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92" r:id="rId10"/>
    <p:sldId id="287" r:id="rId11"/>
    <p:sldId id="288" r:id="rId12"/>
    <p:sldId id="289" r:id="rId13"/>
    <p:sldId id="293" r:id="rId14"/>
    <p:sldId id="290" r:id="rId15"/>
    <p:sldId id="29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인덱스</a:t>
          </a:r>
          <a:endParaRPr lang="en-US" altLang="ko-KR" dirty="0"/>
        </a:p>
        <a:p>
          <a:pPr latinLnBrk="1"/>
          <a:r>
            <a:rPr lang="en-US" altLang="ko-KR" dirty="0"/>
            <a:t>(</a:t>
          </a:r>
          <a:r>
            <a:rPr lang="ko-KR" altLang="en-US" dirty="0"/>
            <a:t>홈</a:t>
          </a:r>
          <a:r>
            <a:rPr lang="en-US" altLang="ko-KR" dirty="0"/>
            <a:t>)</a:t>
          </a:r>
          <a:endParaRPr lang="ko-KR" altLang="en-US" dirty="0"/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6817C714-8457-488C-A748-523B82CCABD9}">
      <dgm:prSet phldrT="[텍스트]"/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77C6BAD7-3683-4B4F-9602-95C7E962D8DA}" type="par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3869C86F-6F1E-4FA6-AD3A-06E4D874083C}" type="sib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282D777B-B46B-4C48-AA13-75672011A00B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3FDAA4D4-1F35-48E8-BC54-6F1317158EF3}" type="parTrans" cxnId="{242E4E72-BF60-4222-9FC9-19C847768B2F}">
      <dgm:prSet/>
      <dgm:spPr/>
      <dgm:t>
        <a:bodyPr/>
        <a:lstStyle/>
        <a:p>
          <a:pPr latinLnBrk="1"/>
          <a:endParaRPr lang="ko-KR" altLang="en-US"/>
        </a:p>
      </dgm:t>
    </dgm:pt>
    <dgm:pt modelId="{4586449B-B1B8-4BF9-B1FB-03A697EDC86F}" type="sibTrans" cxnId="{242E4E72-BF60-4222-9FC9-19C847768B2F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27703E89-8C13-4CA1-8F8E-77D2BC6E3CD5}" type="pres">
      <dgm:prSet presAssocID="{775D7A9B-B4F0-4DCB-B60D-33F3B1FDE8B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0B99F80-18D7-472D-92AE-1E22B6A6A0C5}" type="pres">
      <dgm:prSet presAssocID="{A586B49C-D3C4-4387-8645-5027EBE06BF6}" presName="hierRoot1" presStyleCnt="0">
        <dgm:presLayoutVars>
          <dgm:hierBranch val="init"/>
        </dgm:presLayoutVars>
      </dgm:prSet>
      <dgm:spPr/>
    </dgm:pt>
    <dgm:pt modelId="{13605EE6-1AFE-49CB-849D-54012D142ED2}" type="pres">
      <dgm:prSet presAssocID="{A586B49C-D3C4-4387-8645-5027EBE06BF6}" presName="rootComposite1" presStyleCnt="0"/>
      <dgm:spPr/>
    </dgm:pt>
    <dgm:pt modelId="{562E638C-4D29-4120-83BD-86AF901FF1D4}" type="pres">
      <dgm:prSet presAssocID="{A586B49C-D3C4-4387-8645-5027EBE06BF6}" presName="rootText1" presStyleLbl="node0" presStyleIdx="0" presStyleCnt="1">
        <dgm:presLayoutVars>
          <dgm:chPref val="3"/>
        </dgm:presLayoutVars>
      </dgm:prSet>
      <dgm:spPr/>
    </dgm:pt>
    <dgm:pt modelId="{D1398877-70FC-41D1-8CB3-1F8CC434D47A}" type="pres">
      <dgm:prSet presAssocID="{A586B49C-D3C4-4387-8645-5027EBE06BF6}" presName="rootConnector1" presStyleLbl="node1" presStyleIdx="0" presStyleCnt="0"/>
      <dgm:spPr/>
    </dgm:pt>
    <dgm:pt modelId="{6B138B13-887F-4D09-AD28-563F5F647239}" type="pres">
      <dgm:prSet presAssocID="{A586B49C-D3C4-4387-8645-5027EBE06BF6}" presName="hierChild2" presStyleCnt="0"/>
      <dgm:spPr/>
    </dgm:pt>
    <dgm:pt modelId="{568B2B04-C603-4F28-B94C-6FAA7A4B94E5}" type="pres">
      <dgm:prSet presAssocID="{77C6BAD7-3683-4B4F-9602-95C7E962D8DA}" presName="Name37" presStyleLbl="parChTrans1D2" presStyleIdx="0" presStyleCnt="3"/>
      <dgm:spPr/>
    </dgm:pt>
    <dgm:pt modelId="{EDAD9F88-3AD2-4A9B-87C5-E2B1E53B8AF0}" type="pres">
      <dgm:prSet presAssocID="{6817C714-8457-488C-A748-523B82CCABD9}" presName="hierRoot2" presStyleCnt="0">
        <dgm:presLayoutVars>
          <dgm:hierBranch val="init"/>
        </dgm:presLayoutVars>
      </dgm:prSet>
      <dgm:spPr/>
    </dgm:pt>
    <dgm:pt modelId="{299D1412-98ED-4703-9047-2CCC0250FF83}" type="pres">
      <dgm:prSet presAssocID="{6817C714-8457-488C-A748-523B82CCABD9}" presName="rootComposite" presStyleCnt="0"/>
      <dgm:spPr/>
    </dgm:pt>
    <dgm:pt modelId="{C2AB3CDE-1956-4E6F-908B-B43D18FEEB3B}" type="pres">
      <dgm:prSet presAssocID="{6817C714-8457-488C-A748-523B82CCABD9}" presName="rootText" presStyleLbl="node2" presStyleIdx="0" presStyleCnt="3">
        <dgm:presLayoutVars>
          <dgm:chPref val="3"/>
        </dgm:presLayoutVars>
      </dgm:prSet>
      <dgm:spPr/>
    </dgm:pt>
    <dgm:pt modelId="{B8FF0C5E-3A1B-4469-940F-0C5721AAAA2B}" type="pres">
      <dgm:prSet presAssocID="{6817C714-8457-488C-A748-523B82CCABD9}" presName="rootConnector" presStyleLbl="node2" presStyleIdx="0" presStyleCnt="3"/>
      <dgm:spPr/>
    </dgm:pt>
    <dgm:pt modelId="{AC0B3345-F24F-4497-94FF-0665F6D7D9E3}" type="pres">
      <dgm:prSet presAssocID="{6817C714-8457-488C-A748-523B82CCABD9}" presName="hierChild4" presStyleCnt="0"/>
      <dgm:spPr/>
    </dgm:pt>
    <dgm:pt modelId="{BDB35919-96DD-4B8D-8171-397AA423005B}" type="pres">
      <dgm:prSet presAssocID="{6817C714-8457-488C-A748-523B82CCABD9}" presName="hierChild5" presStyleCnt="0"/>
      <dgm:spPr/>
    </dgm:pt>
    <dgm:pt modelId="{8F64264C-0AC0-4D88-AFD3-82FE8CFCB056}" type="pres">
      <dgm:prSet presAssocID="{3FDAA4D4-1F35-48E8-BC54-6F1317158EF3}" presName="Name37" presStyleLbl="parChTrans1D2" presStyleIdx="1" presStyleCnt="3"/>
      <dgm:spPr/>
    </dgm:pt>
    <dgm:pt modelId="{8C83A047-D688-45F2-BFB4-6E30807A2B68}" type="pres">
      <dgm:prSet presAssocID="{282D777B-B46B-4C48-AA13-75672011A00B}" presName="hierRoot2" presStyleCnt="0">
        <dgm:presLayoutVars>
          <dgm:hierBranch val="init"/>
        </dgm:presLayoutVars>
      </dgm:prSet>
      <dgm:spPr/>
    </dgm:pt>
    <dgm:pt modelId="{47F9D11E-29FE-41A1-B32B-F724BBCAC597}" type="pres">
      <dgm:prSet presAssocID="{282D777B-B46B-4C48-AA13-75672011A00B}" presName="rootComposite" presStyleCnt="0"/>
      <dgm:spPr/>
    </dgm:pt>
    <dgm:pt modelId="{4BFD5968-A2EC-431D-BACE-44832C2BDFC2}" type="pres">
      <dgm:prSet presAssocID="{282D777B-B46B-4C48-AA13-75672011A00B}" presName="rootText" presStyleLbl="node2" presStyleIdx="1" presStyleCnt="3">
        <dgm:presLayoutVars>
          <dgm:chPref val="3"/>
        </dgm:presLayoutVars>
      </dgm:prSet>
      <dgm:spPr/>
    </dgm:pt>
    <dgm:pt modelId="{127FE542-B70D-4368-82E4-B61732CD0679}" type="pres">
      <dgm:prSet presAssocID="{282D777B-B46B-4C48-AA13-75672011A00B}" presName="rootConnector" presStyleLbl="node2" presStyleIdx="1" presStyleCnt="3"/>
      <dgm:spPr/>
    </dgm:pt>
    <dgm:pt modelId="{0B90E71E-796D-4C07-AA14-8AC2F373E0E8}" type="pres">
      <dgm:prSet presAssocID="{282D777B-B46B-4C48-AA13-75672011A00B}" presName="hierChild4" presStyleCnt="0"/>
      <dgm:spPr/>
    </dgm:pt>
    <dgm:pt modelId="{9127B46D-46BF-4B54-A997-018630860864}" type="pres">
      <dgm:prSet presAssocID="{282D777B-B46B-4C48-AA13-75672011A00B}" presName="hierChild5" presStyleCnt="0"/>
      <dgm:spPr/>
    </dgm:pt>
    <dgm:pt modelId="{4ED47FDE-DA85-4D96-830D-13239FF33B4C}" type="pres">
      <dgm:prSet presAssocID="{4DE2C7C8-43B7-4D80-8DFE-D69AA73EEA16}" presName="Name37" presStyleLbl="parChTrans1D2" presStyleIdx="2" presStyleCnt="3"/>
      <dgm:spPr/>
    </dgm:pt>
    <dgm:pt modelId="{042CDA2C-5E17-4F6A-8B8C-FEA0BEEF2DCC}" type="pres">
      <dgm:prSet presAssocID="{1A4A5728-F7FC-4F5F-8144-CEBD61A8E217}" presName="hierRoot2" presStyleCnt="0">
        <dgm:presLayoutVars>
          <dgm:hierBranch val="init"/>
        </dgm:presLayoutVars>
      </dgm:prSet>
      <dgm:spPr/>
    </dgm:pt>
    <dgm:pt modelId="{0F5090F1-67C1-4BDC-82BD-E5754A8A6873}" type="pres">
      <dgm:prSet presAssocID="{1A4A5728-F7FC-4F5F-8144-CEBD61A8E217}" presName="rootComposite" presStyleCnt="0"/>
      <dgm:spPr/>
    </dgm:pt>
    <dgm:pt modelId="{3D463536-E83D-4713-A192-26D9D43D4163}" type="pres">
      <dgm:prSet presAssocID="{1A4A5728-F7FC-4F5F-8144-CEBD61A8E217}" presName="rootText" presStyleLbl="node2" presStyleIdx="2" presStyleCnt="3">
        <dgm:presLayoutVars>
          <dgm:chPref val="3"/>
        </dgm:presLayoutVars>
      </dgm:prSet>
      <dgm:spPr/>
    </dgm:pt>
    <dgm:pt modelId="{F36B2DAC-CDE9-4675-A2B1-4386EB44AE30}" type="pres">
      <dgm:prSet presAssocID="{1A4A5728-F7FC-4F5F-8144-CEBD61A8E217}" presName="rootConnector" presStyleLbl="node2" presStyleIdx="2" presStyleCnt="3"/>
      <dgm:spPr/>
    </dgm:pt>
    <dgm:pt modelId="{80227F78-FE86-4E70-99E3-1148147492E5}" type="pres">
      <dgm:prSet presAssocID="{1A4A5728-F7FC-4F5F-8144-CEBD61A8E217}" presName="hierChild4" presStyleCnt="0"/>
      <dgm:spPr/>
    </dgm:pt>
    <dgm:pt modelId="{AC0C2E08-3B08-45E3-8DEE-0C590F5AFF2A}" type="pres">
      <dgm:prSet presAssocID="{1A4A5728-F7FC-4F5F-8144-CEBD61A8E217}" presName="hierChild5" presStyleCnt="0"/>
      <dgm:spPr/>
    </dgm:pt>
    <dgm:pt modelId="{0CA9D171-9D8A-475F-9412-35E2CD4EE49A}" type="pres">
      <dgm:prSet presAssocID="{A586B49C-D3C4-4387-8645-5027EBE06BF6}" presName="hierChild3" presStyleCnt="0"/>
      <dgm:spPr/>
    </dgm:pt>
  </dgm:ptLst>
  <dgm:cxnLst>
    <dgm:cxn modelId="{53338E05-FC09-4CD2-8FEB-8A4AEF5B0316}" type="presOf" srcId="{6817C714-8457-488C-A748-523B82CCABD9}" destId="{C2AB3CDE-1956-4E6F-908B-B43D18FEEB3B}" srcOrd="0" destOrd="0" presId="urn:microsoft.com/office/officeart/2005/8/layout/orgChart1"/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9C828E28-AD30-44DF-848B-2E650A6C6F97}" type="presOf" srcId="{282D777B-B46B-4C48-AA13-75672011A00B}" destId="{4BFD5968-A2EC-431D-BACE-44832C2BDFC2}" srcOrd="0" destOrd="0" presId="urn:microsoft.com/office/officeart/2005/8/layout/orgChart1"/>
    <dgm:cxn modelId="{8F951E2E-8B0C-4718-A406-C3A798F708AB}" type="presOf" srcId="{1A4A5728-F7FC-4F5F-8144-CEBD61A8E217}" destId="{F36B2DAC-CDE9-4675-A2B1-4386EB44AE30}" srcOrd="1" destOrd="0" presId="urn:microsoft.com/office/officeart/2005/8/layout/orgChart1"/>
    <dgm:cxn modelId="{46DAFC42-AD74-4C95-BA5F-1B53D42B5C35}" type="presOf" srcId="{4DE2C7C8-43B7-4D80-8DFE-D69AA73EEA16}" destId="{4ED47FDE-DA85-4D96-830D-13239FF33B4C}" srcOrd="0" destOrd="0" presId="urn:microsoft.com/office/officeart/2005/8/layout/orgChart1"/>
    <dgm:cxn modelId="{5AC90D4E-3C6D-494B-B802-F943D3E77610}" type="presOf" srcId="{3FDAA4D4-1F35-48E8-BC54-6F1317158EF3}" destId="{8F64264C-0AC0-4D88-AFD3-82FE8CFCB056}" srcOrd="0" destOrd="0" presId="urn:microsoft.com/office/officeart/2005/8/layout/orgChart1"/>
    <dgm:cxn modelId="{242E4E72-BF60-4222-9FC9-19C847768B2F}" srcId="{A586B49C-D3C4-4387-8645-5027EBE06BF6}" destId="{282D777B-B46B-4C48-AA13-75672011A00B}" srcOrd="1" destOrd="0" parTransId="{3FDAA4D4-1F35-48E8-BC54-6F1317158EF3}" sibTransId="{4586449B-B1B8-4BF9-B1FB-03A697EDC86F}"/>
    <dgm:cxn modelId="{F2F43385-DC2B-4F4D-AD86-09F0FD3F9CDA}" srcId="{A586B49C-D3C4-4387-8645-5027EBE06BF6}" destId="{1A4A5728-F7FC-4F5F-8144-CEBD61A8E217}" srcOrd="2" destOrd="0" parTransId="{4DE2C7C8-43B7-4D80-8DFE-D69AA73EEA16}" sibTransId="{3B7503F5-BC2D-41E2-AFF6-54B2EBE5E588}"/>
    <dgm:cxn modelId="{6B412B89-02CD-4031-95A7-3EDA5B2C7B00}" srcId="{A586B49C-D3C4-4387-8645-5027EBE06BF6}" destId="{6817C714-8457-488C-A748-523B82CCABD9}" srcOrd="0" destOrd="0" parTransId="{77C6BAD7-3683-4B4F-9602-95C7E962D8DA}" sibTransId="{3869C86F-6F1E-4FA6-AD3A-06E4D874083C}"/>
    <dgm:cxn modelId="{3CBB6E8B-5AF5-4000-8BDE-83F02700F036}" type="presOf" srcId="{775D7A9B-B4F0-4DCB-B60D-33F3B1FDE8BA}" destId="{27703E89-8C13-4CA1-8F8E-77D2BC6E3CD5}" srcOrd="0" destOrd="0" presId="urn:microsoft.com/office/officeart/2005/8/layout/orgChart1"/>
    <dgm:cxn modelId="{2681B2A4-5D4E-4BB5-B74C-194A05249772}" type="presOf" srcId="{A586B49C-D3C4-4387-8645-5027EBE06BF6}" destId="{562E638C-4D29-4120-83BD-86AF901FF1D4}" srcOrd="0" destOrd="0" presId="urn:microsoft.com/office/officeart/2005/8/layout/orgChart1"/>
    <dgm:cxn modelId="{58145EB2-145C-4389-9A56-E753B6E6CDB0}" type="presOf" srcId="{282D777B-B46B-4C48-AA13-75672011A00B}" destId="{127FE542-B70D-4368-82E4-B61732CD0679}" srcOrd="1" destOrd="0" presId="urn:microsoft.com/office/officeart/2005/8/layout/orgChart1"/>
    <dgm:cxn modelId="{607DEFB5-3624-4E6C-8193-2C2ED7F0FF7C}" type="presOf" srcId="{77C6BAD7-3683-4B4F-9602-95C7E962D8DA}" destId="{568B2B04-C603-4F28-B94C-6FAA7A4B94E5}" srcOrd="0" destOrd="0" presId="urn:microsoft.com/office/officeart/2005/8/layout/orgChart1"/>
    <dgm:cxn modelId="{98639ABC-EE4C-4097-B3E6-16D3593B140D}" type="presOf" srcId="{6817C714-8457-488C-A748-523B82CCABD9}" destId="{B8FF0C5E-3A1B-4469-940F-0C5721AAAA2B}" srcOrd="1" destOrd="0" presId="urn:microsoft.com/office/officeart/2005/8/layout/orgChart1"/>
    <dgm:cxn modelId="{86BA8BC9-C33B-4EDB-B94F-04B0C984CB4D}" type="presOf" srcId="{1A4A5728-F7FC-4F5F-8144-CEBD61A8E217}" destId="{3D463536-E83D-4713-A192-26D9D43D4163}" srcOrd="0" destOrd="0" presId="urn:microsoft.com/office/officeart/2005/8/layout/orgChart1"/>
    <dgm:cxn modelId="{16EB65E5-1B0D-4E76-B280-0439FD5749FC}" type="presOf" srcId="{A586B49C-D3C4-4387-8645-5027EBE06BF6}" destId="{D1398877-70FC-41D1-8CB3-1F8CC434D47A}" srcOrd="1" destOrd="0" presId="urn:microsoft.com/office/officeart/2005/8/layout/orgChart1"/>
    <dgm:cxn modelId="{6B089DED-F51B-4A1E-9AE7-5E544AFA4E4B}" type="presParOf" srcId="{27703E89-8C13-4CA1-8F8E-77D2BC6E3CD5}" destId="{70B99F80-18D7-472D-92AE-1E22B6A6A0C5}" srcOrd="0" destOrd="0" presId="urn:microsoft.com/office/officeart/2005/8/layout/orgChart1"/>
    <dgm:cxn modelId="{25FA6D7F-F8B3-4BF4-A867-8DA554688533}" type="presParOf" srcId="{70B99F80-18D7-472D-92AE-1E22B6A6A0C5}" destId="{13605EE6-1AFE-49CB-849D-54012D142ED2}" srcOrd="0" destOrd="0" presId="urn:microsoft.com/office/officeart/2005/8/layout/orgChart1"/>
    <dgm:cxn modelId="{B2F18A80-FB29-4D20-AA73-6FFD1611A291}" type="presParOf" srcId="{13605EE6-1AFE-49CB-849D-54012D142ED2}" destId="{562E638C-4D29-4120-83BD-86AF901FF1D4}" srcOrd="0" destOrd="0" presId="urn:microsoft.com/office/officeart/2005/8/layout/orgChart1"/>
    <dgm:cxn modelId="{0418FD3A-9B36-42E3-95CE-70320370F0AA}" type="presParOf" srcId="{13605EE6-1AFE-49CB-849D-54012D142ED2}" destId="{D1398877-70FC-41D1-8CB3-1F8CC434D47A}" srcOrd="1" destOrd="0" presId="urn:microsoft.com/office/officeart/2005/8/layout/orgChart1"/>
    <dgm:cxn modelId="{025402EA-CC83-4C3C-AD2B-54887E59A935}" type="presParOf" srcId="{70B99F80-18D7-472D-92AE-1E22B6A6A0C5}" destId="{6B138B13-887F-4D09-AD28-563F5F647239}" srcOrd="1" destOrd="0" presId="urn:microsoft.com/office/officeart/2005/8/layout/orgChart1"/>
    <dgm:cxn modelId="{A21B3F3A-3711-45AF-A916-18BEBFE102A7}" type="presParOf" srcId="{6B138B13-887F-4D09-AD28-563F5F647239}" destId="{568B2B04-C603-4F28-B94C-6FAA7A4B94E5}" srcOrd="0" destOrd="0" presId="urn:microsoft.com/office/officeart/2005/8/layout/orgChart1"/>
    <dgm:cxn modelId="{EF1BB3A4-8C6D-46D8-8927-D07C3D46D625}" type="presParOf" srcId="{6B138B13-887F-4D09-AD28-563F5F647239}" destId="{EDAD9F88-3AD2-4A9B-87C5-E2B1E53B8AF0}" srcOrd="1" destOrd="0" presId="urn:microsoft.com/office/officeart/2005/8/layout/orgChart1"/>
    <dgm:cxn modelId="{C6DB9149-D088-4D93-9FEB-ED536A2C851F}" type="presParOf" srcId="{EDAD9F88-3AD2-4A9B-87C5-E2B1E53B8AF0}" destId="{299D1412-98ED-4703-9047-2CCC0250FF83}" srcOrd="0" destOrd="0" presId="urn:microsoft.com/office/officeart/2005/8/layout/orgChart1"/>
    <dgm:cxn modelId="{3DC79AD3-23A1-490B-A0B9-85C3A087BD3F}" type="presParOf" srcId="{299D1412-98ED-4703-9047-2CCC0250FF83}" destId="{C2AB3CDE-1956-4E6F-908B-B43D18FEEB3B}" srcOrd="0" destOrd="0" presId="urn:microsoft.com/office/officeart/2005/8/layout/orgChart1"/>
    <dgm:cxn modelId="{66C39FE0-8F99-474D-A445-8149B4A70C37}" type="presParOf" srcId="{299D1412-98ED-4703-9047-2CCC0250FF83}" destId="{B8FF0C5E-3A1B-4469-940F-0C5721AAAA2B}" srcOrd="1" destOrd="0" presId="urn:microsoft.com/office/officeart/2005/8/layout/orgChart1"/>
    <dgm:cxn modelId="{BADA3499-75FA-4B00-B8B6-2EF764E9DC17}" type="presParOf" srcId="{EDAD9F88-3AD2-4A9B-87C5-E2B1E53B8AF0}" destId="{AC0B3345-F24F-4497-94FF-0665F6D7D9E3}" srcOrd="1" destOrd="0" presId="urn:microsoft.com/office/officeart/2005/8/layout/orgChart1"/>
    <dgm:cxn modelId="{ACEE6572-51B1-46C9-AA41-AAA792DC5234}" type="presParOf" srcId="{EDAD9F88-3AD2-4A9B-87C5-E2B1E53B8AF0}" destId="{BDB35919-96DD-4B8D-8171-397AA423005B}" srcOrd="2" destOrd="0" presId="urn:microsoft.com/office/officeart/2005/8/layout/orgChart1"/>
    <dgm:cxn modelId="{15EE5E01-FC45-4DF2-AE28-BDBB7A8F996E}" type="presParOf" srcId="{6B138B13-887F-4D09-AD28-563F5F647239}" destId="{8F64264C-0AC0-4D88-AFD3-82FE8CFCB056}" srcOrd="2" destOrd="0" presId="urn:microsoft.com/office/officeart/2005/8/layout/orgChart1"/>
    <dgm:cxn modelId="{C8910E91-78BC-4DBA-BF82-C455464A1E8D}" type="presParOf" srcId="{6B138B13-887F-4D09-AD28-563F5F647239}" destId="{8C83A047-D688-45F2-BFB4-6E30807A2B68}" srcOrd="3" destOrd="0" presId="urn:microsoft.com/office/officeart/2005/8/layout/orgChart1"/>
    <dgm:cxn modelId="{6A6243A8-BF56-4658-A49B-0F42AC5ECFB7}" type="presParOf" srcId="{8C83A047-D688-45F2-BFB4-6E30807A2B68}" destId="{47F9D11E-29FE-41A1-B32B-F724BBCAC597}" srcOrd="0" destOrd="0" presId="urn:microsoft.com/office/officeart/2005/8/layout/orgChart1"/>
    <dgm:cxn modelId="{969EA67E-5B0A-4FBC-8A4B-482476768D63}" type="presParOf" srcId="{47F9D11E-29FE-41A1-B32B-F724BBCAC597}" destId="{4BFD5968-A2EC-431D-BACE-44832C2BDFC2}" srcOrd="0" destOrd="0" presId="urn:microsoft.com/office/officeart/2005/8/layout/orgChart1"/>
    <dgm:cxn modelId="{2356079C-1655-4BB6-BD90-71ED331BC738}" type="presParOf" srcId="{47F9D11E-29FE-41A1-B32B-F724BBCAC597}" destId="{127FE542-B70D-4368-82E4-B61732CD0679}" srcOrd="1" destOrd="0" presId="urn:microsoft.com/office/officeart/2005/8/layout/orgChart1"/>
    <dgm:cxn modelId="{936905AB-05D2-4288-9AC3-F7E2469875CC}" type="presParOf" srcId="{8C83A047-D688-45F2-BFB4-6E30807A2B68}" destId="{0B90E71E-796D-4C07-AA14-8AC2F373E0E8}" srcOrd="1" destOrd="0" presId="urn:microsoft.com/office/officeart/2005/8/layout/orgChart1"/>
    <dgm:cxn modelId="{24FD8199-1472-4E1B-9E43-2CA33216362C}" type="presParOf" srcId="{8C83A047-D688-45F2-BFB4-6E30807A2B68}" destId="{9127B46D-46BF-4B54-A997-018630860864}" srcOrd="2" destOrd="0" presId="urn:microsoft.com/office/officeart/2005/8/layout/orgChart1"/>
    <dgm:cxn modelId="{EE4DAA09-DD5C-4606-8C3D-641643A91822}" type="presParOf" srcId="{6B138B13-887F-4D09-AD28-563F5F647239}" destId="{4ED47FDE-DA85-4D96-830D-13239FF33B4C}" srcOrd="4" destOrd="0" presId="urn:microsoft.com/office/officeart/2005/8/layout/orgChart1"/>
    <dgm:cxn modelId="{FA89183A-FED1-4FB5-A224-B4AEDE16DC9B}" type="presParOf" srcId="{6B138B13-887F-4D09-AD28-563F5F647239}" destId="{042CDA2C-5E17-4F6A-8B8C-FEA0BEEF2DCC}" srcOrd="5" destOrd="0" presId="urn:microsoft.com/office/officeart/2005/8/layout/orgChart1"/>
    <dgm:cxn modelId="{AACE0CE5-E23D-48AD-BD7E-CBA6BFF2B837}" type="presParOf" srcId="{042CDA2C-5E17-4F6A-8B8C-FEA0BEEF2DCC}" destId="{0F5090F1-67C1-4BDC-82BD-E5754A8A6873}" srcOrd="0" destOrd="0" presId="urn:microsoft.com/office/officeart/2005/8/layout/orgChart1"/>
    <dgm:cxn modelId="{B5EEAF82-E465-4562-9E81-0DAEC52211CA}" type="presParOf" srcId="{0F5090F1-67C1-4BDC-82BD-E5754A8A6873}" destId="{3D463536-E83D-4713-A192-26D9D43D4163}" srcOrd="0" destOrd="0" presId="urn:microsoft.com/office/officeart/2005/8/layout/orgChart1"/>
    <dgm:cxn modelId="{B257AD09-08FC-4A57-B3B2-3958C77B48DE}" type="presParOf" srcId="{0F5090F1-67C1-4BDC-82BD-E5754A8A6873}" destId="{F36B2DAC-CDE9-4675-A2B1-4386EB44AE30}" srcOrd="1" destOrd="0" presId="urn:microsoft.com/office/officeart/2005/8/layout/orgChart1"/>
    <dgm:cxn modelId="{D142082D-8C15-4B2A-B918-5B4E096A852D}" type="presParOf" srcId="{042CDA2C-5E17-4F6A-8B8C-FEA0BEEF2DCC}" destId="{80227F78-FE86-4E70-99E3-1148147492E5}" srcOrd="1" destOrd="0" presId="urn:microsoft.com/office/officeart/2005/8/layout/orgChart1"/>
    <dgm:cxn modelId="{98B76D25-9512-4190-944C-AA82B58E97DC}" type="presParOf" srcId="{042CDA2C-5E17-4F6A-8B8C-FEA0BEEF2DCC}" destId="{AC0C2E08-3B08-45E3-8DEE-0C590F5AFF2A}" srcOrd="2" destOrd="0" presId="urn:microsoft.com/office/officeart/2005/8/layout/orgChart1"/>
    <dgm:cxn modelId="{2FD4B39C-48D4-4CA0-87B4-F3047057ACEE}" type="presParOf" srcId="{70B99F80-18D7-472D-92AE-1E22B6A6A0C5}" destId="{0CA9D171-9D8A-475F-9412-35E2CD4EE4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 err="1"/>
            <a:t>영화별</a:t>
          </a:r>
          <a:endParaRPr lang="en-US" altLang="ko-KR" dirty="0"/>
        </a:p>
        <a:p>
          <a:pPr latinLnBrk="1"/>
          <a:r>
            <a:rPr lang="ko-KR" altLang="en-US" dirty="0"/>
            <a:t>예매</a:t>
          </a:r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F433DA07-E4B6-48FD-97F5-6CD7C7D6B764}">
      <dgm:prSet/>
      <dgm:spPr/>
      <dgm:t>
        <a:bodyPr/>
        <a:lstStyle/>
        <a:p>
          <a:pPr latinLnBrk="1"/>
          <a:r>
            <a:rPr lang="ko-KR" altLang="en-US" dirty="0" err="1"/>
            <a:t>극장별</a:t>
          </a:r>
          <a:endParaRPr lang="en-US" altLang="ko-KR" dirty="0"/>
        </a:p>
        <a:p>
          <a:pPr latinLnBrk="1"/>
          <a:r>
            <a:rPr lang="ko-KR" altLang="en-US" dirty="0"/>
            <a:t>예매</a:t>
          </a:r>
        </a:p>
      </dgm:t>
    </dgm:pt>
    <dgm:pt modelId="{54E9B3F9-C75B-4561-BBBC-A7523D20F4C0}" type="par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BE847834-2861-42B7-97FF-7A33E5A2D43E}" type="sib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EA4C9053-2726-418B-98B3-EC99A51FDB35}" type="pres">
      <dgm:prSet presAssocID="{775D7A9B-B4F0-4DCB-B60D-33F3B1FDE8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02875B-968E-477B-8814-83EECDFB00DE}" type="pres">
      <dgm:prSet presAssocID="{A586B49C-D3C4-4387-8645-5027EBE06BF6}" presName="centerShape" presStyleLbl="node0" presStyleIdx="0" presStyleCnt="1"/>
      <dgm:spPr/>
    </dgm:pt>
    <dgm:pt modelId="{A643A569-1D20-42A0-9CC4-188DA89D0E26}" type="pres">
      <dgm:prSet presAssocID="{4DE2C7C8-43B7-4D80-8DFE-D69AA73EEA16}" presName="parTrans" presStyleLbl="sibTrans2D1" presStyleIdx="0" presStyleCnt="2"/>
      <dgm:spPr/>
    </dgm:pt>
    <dgm:pt modelId="{2304DB96-6CD4-49F6-9A38-E5FF566F63EF}" type="pres">
      <dgm:prSet presAssocID="{4DE2C7C8-43B7-4D80-8DFE-D69AA73EEA16}" presName="connectorText" presStyleLbl="sibTrans2D1" presStyleIdx="0" presStyleCnt="2"/>
      <dgm:spPr/>
    </dgm:pt>
    <dgm:pt modelId="{B7E9BE17-F735-40E8-B8B3-0DB93EC2B677}" type="pres">
      <dgm:prSet presAssocID="{1A4A5728-F7FC-4F5F-8144-CEBD61A8E217}" presName="node" presStyleLbl="node1" presStyleIdx="0" presStyleCnt="2">
        <dgm:presLayoutVars>
          <dgm:bulletEnabled val="1"/>
        </dgm:presLayoutVars>
      </dgm:prSet>
      <dgm:spPr/>
    </dgm:pt>
    <dgm:pt modelId="{13366206-584D-41A3-9257-534110C8BF5F}" type="pres">
      <dgm:prSet presAssocID="{54E9B3F9-C75B-4561-BBBC-A7523D20F4C0}" presName="parTrans" presStyleLbl="sibTrans2D1" presStyleIdx="1" presStyleCnt="2"/>
      <dgm:spPr/>
    </dgm:pt>
    <dgm:pt modelId="{38C36C6E-F8D0-48DB-93FA-27748C18EF55}" type="pres">
      <dgm:prSet presAssocID="{54E9B3F9-C75B-4561-BBBC-A7523D20F4C0}" presName="connectorText" presStyleLbl="sibTrans2D1" presStyleIdx="1" presStyleCnt="2"/>
      <dgm:spPr/>
    </dgm:pt>
    <dgm:pt modelId="{E6FD0BE4-B871-42B0-B13F-1FECAB992A8E}" type="pres">
      <dgm:prSet presAssocID="{F433DA07-E4B6-48FD-97F5-6CD7C7D6B764}" presName="node" presStyleLbl="node1" presStyleIdx="1" presStyleCnt="2">
        <dgm:presLayoutVars>
          <dgm:bulletEnabled val="1"/>
        </dgm:presLayoutVars>
      </dgm:prSet>
      <dgm:spPr/>
    </dgm:pt>
  </dgm:ptLst>
  <dgm:cxnLst>
    <dgm:cxn modelId="{F178B20A-C7B6-484C-954B-042D3736268A}" type="presOf" srcId="{1A4A5728-F7FC-4F5F-8144-CEBD61A8E217}" destId="{B7E9BE17-F735-40E8-B8B3-0DB93EC2B677}" srcOrd="0" destOrd="0" presId="urn:microsoft.com/office/officeart/2005/8/layout/radial5"/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78A3EB17-88E1-4A9C-8B1D-399E74D9AE12}" type="presOf" srcId="{F433DA07-E4B6-48FD-97F5-6CD7C7D6B764}" destId="{E6FD0BE4-B871-42B0-B13F-1FECAB992A8E}" srcOrd="0" destOrd="0" presId="urn:microsoft.com/office/officeart/2005/8/layout/radial5"/>
    <dgm:cxn modelId="{0EBB342A-1CCC-4B19-8376-8F83185BE171}" type="presOf" srcId="{54E9B3F9-C75B-4561-BBBC-A7523D20F4C0}" destId="{38C36C6E-F8D0-48DB-93FA-27748C18EF55}" srcOrd="1" destOrd="0" presId="urn:microsoft.com/office/officeart/2005/8/layout/radial5"/>
    <dgm:cxn modelId="{5F5F9D3B-6F95-497E-9760-8895F6398D59}" type="presOf" srcId="{A586B49C-D3C4-4387-8645-5027EBE06BF6}" destId="{1502875B-968E-477B-8814-83EECDFB00DE}" srcOrd="0" destOrd="0" presId="urn:microsoft.com/office/officeart/2005/8/layout/radial5"/>
    <dgm:cxn modelId="{953D153C-01AE-46F7-8B24-6F5C54A3CB58}" type="presOf" srcId="{4DE2C7C8-43B7-4D80-8DFE-D69AA73EEA16}" destId="{A643A569-1D20-42A0-9CC4-188DA89D0E26}" srcOrd="0" destOrd="0" presId="urn:microsoft.com/office/officeart/2005/8/layout/radial5"/>
    <dgm:cxn modelId="{08B6547F-D8BF-41B2-830C-22E56893B647}" type="presOf" srcId="{4DE2C7C8-43B7-4D80-8DFE-D69AA73EEA16}" destId="{2304DB96-6CD4-49F6-9A38-E5FF566F63EF}" srcOrd="1" destOrd="0" presId="urn:microsoft.com/office/officeart/2005/8/layout/radial5"/>
    <dgm:cxn modelId="{AB8E8E81-0BD8-45DB-A8C5-6DF03442889B}" type="presOf" srcId="{775D7A9B-B4F0-4DCB-B60D-33F3B1FDE8BA}" destId="{EA4C9053-2726-418B-98B3-EC99A51FDB35}" srcOrd="0" destOrd="0" presId="urn:microsoft.com/office/officeart/2005/8/layout/radial5"/>
    <dgm:cxn modelId="{F2F43385-DC2B-4F4D-AD86-09F0FD3F9CDA}" srcId="{A586B49C-D3C4-4387-8645-5027EBE06BF6}" destId="{1A4A5728-F7FC-4F5F-8144-CEBD61A8E217}" srcOrd="0" destOrd="0" parTransId="{4DE2C7C8-43B7-4D80-8DFE-D69AA73EEA16}" sibTransId="{3B7503F5-BC2D-41E2-AFF6-54B2EBE5E588}"/>
    <dgm:cxn modelId="{50C88AAE-ED39-4DD7-9D4A-B9F8CD8CE7EC}" type="presOf" srcId="{54E9B3F9-C75B-4561-BBBC-A7523D20F4C0}" destId="{13366206-584D-41A3-9257-534110C8BF5F}" srcOrd="0" destOrd="0" presId="urn:microsoft.com/office/officeart/2005/8/layout/radial5"/>
    <dgm:cxn modelId="{FD1CC9C8-1911-4A64-A2A2-AFD717F1A9B9}" srcId="{A586B49C-D3C4-4387-8645-5027EBE06BF6}" destId="{F433DA07-E4B6-48FD-97F5-6CD7C7D6B764}" srcOrd="1" destOrd="0" parTransId="{54E9B3F9-C75B-4561-BBBC-A7523D20F4C0}" sibTransId="{BE847834-2861-42B7-97FF-7A33E5A2D43E}"/>
    <dgm:cxn modelId="{5B4BF734-4F15-431E-858C-F0FC00C85108}" type="presParOf" srcId="{EA4C9053-2726-418B-98B3-EC99A51FDB35}" destId="{1502875B-968E-477B-8814-83EECDFB00DE}" srcOrd="0" destOrd="0" presId="urn:microsoft.com/office/officeart/2005/8/layout/radial5"/>
    <dgm:cxn modelId="{03E47A10-3FD2-4EF9-8B94-A37BABD039B6}" type="presParOf" srcId="{EA4C9053-2726-418B-98B3-EC99A51FDB35}" destId="{A643A569-1D20-42A0-9CC4-188DA89D0E26}" srcOrd="1" destOrd="0" presId="urn:microsoft.com/office/officeart/2005/8/layout/radial5"/>
    <dgm:cxn modelId="{E9BC657D-7223-4B55-BCD1-B687EBF46E09}" type="presParOf" srcId="{A643A569-1D20-42A0-9CC4-188DA89D0E26}" destId="{2304DB96-6CD4-49F6-9A38-E5FF566F63EF}" srcOrd="0" destOrd="0" presId="urn:microsoft.com/office/officeart/2005/8/layout/radial5"/>
    <dgm:cxn modelId="{8D0A362E-1F6D-498E-B08B-0EE613B62E10}" type="presParOf" srcId="{EA4C9053-2726-418B-98B3-EC99A51FDB35}" destId="{B7E9BE17-F735-40E8-B8B3-0DB93EC2B677}" srcOrd="2" destOrd="0" presId="urn:microsoft.com/office/officeart/2005/8/layout/radial5"/>
    <dgm:cxn modelId="{2E41A43A-5599-40F9-ACE1-39D6AC732527}" type="presParOf" srcId="{EA4C9053-2726-418B-98B3-EC99A51FDB35}" destId="{13366206-584D-41A3-9257-534110C8BF5F}" srcOrd="3" destOrd="0" presId="urn:microsoft.com/office/officeart/2005/8/layout/radial5"/>
    <dgm:cxn modelId="{8590C07D-CCCD-4609-8106-5169C9F516F5}" type="presParOf" srcId="{13366206-584D-41A3-9257-534110C8BF5F}" destId="{38C36C6E-F8D0-48DB-93FA-27748C18EF55}" srcOrd="0" destOrd="0" presId="urn:microsoft.com/office/officeart/2005/8/layout/radial5"/>
    <dgm:cxn modelId="{31C6B040-9701-4DBC-B1AE-36A095766E5F}" type="presParOf" srcId="{EA4C9053-2726-418B-98B3-EC99A51FDB35}" destId="{E6FD0BE4-B871-42B0-B13F-1FECAB992A8E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6817C714-8457-488C-A748-523B82CCABD9}">
      <dgm:prSet phldrT="[텍스트]"/>
      <dgm:spPr/>
      <dgm:t>
        <a:bodyPr/>
        <a:lstStyle/>
        <a:p>
          <a:pPr latinLnBrk="1"/>
          <a:r>
            <a:rPr lang="ko-KR" altLang="en-US" dirty="0"/>
            <a:t>팝콘</a:t>
          </a:r>
          <a:r>
            <a:rPr lang="en-US" altLang="ko-KR" dirty="0"/>
            <a:t>/</a:t>
          </a:r>
        </a:p>
        <a:p>
          <a:pPr latinLnBrk="1"/>
          <a:r>
            <a:rPr lang="ko-KR" altLang="en-US" dirty="0"/>
            <a:t>음료</a:t>
          </a:r>
        </a:p>
      </dgm:t>
    </dgm:pt>
    <dgm:pt modelId="{77C6BAD7-3683-4B4F-9602-95C7E962D8DA}" type="par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3869C86F-6F1E-4FA6-AD3A-06E4D874083C}" type="sibTrans" cxnId="{6B412B89-02CD-4031-95A7-3EDA5B2C7B00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/>
            <a:t>교환권</a:t>
          </a:r>
          <a:endParaRPr lang="en-US" altLang="ko-KR" dirty="0"/>
        </a:p>
        <a:p>
          <a:pPr latinLnBrk="1"/>
          <a:r>
            <a:rPr lang="ko-KR" altLang="en-US" dirty="0"/>
            <a:t>등록</a:t>
          </a:r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27821C3F-5C25-4831-B25E-5F62F2C0E1FC}">
      <dgm:prSet/>
      <dgm:spPr/>
      <dgm:t>
        <a:bodyPr/>
        <a:lstStyle/>
        <a:p>
          <a:pPr latinLnBrk="1"/>
          <a:r>
            <a:rPr lang="ko-KR" altLang="en-US" dirty="0"/>
            <a:t>스토어</a:t>
          </a:r>
          <a:endParaRPr lang="en-US" altLang="ko-KR" dirty="0"/>
        </a:p>
        <a:p>
          <a:pPr latinLnBrk="1"/>
          <a:r>
            <a:rPr lang="ko-KR" altLang="en-US" dirty="0"/>
            <a:t>교환권</a:t>
          </a:r>
        </a:p>
      </dgm:t>
    </dgm:pt>
    <dgm:pt modelId="{BCFD6DF5-1CF3-4E7E-9001-6C6A65A66C30}" type="par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C641F49A-E44B-47D1-99C2-C6EBB71C079E}" type="sib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F433DA07-E4B6-48FD-97F5-6CD7C7D6B764}">
      <dgm:prSet/>
      <dgm:spPr/>
      <dgm:t>
        <a:bodyPr/>
        <a:lstStyle/>
        <a:p>
          <a:pPr latinLnBrk="1"/>
          <a:r>
            <a:rPr lang="ko-KR" altLang="en-US" dirty="0"/>
            <a:t>구매</a:t>
          </a:r>
          <a:endParaRPr lang="en-US" altLang="ko-KR" dirty="0"/>
        </a:p>
        <a:p>
          <a:pPr latinLnBrk="1"/>
          <a:r>
            <a:rPr lang="ko-KR" altLang="en-US" dirty="0"/>
            <a:t>내역</a:t>
          </a:r>
        </a:p>
      </dgm:t>
    </dgm:pt>
    <dgm:pt modelId="{54E9B3F9-C75B-4561-BBBC-A7523D20F4C0}" type="par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BE847834-2861-42B7-97FF-7A33E5A2D43E}" type="sib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EA4C9053-2726-418B-98B3-EC99A51FDB35}" type="pres">
      <dgm:prSet presAssocID="{775D7A9B-B4F0-4DCB-B60D-33F3B1FDE8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02875B-968E-477B-8814-83EECDFB00DE}" type="pres">
      <dgm:prSet presAssocID="{A586B49C-D3C4-4387-8645-5027EBE06BF6}" presName="centerShape" presStyleLbl="node0" presStyleIdx="0" presStyleCnt="1"/>
      <dgm:spPr/>
    </dgm:pt>
    <dgm:pt modelId="{C5865E45-2DE9-4E49-9745-93B4B6399BFD}" type="pres">
      <dgm:prSet presAssocID="{77C6BAD7-3683-4B4F-9602-95C7E962D8DA}" presName="parTrans" presStyleLbl="sibTrans2D1" presStyleIdx="0" presStyleCnt="4"/>
      <dgm:spPr/>
    </dgm:pt>
    <dgm:pt modelId="{ACACF85B-82DC-4308-A8C3-7B10D4C3A0E9}" type="pres">
      <dgm:prSet presAssocID="{77C6BAD7-3683-4B4F-9602-95C7E962D8DA}" presName="connectorText" presStyleLbl="sibTrans2D1" presStyleIdx="0" presStyleCnt="4"/>
      <dgm:spPr/>
    </dgm:pt>
    <dgm:pt modelId="{F2E58397-A8FB-4406-A78A-BDB0710E4EF7}" type="pres">
      <dgm:prSet presAssocID="{6817C714-8457-488C-A748-523B82CCABD9}" presName="node" presStyleLbl="node1" presStyleIdx="0" presStyleCnt="4">
        <dgm:presLayoutVars>
          <dgm:bulletEnabled val="1"/>
        </dgm:presLayoutVars>
      </dgm:prSet>
      <dgm:spPr/>
    </dgm:pt>
    <dgm:pt modelId="{A643A569-1D20-42A0-9CC4-188DA89D0E26}" type="pres">
      <dgm:prSet presAssocID="{4DE2C7C8-43B7-4D80-8DFE-D69AA73EEA16}" presName="parTrans" presStyleLbl="sibTrans2D1" presStyleIdx="1" presStyleCnt="4"/>
      <dgm:spPr/>
    </dgm:pt>
    <dgm:pt modelId="{2304DB96-6CD4-49F6-9A38-E5FF566F63EF}" type="pres">
      <dgm:prSet presAssocID="{4DE2C7C8-43B7-4D80-8DFE-D69AA73EEA16}" presName="connectorText" presStyleLbl="sibTrans2D1" presStyleIdx="1" presStyleCnt="4"/>
      <dgm:spPr/>
    </dgm:pt>
    <dgm:pt modelId="{B7E9BE17-F735-40E8-B8B3-0DB93EC2B677}" type="pres">
      <dgm:prSet presAssocID="{1A4A5728-F7FC-4F5F-8144-CEBD61A8E217}" presName="node" presStyleLbl="node1" presStyleIdx="1" presStyleCnt="4">
        <dgm:presLayoutVars>
          <dgm:bulletEnabled val="1"/>
        </dgm:presLayoutVars>
      </dgm:prSet>
      <dgm:spPr/>
    </dgm:pt>
    <dgm:pt modelId="{373E10BB-DEB5-4939-BDDF-0C09839DD749}" type="pres">
      <dgm:prSet presAssocID="{BCFD6DF5-1CF3-4E7E-9001-6C6A65A66C30}" presName="parTrans" presStyleLbl="sibTrans2D1" presStyleIdx="2" presStyleCnt="4"/>
      <dgm:spPr/>
    </dgm:pt>
    <dgm:pt modelId="{50D321BD-6AE4-4180-BE7F-DD4E3DEB0D67}" type="pres">
      <dgm:prSet presAssocID="{BCFD6DF5-1CF3-4E7E-9001-6C6A65A66C30}" presName="connectorText" presStyleLbl="sibTrans2D1" presStyleIdx="2" presStyleCnt="4"/>
      <dgm:spPr/>
    </dgm:pt>
    <dgm:pt modelId="{FE68BA56-D121-4D0F-8E86-8019CC0B9F1E}" type="pres">
      <dgm:prSet presAssocID="{27821C3F-5C25-4831-B25E-5F62F2C0E1FC}" presName="node" presStyleLbl="node1" presStyleIdx="2" presStyleCnt="4">
        <dgm:presLayoutVars>
          <dgm:bulletEnabled val="1"/>
        </dgm:presLayoutVars>
      </dgm:prSet>
      <dgm:spPr/>
    </dgm:pt>
    <dgm:pt modelId="{13366206-584D-41A3-9257-534110C8BF5F}" type="pres">
      <dgm:prSet presAssocID="{54E9B3F9-C75B-4561-BBBC-A7523D20F4C0}" presName="parTrans" presStyleLbl="sibTrans2D1" presStyleIdx="3" presStyleCnt="4"/>
      <dgm:spPr/>
    </dgm:pt>
    <dgm:pt modelId="{38C36C6E-F8D0-48DB-93FA-27748C18EF55}" type="pres">
      <dgm:prSet presAssocID="{54E9B3F9-C75B-4561-BBBC-A7523D20F4C0}" presName="connectorText" presStyleLbl="sibTrans2D1" presStyleIdx="3" presStyleCnt="4"/>
      <dgm:spPr/>
    </dgm:pt>
    <dgm:pt modelId="{E6FD0BE4-B871-42B0-B13F-1FECAB992A8E}" type="pres">
      <dgm:prSet presAssocID="{F433DA07-E4B6-48FD-97F5-6CD7C7D6B764}" presName="node" presStyleLbl="node1" presStyleIdx="3" presStyleCnt="4">
        <dgm:presLayoutVars>
          <dgm:bulletEnabled val="1"/>
        </dgm:presLayoutVars>
      </dgm:prSet>
      <dgm:spPr/>
    </dgm:pt>
  </dgm:ptLst>
  <dgm:cxnLst>
    <dgm:cxn modelId="{0E744003-FFA5-487B-9800-9995C50A0F0E}" type="presOf" srcId="{27821C3F-5C25-4831-B25E-5F62F2C0E1FC}" destId="{FE68BA56-D121-4D0F-8E86-8019CC0B9F1E}" srcOrd="0" destOrd="0" presId="urn:microsoft.com/office/officeart/2005/8/layout/radial5"/>
    <dgm:cxn modelId="{6E2B5D0B-F648-490C-9C17-7DD9A867C9D0}" type="presOf" srcId="{4DE2C7C8-43B7-4D80-8DFE-D69AA73EEA16}" destId="{2304DB96-6CD4-49F6-9A38-E5FF566F63EF}" srcOrd="1" destOrd="0" presId="urn:microsoft.com/office/officeart/2005/8/layout/radial5"/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76BFED2A-3A97-441B-B6C0-01FA0BF48630}" type="presOf" srcId="{BCFD6DF5-1CF3-4E7E-9001-6C6A65A66C30}" destId="{373E10BB-DEB5-4939-BDDF-0C09839DD749}" srcOrd="0" destOrd="0" presId="urn:microsoft.com/office/officeart/2005/8/layout/radial5"/>
    <dgm:cxn modelId="{6106DE31-5273-4139-BDB8-642737EEEB00}" srcId="{A586B49C-D3C4-4387-8645-5027EBE06BF6}" destId="{27821C3F-5C25-4831-B25E-5F62F2C0E1FC}" srcOrd="2" destOrd="0" parTransId="{BCFD6DF5-1CF3-4E7E-9001-6C6A65A66C30}" sibTransId="{C641F49A-E44B-47D1-99C2-C6EBB71C079E}"/>
    <dgm:cxn modelId="{237F3D5D-79A7-4441-A079-CE95DD425084}" type="presOf" srcId="{775D7A9B-B4F0-4DCB-B60D-33F3B1FDE8BA}" destId="{EA4C9053-2726-418B-98B3-EC99A51FDB35}" srcOrd="0" destOrd="0" presId="urn:microsoft.com/office/officeart/2005/8/layout/radial5"/>
    <dgm:cxn modelId="{6E3C1660-64B1-40D3-AEBA-1725CB3BA4CB}" type="presOf" srcId="{54E9B3F9-C75B-4561-BBBC-A7523D20F4C0}" destId="{38C36C6E-F8D0-48DB-93FA-27748C18EF55}" srcOrd="1" destOrd="0" presId="urn:microsoft.com/office/officeart/2005/8/layout/radial5"/>
    <dgm:cxn modelId="{DF6A5C65-AA93-4322-8659-6E89B7777517}" type="presOf" srcId="{4DE2C7C8-43B7-4D80-8DFE-D69AA73EEA16}" destId="{A643A569-1D20-42A0-9CC4-188DA89D0E26}" srcOrd="0" destOrd="0" presId="urn:microsoft.com/office/officeart/2005/8/layout/radial5"/>
    <dgm:cxn modelId="{DBF8376E-62D9-4B67-B74F-431772EC5A1C}" type="presOf" srcId="{A586B49C-D3C4-4387-8645-5027EBE06BF6}" destId="{1502875B-968E-477B-8814-83EECDFB00DE}" srcOrd="0" destOrd="0" presId="urn:microsoft.com/office/officeart/2005/8/layout/radial5"/>
    <dgm:cxn modelId="{5E39AE7C-436D-49A1-B213-36CE41AA835A}" type="presOf" srcId="{77C6BAD7-3683-4B4F-9602-95C7E962D8DA}" destId="{C5865E45-2DE9-4E49-9745-93B4B6399BFD}" srcOrd="0" destOrd="0" presId="urn:microsoft.com/office/officeart/2005/8/layout/radial5"/>
    <dgm:cxn modelId="{F2F43385-DC2B-4F4D-AD86-09F0FD3F9CDA}" srcId="{A586B49C-D3C4-4387-8645-5027EBE06BF6}" destId="{1A4A5728-F7FC-4F5F-8144-CEBD61A8E217}" srcOrd="1" destOrd="0" parTransId="{4DE2C7C8-43B7-4D80-8DFE-D69AA73EEA16}" sibTransId="{3B7503F5-BC2D-41E2-AFF6-54B2EBE5E588}"/>
    <dgm:cxn modelId="{6B412B89-02CD-4031-95A7-3EDA5B2C7B00}" srcId="{A586B49C-D3C4-4387-8645-5027EBE06BF6}" destId="{6817C714-8457-488C-A748-523B82CCABD9}" srcOrd="0" destOrd="0" parTransId="{77C6BAD7-3683-4B4F-9602-95C7E962D8DA}" sibTransId="{3869C86F-6F1E-4FA6-AD3A-06E4D874083C}"/>
    <dgm:cxn modelId="{CE4D28B0-AA81-4A6B-A0AF-F59937BEE9CC}" type="presOf" srcId="{BCFD6DF5-1CF3-4E7E-9001-6C6A65A66C30}" destId="{50D321BD-6AE4-4180-BE7F-DD4E3DEB0D67}" srcOrd="1" destOrd="0" presId="urn:microsoft.com/office/officeart/2005/8/layout/radial5"/>
    <dgm:cxn modelId="{8676EEB4-562D-467E-8F6D-114DBB351698}" type="presOf" srcId="{F433DA07-E4B6-48FD-97F5-6CD7C7D6B764}" destId="{E6FD0BE4-B871-42B0-B13F-1FECAB992A8E}" srcOrd="0" destOrd="0" presId="urn:microsoft.com/office/officeart/2005/8/layout/radial5"/>
    <dgm:cxn modelId="{FD1CC9C8-1911-4A64-A2A2-AFD717F1A9B9}" srcId="{A586B49C-D3C4-4387-8645-5027EBE06BF6}" destId="{F433DA07-E4B6-48FD-97F5-6CD7C7D6B764}" srcOrd="3" destOrd="0" parTransId="{54E9B3F9-C75B-4561-BBBC-A7523D20F4C0}" sibTransId="{BE847834-2861-42B7-97FF-7A33E5A2D43E}"/>
    <dgm:cxn modelId="{FACEB1EC-0D36-4826-BE83-2B2324D43759}" type="presOf" srcId="{6817C714-8457-488C-A748-523B82CCABD9}" destId="{F2E58397-A8FB-4406-A78A-BDB0710E4EF7}" srcOrd="0" destOrd="0" presId="urn:microsoft.com/office/officeart/2005/8/layout/radial5"/>
    <dgm:cxn modelId="{5DCEE4F4-C1DE-4049-B159-704F1C500228}" type="presOf" srcId="{77C6BAD7-3683-4B4F-9602-95C7E962D8DA}" destId="{ACACF85B-82DC-4308-A8C3-7B10D4C3A0E9}" srcOrd="1" destOrd="0" presId="urn:microsoft.com/office/officeart/2005/8/layout/radial5"/>
    <dgm:cxn modelId="{CC6B4EFC-8B91-41FE-A731-6F65D324E2CA}" type="presOf" srcId="{1A4A5728-F7FC-4F5F-8144-CEBD61A8E217}" destId="{B7E9BE17-F735-40E8-B8B3-0DB93EC2B677}" srcOrd="0" destOrd="0" presId="urn:microsoft.com/office/officeart/2005/8/layout/radial5"/>
    <dgm:cxn modelId="{393D4AFE-C614-4328-B089-D9961B5A3B70}" type="presOf" srcId="{54E9B3F9-C75B-4561-BBBC-A7523D20F4C0}" destId="{13366206-584D-41A3-9257-534110C8BF5F}" srcOrd="0" destOrd="0" presId="urn:microsoft.com/office/officeart/2005/8/layout/radial5"/>
    <dgm:cxn modelId="{9C4F1CC9-4188-4DEC-BF66-ED3A05D6E68C}" type="presParOf" srcId="{EA4C9053-2726-418B-98B3-EC99A51FDB35}" destId="{1502875B-968E-477B-8814-83EECDFB00DE}" srcOrd="0" destOrd="0" presId="urn:microsoft.com/office/officeart/2005/8/layout/radial5"/>
    <dgm:cxn modelId="{AFB696D1-DF16-4CF8-946A-1051460DCB89}" type="presParOf" srcId="{EA4C9053-2726-418B-98B3-EC99A51FDB35}" destId="{C5865E45-2DE9-4E49-9745-93B4B6399BFD}" srcOrd="1" destOrd="0" presId="urn:microsoft.com/office/officeart/2005/8/layout/radial5"/>
    <dgm:cxn modelId="{3A1087B2-D8F1-4DDD-8B4E-14EE0114B772}" type="presParOf" srcId="{C5865E45-2DE9-4E49-9745-93B4B6399BFD}" destId="{ACACF85B-82DC-4308-A8C3-7B10D4C3A0E9}" srcOrd="0" destOrd="0" presId="urn:microsoft.com/office/officeart/2005/8/layout/radial5"/>
    <dgm:cxn modelId="{38AD9E17-22D3-4A3B-B37B-CDBEA29E6DD6}" type="presParOf" srcId="{EA4C9053-2726-418B-98B3-EC99A51FDB35}" destId="{F2E58397-A8FB-4406-A78A-BDB0710E4EF7}" srcOrd="2" destOrd="0" presId="urn:microsoft.com/office/officeart/2005/8/layout/radial5"/>
    <dgm:cxn modelId="{6C00F962-D7F6-4954-A48F-7381A189870C}" type="presParOf" srcId="{EA4C9053-2726-418B-98B3-EC99A51FDB35}" destId="{A643A569-1D20-42A0-9CC4-188DA89D0E26}" srcOrd="3" destOrd="0" presId="urn:microsoft.com/office/officeart/2005/8/layout/radial5"/>
    <dgm:cxn modelId="{910BB4AE-4BBB-4E0E-96E0-EE1A20136996}" type="presParOf" srcId="{A643A569-1D20-42A0-9CC4-188DA89D0E26}" destId="{2304DB96-6CD4-49F6-9A38-E5FF566F63EF}" srcOrd="0" destOrd="0" presId="urn:microsoft.com/office/officeart/2005/8/layout/radial5"/>
    <dgm:cxn modelId="{640F0B65-B9FE-4D21-856A-657FB9608280}" type="presParOf" srcId="{EA4C9053-2726-418B-98B3-EC99A51FDB35}" destId="{B7E9BE17-F735-40E8-B8B3-0DB93EC2B677}" srcOrd="4" destOrd="0" presId="urn:microsoft.com/office/officeart/2005/8/layout/radial5"/>
    <dgm:cxn modelId="{FAD5EFA1-7139-4DB9-9950-79D119ABD09E}" type="presParOf" srcId="{EA4C9053-2726-418B-98B3-EC99A51FDB35}" destId="{373E10BB-DEB5-4939-BDDF-0C09839DD749}" srcOrd="5" destOrd="0" presId="urn:microsoft.com/office/officeart/2005/8/layout/radial5"/>
    <dgm:cxn modelId="{7E109971-CE7B-4A5D-8FB2-9B27F5AC5055}" type="presParOf" srcId="{373E10BB-DEB5-4939-BDDF-0C09839DD749}" destId="{50D321BD-6AE4-4180-BE7F-DD4E3DEB0D67}" srcOrd="0" destOrd="0" presId="urn:microsoft.com/office/officeart/2005/8/layout/radial5"/>
    <dgm:cxn modelId="{500557F0-2006-4A6E-AD14-5DB400134134}" type="presParOf" srcId="{EA4C9053-2726-418B-98B3-EC99A51FDB35}" destId="{FE68BA56-D121-4D0F-8E86-8019CC0B9F1E}" srcOrd="6" destOrd="0" presId="urn:microsoft.com/office/officeart/2005/8/layout/radial5"/>
    <dgm:cxn modelId="{CBC06BFB-E310-4B28-86A2-553E9E48B6D3}" type="presParOf" srcId="{EA4C9053-2726-418B-98B3-EC99A51FDB35}" destId="{13366206-584D-41A3-9257-534110C8BF5F}" srcOrd="7" destOrd="0" presId="urn:microsoft.com/office/officeart/2005/8/layout/radial5"/>
    <dgm:cxn modelId="{29171ECF-42E8-40DA-909D-63DFD0076618}" type="presParOf" srcId="{13366206-584D-41A3-9257-534110C8BF5F}" destId="{38C36C6E-F8D0-48DB-93FA-27748C18EF55}" srcOrd="0" destOrd="0" presId="urn:microsoft.com/office/officeart/2005/8/layout/radial5"/>
    <dgm:cxn modelId="{960AC13E-947F-4049-A7FA-C439E899F2FD}" type="presParOf" srcId="{EA4C9053-2726-418B-98B3-EC99A51FDB35}" destId="{E6FD0BE4-B871-42B0-B13F-1FECAB992A8E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5D7A9B-B4F0-4DCB-B60D-33F3B1FDE8BA}" type="doc">
      <dgm:prSet loTypeId="urn:microsoft.com/office/officeart/2005/8/layout/radial5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A586B49C-D3C4-4387-8645-5027EBE06BF6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5E084609-E538-44B4-AB10-47B22D69FABF}" type="par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B2567587-73B2-4F47-B274-BDDB386071B2}" type="sibTrans" cxnId="{33762A13-7683-4A90-801D-1369E29436C2}">
      <dgm:prSet/>
      <dgm:spPr/>
      <dgm:t>
        <a:bodyPr/>
        <a:lstStyle/>
        <a:p>
          <a:pPr latinLnBrk="1"/>
          <a:endParaRPr lang="ko-KR" altLang="en-US"/>
        </a:p>
      </dgm:t>
    </dgm:pt>
    <dgm:pt modelId="{1A4A5728-F7FC-4F5F-8144-CEBD61A8E217}">
      <dgm:prSet phldrT="[텍스트]"/>
      <dgm:spPr/>
      <dgm:t>
        <a:bodyPr/>
        <a:lstStyle/>
        <a:p>
          <a:pPr latinLnBrk="1"/>
          <a:r>
            <a:rPr lang="ko-KR" altLang="en-US" dirty="0" err="1"/>
            <a:t>맴버십</a:t>
          </a:r>
          <a:endParaRPr lang="ko-KR" altLang="en-US" dirty="0"/>
        </a:p>
      </dgm:t>
    </dgm:pt>
    <dgm:pt modelId="{4DE2C7C8-43B7-4D80-8DFE-D69AA73EEA16}" type="par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3B7503F5-BC2D-41E2-AFF6-54B2EBE5E588}" type="sibTrans" cxnId="{F2F43385-DC2B-4F4D-AD86-09F0FD3F9CDA}">
      <dgm:prSet/>
      <dgm:spPr/>
      <dgm:t>
        <a:bodyPr/>
        <a:lstStyle/>
        <a:p>
          <a:pPr latinLnBrk="1"/>
          <a:endParaRPr lang="ko-KR" altLang="en-US"/>
        </a:p>
      </dgm:t>
    </dgm:pt>
    <dgm:pt modelId="{27821C3F-5C25-4831-B25E-5F62F2C0E1FC}">
      <dgm:prSet/>
      <dgm:spPr/>
      <dgm:t>
        <a:bodyPr/>
        <a:lstStyle/>
        <a:p>
          <a:pPr latinLnBrk="1"/>
          <a:r>
            <a:rPr lang="ko-KR" altLang="en-US" dirty="0"/>
            <a:t>할인카드</a:t>
          </a:r>
        </a:p>
      </dgm:t>
    </dgm:pt>
    <dgm:pt modelId="{BCFD6DF5-1CF3-4E7E-9001-6C6A65A66C30}" type="par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C641F49A-E44B-47D1-99C2-C6EBB71C079E}" type="sibTrans" cxnId="{6106DE31-5273-4139-BDB8-642737EEEB00}">
      <dgm:prSet/>
      <dgm:spPr/>
      <dgm:t>
        <a:bodyPr/>
        <a:lstStyle/>
        <a:p>
          <a:pPr latinLnBrk="1"/>
          <a:endParaRPr lang="ko-KR" altLang="en-US"/>
        </a:p>
      </dgm:t>
    </dgm:pt>
    <dgm:pt modelId="{F433DA07-E4B6-48FD-97F5-6CD7C7D6B764}">
      <dgm:prSet/>
      <dgm:spPr/>
      <dgm:t>
        <a:bodyPr/>
        <a:lstStyle/>
        <a:p>
          <a:pPr latinLnBrk="1"/>
          <a:r>
            <a:rPr lang="ko-KR" altLang="en-US" dirty="0"/>
            <a:t>참여 이벤트</a:t>
          </a:r>
        </a:p>
      </dgm:t>
    </dgm:pt>
    <dgm:pt modelId="{54E9B3F9-C75B-4561-BBBC-A7523D20F4C0}" type="par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BE847834-2861-42B7-97FF-7A33E5A2D43E}" type="sibTrans" cxnId="{FD1CC9C8-1911-4A64-A2A2-AFD717F1A9B9}">
      <dgm:prSet/>
      <dgm:spPr/>
      <dgm:t>
        <a:bodyPr/>
        <a:lstStyle/>
        <a:p>
          <a:pPr latinLnBrk="1"/>
          <a:endParaRPr lang="ko-KR" altLang="en-US"/>
        </a:p>
      </dgm:t>
    </dgm:pt>
    <dgm:pt modelId="{64ADAB62-9C90-457D-B7BB-263FA22E61EE}">
      <dgm:prSet/>
      <dgm:spPr/>
      <dgm:t>
        <a:bodyPr/>
        <a:lstStyle/>
        <a:p>
          <a:pPr latinLnBrk="1"/>
          <a:r>
            <a:rPr lang="ko-KR" altLang="en-US" dirty="0"/>
            <a:t>지난</a:t>
          </a:r>
          <a:endParaRPr lang="en-US" altLang="ko-KR" dirty="0"/>
        </a:p>
        <a:p>
          <a:pPr latinLnBrk="1"/>
          <a:r>
            <a:rPr lang="ko-KR" altLang="en-US" dirty="0"/>
            <a:t>이벤트</a:t>
          </a:r>
        </a:p>
      </dgm:t>
    </dgm:pt>
    <dgm:pt modelId="{52D2FFAA-3FD3-40B1-A745-F71CC1CEBCEF}" type="parTrans" cxnId="{E7ACCA2B-4970-4C7C-94BD-D71252A5CECE}">
      <dgm:prSet/>
      <dgm:spPr/>
      <dgm:t>
        <a:bodyPr/>
        <a:lstStyle/>
        <a:p>
          <a:pPr latinLnBrk="1"/>
          <a:endParaRPr lang="ko-KR" altLang="en-US"/>
        </a:p>
      </dgm:t>
    </dgm:pt>
    <dgm:pt modelId="{6A6FDE0E-58E8-4828-A996-2059B77F00A6}" type="sibTrans" cxnId="{E7ACCA2B-4970-4C7C-94BD-D71252A5CECE}">
      <dgm:prSet/>
      <dgm:spPr/>
      <dgm:t>
        <a:bodyPr/>
        <a:lstStyle/>
        <a:p>
          <a:pPr latinLnBrk="1"/>
          <a:endParaRPr lang="ko-KR" altLang="en-US"/>
        </a:p>
      </dgm:t>
    </dgm:pt>
    <dgm:pt modelId="{EA4C9053-2726-418B-98B3-EC99A51FDB35}" type="pres">
      <dgm:prSet presAssocID="{775D7A9B-B4F0-4DCB-B60D-33F3B1FDE8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502875B-968E-477B-8814-83EECDFB00DE}" type="pres">
      <dgm:prSet presAssocID="{A586B49C-D3C4-4387-8645-5027EBE06BF6}" presName="centerShape" presStyleLbl="node0" presStyleIdx="0" presStyleCnt="1"/>
      <dgm:spPr/>
    </dgm:pt>
    <dgm:pt modelId="{A643A569-1D20-42A0-9CC4-188DA89D0E26}" type="pres">
      <dgm:prSet presAssocID="{4DE2C7C8-43B7-4D80-8DFE-D69AA73EEA16}" presName="parTrans" presStyleLbl="sibTrans2D1" presStyleIdx="0" presStyleCnt="4"/>
      <dgm:spPr/>
    </dgm:pt>
    <dgm:pt modelId="{2304DB96-6CD4-49F6-9A38-E5FF566F63EF}" type="pres">
      <dgm:prSet presAssocID="{4DE2C7C8-43B7-4D80-8DFE-D69AA73EEA16}" presName="connectorText" presStyleLbl="sibTrans2D1" presStyleIdx="0" presStyleCnt="4"/>
      <dgm:spPr/>
    </dgm:pt>
    <dgm:pt modelId="{B7E9BE17-F735-40E8-B8B3-0DB93EC2B677}" type="pres">
      <dgm:prSet presAssocID="{1A4A5728-F7FC-4F5F-8144-CEBD61A8E217}" presName="node" presStyleLbl="node1" presStyleIdx="0" presStyleCnt="4">
        <dgm:presLayoutVars>
          <dgm:bulletEnabled val="1"/>
        </dgm:presLayoutVars>
      </dgm:prSet>
      <dgm:spPr/>
    </dgm:pt>
    <dgm:pt modelId="{373E10BB-DEB5-4939-BDDF-0C09839DD749}" type="pres">
      <dgm:prSet presAssocID="{BCFD6DF5-1CF3-4E7E-9001-6C6A65A66C30}" presName="parTrans" presStyleLbl="sibTrans2D1" presStyleIdx="1" presStyleCnt="4"/>
      <dgm:spPr/>
    </dgm:pt>
    <dgm:pt modelId="{50D321BD-6AE4-4180-BE7F-DD4E3DEB0D67}" type="pres">
      <dgm:prSet presAssocID="{BCFD6DF5-1CF3-4E7E-9001-6C6A65A66C30}" presName="connectorText" presStyleLbl="sibTrans2D1" presStyleIdx="1" presStyleCnt="4"/>
      <dgm:spPr/>
    </dgm:pt>
    <dgm:pt modelId="{FE68BA56-D121-4D0F-8E86-8019CC0B9F1E}" type="pres">
      <dgm:prSet presAssocID="{27821C3F-5C25-4831-B25E-5F62F2C0E1FC}" presName="node" presStyleLbl="node1" presStyleIdx="1" presStyleCnt="4">
        <dgm:presLayoutVars>
          <dgm:bulletEnabled val="1"/>
        </dgm:presLayoutVars>
      </dgm:prSet>
      <dgm:spPr/>
    </dgm:pt>
    <dgm:pt modelId="{13366206-584D-41A3-9257-534110C8BF5F}" type="pres">
      <dgm:prSet presAssocID="{54E9B3F9-C75B-4561-BBBC-A7523D20F4C0}" presName="parTrans" presStyleLbl="sibTrans2D1" presStyleIdx="2" presStyleCnt="4"/>
      <dgm:spPr/>
    </dgm:pt>
    <dgm:pt modelId="{38C36C6E-F8D0-48DB-93FA-27748C18EF55}" type="pres">
      <dgm:prSet presAssocID="{54E9B3F9-C75B-4561-BBBC-A7523D20F4C0}" presName="connectorText" presStyleLbl="sibTrans2D1" presStyleIdx="2" presStyleCnt="4"/>
      <dgm:spPr/>
    </dgm:pt>
    <dgm:pt modelId="{E6FD0BE4-B871-42B0-B13F-1FECAB992A8E}" type="pres">
      <dgm:prSet presAssocID="{F433DA07-E4B6-48FD-97F5-6CD7C7D6B764}" presName="node" presStyleLbl="node1" presStyleIdx="2" presStyleCnt="4">
        <dgm:presLayoutVars>
          <dgm:bulletEnabled val="1"/>
        </dgm:presLayoutVars>
      </dgm:prSet>
      <dgm:spPr/>
    </dgm:pt>
    <dgm:pt modelId="{3408B1EE-94CB-4C4E-B1C5-3E035A512F5D}" type="pres">
      <dgm:prSet presAssocID="{52D2FFAA-3FD3-40B1-A745-F71CC1CEBCEF}" presName="parTrans" presStyleLbl="sibTrans2D1" presStyleIdx="3" presStyleCnt="4"/>
      <dgm:spPr/>
    </dgm:pt>
    <dgm:pt modelId="{D6E17A19-9E9B-42A5-A4B5-8FFE519C9515}" type="pres">
      <dgm:prSet presAssocID="{52D2FFAA-3FD3-40B1-A745-F71CC1CEBCEF}" presName="connectorText" presStyleLbl="sibTrans2D1" presStyleIdx="3" presStyleCnt="4"/>
      <dgm:spPr/>
    </dgm:pt>
    <dgm:pt modelId="{444BFEA1-45CE-4D52-BFF1-90529372BF79}" type="pres">
      <dgm:prSet presAssocID="{64ADAB62-9C90-457D-B7BB-263FA22E61EE}" presName="node" presStyleLbl="node1" presStyleIdx="3" presStyleCnt="4">
        <dgm:presLayoutVars>
          <dgm:bulletEnabled val="1"/>
        </dgm:presLayoutVars>
      </dgm:prSet>
      <dgm:spPr/>
    </dgm:pt>
  </dgm:ptLst>
  <dgm:cxnLst>
    <dgm:cxn modelId="{33762A13-7683-4A90-801D-1369E29436C2}" srcId="{775D7A9B-B4F0-4DCB-B60D-33F3B1FDE8BA}" destId="{A586B49C-D3C4-4387-8645-5027EBE06BF6}" srcOrd="0" destOrd="0" parTransId="{5E084609-E538-44B4-AB10-47B22D69FABF}" sibTransId="{B2567587-73B2-4F47-B274-BDDB386071B2}"/>
    <dgm:cxn modelId="{B87A8715-D17B-4A3A-AE0A-192A6D5B2B72}" type="presOf" srcId="{64ADAB62-9C90-457D-B7BB-263FA22E61EE}" destId="{444BFEA1-45CE-4D52-BFF1-90529372BF79}" srcOrd="0" destOrd="0" presId="urn:microsoft.com/office/officeart/2005/8/layout/radial5"/>
    <dgm:cxn modelId="{1177B01B-3123-4FA3-8DDD-D4AF980E9940}" type="presOf" srcId="{BCFD6DF5-1CF3-4E7E-9001-6C6A65A66C30}" destId="{50D321BD-6AE4-4180-BE7F-DD4E3DEB0D67}" srcOrd="1" destOrd="0" presId="urn:microsoft.com/office/officeart/2005/8/layout/radial5"/>
    <dgm:cxn modelId="{E7ACCA2B-4970-4C7C-94BD-D71252A5CECE}" srcId="{A586B49C-D3C4-4387-8645-5027EBE06BF6}" destId="{64ADAB62-9C90-457D-B7BB-263FA22E61EE}" srcOrd="3" destOrd="0" parTransId="{52D2FFAA-3FD3-40B1-A745-F71CC1CEBCEF}" sibTransId="{6A6FDE0E-58E8-4828-A996-2059B77F00A6}"/>
    <dgm:cxn modelId="{BC415030-60B2-4E60-9ECB-39A7DCF6266C}" type="presOf" srcId="{4DE2C7C8-43B7-4D80-8DFE-D69AA73EEA16}" destId="{A643A569-1D20-42A0-9CC4-188DA89D0E26}" srcOrd="0" destOrd="0" presId="urn:microsoft.com/office/officeart/2005/8/layout/radial5"/>
    <dgm:cxn modelId="{6106DE31-5273-4139-BDB8-642737EEEB00}" srcId="{A586B49C-D3C4-4387-8645-5027EBE06BF6}" destId="{27821C3F-5C25-4831-B25E-5F62F2C0E1FC}" srcOrd="1" destOrd="0" parTransId="{BCFD6DF5-1CF3-4E7E-9001-6C6A65A66C30}" sibTransId="{C641F49A-E44B-47D1-99C2-C6EBB71C079E}"/>
    <dgm:cxn modelId="{1AA6E33F-7F3D-4A03-BCBD-55CE404F2EB6}" type="presOf" srcId="{F433DA07-E4B6-48FD-97F5-6CD7C7D6B764}" destId="{E6FD0BE4-B871-42B0-B13F-1FECAB992A8E}" srcOrd="0" destOrd="0" presId="urn:microsoft.com/office/officeart/2005/8/layout/radial5"/>
    <dgm:cxn modelId="{2C594B69-00C2-43F4-A79F-6034C224A747}" type="presOf" srcId="{54E9B3F9-C75B-4561-BBBC-A7523D20F4C0}" destId="{38C36C6E-F8D0-48DB-93FA-27748C18EF55}" srcOrd="1" destOrd="0" presId="urn:microsoft.com/office/officeart/2005/8/layout/radial5"/>
    <dgm:cxn modelId="{21E50652-DD7D-441A-ABDE-0187F55CC15D}" type="presOf" srcId="{1A4A5728-F7FC-4F5F-8144-CEBD61A8E217}" destId="{B7E9BE17-F735-40E8-B8B3-0DB93EC2B677}" srcOrd="0" destOrd="0" presId="urn:microsoft.com/office/officeart/2005/8/layout/radial5"/>
    <dgm:cxn modelId="{171DD054-E1D2-485A-BD16-825A2EC990B9}" type="presOf" srcId="{A586B49C-D3C4-4387-8645-5027EBE06BF6}" destId="{1502875B-968E-477B-8814-83EECDFB00DE}" srcOrd="0" destOrd="0" presId="urn:microsoft.com/office/officeart/2005/8/layout/radial5"/>
    <dgm:cxn modelId="{08CF5B7B-F31D-4332-8558-D413BA9EB89E}" type="presOf" srcId="{775D7A9B-B4F0-4DCB-B60D-33F3B1FDE8BA}" destId="{EA4C9053-2726-418B-98B3-EC99A51FDB35}" srcOrd="0" destOrd="0" presId="urn:microsoft.com/office/officeart/2005/8/layout/radial5"/>
    <dgm:cxn modelId="{F2F43385-DC2B-4F4D-AD86-09F0FD3F9CDA}" srcId="{A586B49C-D3C4-4387-8645-5027EBE06BF6}" destId="{1A4A5728-F7FC-4F5F-8144-CEBD61A8E217}" srcOrd="0" destOrd="0" parTransId="{4DE2C7C8-43B7-4D80-8DFE-D69AA73EEA16}" sibTransId="{3B7503F5-BC2D-41E2-AFF6-54B2EBE5E588}"/>
    <dgm:cxn modelId="{56716087-74A4-4C37-9962-8CA39F49BEFD}" type="presOf" srcId="{52D2FFAA-3FD3-40B1-A745-F71CC1CEBCEF}" destId="{D6E17A19-9E9B-42A5-A4B5-8FFE519C9515}" srcOrd="1" destOrd="0" presId="urn:microsoft.com/office/officeart/2005/8/layout/radial5"/>
    <dgm:cxn modelId="{3727D499-F5E8-479A-B283-1589240EB8E8}" type="presOf" srcId="{54E9B3F9-C75B-4561-BBBC-A7523D20F4C0}" destId="{13366206-584D-41A3-9257-534110C8BF5F}" srcOrd="0" destOrd="0" presId="urn:microsoft.com/office/officeart/2005/8/layout/radial5"/>
    <dgm:cxn modelId="{908569AA-CB11-4521-8D32-74463725F88F}" type="presOf" srcId="{27821C3F-5C25-4831-B25E-5F62F2C0E1FC}" destId="{FE68BA56-D121-4D0F-8E86-8019CC0B9F1E}" srcOrd="0" destOrd="0" presId="urn:microsoft.com/office/officeart/2005/8/layout/radial5"/>
    <dgm:cxn modelId="{CA7FC4B5-36C5-4140-A4BB-8D7E95178CDE}" type="presOf" srcId="{4DE2C7C8-43B7-4D80-8DFE-D69AA73EEA16}" destId="{2304DB96-6CD4-49F6-9A38-E5FF566F63EF}" srcOrd="1" destOrd="0" presId="urn:microsoft.com/office/officeart/2005/8/layout/radial5"/>
    <dgm:cxn modelId="{F31F99B9-B167-4D36-B876-0B93C8F7662C}" type="presOf" srcId="{52D2FFAA-3FD3-40B1-A745-F71CC1CEBCEF}" destId="{3408B1EE-94CB-4C4E-B1C5-3E035A512F5D}" srcOrd="0" destOrd="0" presId="urn:microsoft.com/office/officeart/2005/8/layout/radial5"/>
    <dgm:cxn modelId="{FD1CC9C8-1911-4A64-A2A2-AFD717F1A9B9}" srcId="{A586B49C-D3C4-4387-8645-5027EBE06BF6}" destId="{F433DA07-E4B6-48FD-97F5-6CD7C7D6B764}" srcOrd="2" destOrd="0" parTransId="{54E9B3F9-C75B-4561-BBBC-A7523D20F4C0}" sibTransId="{BE847834-2861-42B7-97FF-7A33E5A2D43E}"/>
    <dgm:cxn modelId="{1F4451CE-99B1-479E-B078-269B090C58D9}" type="presOf" srcId="{BCFD6DF5-1CF3-4E7E-9001-6C6A65A66C30}" destId="{373E10BB-DEB5-4939-BDDF-0C09839DD749}" srcOrd="0" destOrd="0" presId="urn:microsoft.com/office/officeart/2005/8/layout/radial5"/>
    <dgm:cxn modelId="{BE58AC45-A840-41E2-8E48-263C83D0A687}" type="presParOf" srcId="{EA4C9053-2726-418B-98B3-EC99A51FDB35}" destId="{1502875B-968E-477B-8814-83EECDFB00DE}" srcOrd="0" destOrd="0" presId="urn:microsoft.com/office/officeart/2005/8/layout/radial5"/>
    <dgm:cxn modelId="{9FF5DFD4-CD25-4080-AB81-7C3A321DB7C3}" type="presParOf" srcId="{EA4C9053-2726-418B-98B3-EC99A51FDB35}" destId="{A643A569-1D20-42A0-9CC4-188DA89D0E26}" srcOrd="1" destOrd="0" presId="urn:microsoft.com/office/officeart/2005/8/layout/radial5"/>
    <dgm:cxn modelId="{92BAE8D7-2770-4C50-BE38-115EC94844E1}" type="presParOf" srcId="{A643A569-1D20-42A0-9CC4-188DA89D0E26}" destId="{2304DB96-6CD4-49F6-9A38-E5FF566F63EF}" srcOrd="0" destOrd="0" presId="urn:microsoft.com/office/officeart/2005/8/layout/radial5"/>
    <dgm:cxn modelId="{1493BB5B-DCB1-4E84-B677-D3E3E8E96E3E}" type="presParOf" srcId="{EA4C9053-2726-418B-98B3-EC99A51FDB35}" destId="{B7E9BE17-F735-40E8-B8B3-0DB93EC2B677}" srcOrd="2" destOrd="0" presId="urn:microsoft.com/office/officeart/2005/8/layout/radial5"/>
    <dgm:cxn modelId="{97A14F38-E5C6-42AB-ABAE-793FE61194AA}" type="presParOf" srcId="{EA4C9053-2726-418B-98B3-EC99A51FDB35}" destId="{373E10BB-DEB5-4939-BDDF-0C09839DD749}" srcOrd="3" destOrd="0" presId="urn:microsoft.com/office/officeart/2005/8/layout/radial5"/>
    <dgm:cxn modelId="{4F9B1DEC-F7B7-416B-A97A-9054F09792C2}" type="presParOf" srcId="{373E10BB-DEB5-4939-BDDF-0C09839DD749}" destId="{50D321BD-6AE4-4180-BE7F-DD4E3DEB0D67}" srcOrd="0" destOrd="0" presId="urn:microsoft.com/office/officeart/2005/8/layout/radial5"/>
    <dgm:cxn modelId="{C1340054-57D7-4B30-AF87-50B2F0B3205D}" type="presParOf" srcId="{EA4C9053-2726-418B-98B3-EC99A51FDB35}" destId="{FE68BA56-D121-4D0F-8E86-8019CC0B9F1E}" srcOrd="4" destOrd="0" presId="urn:microsoft.com/office/officeart/2005/8/layout/radial5"/>
    <dgm:cxn modelId="{61A8D960-FE3A-4079-920C-70EA5F7753D1}" type="presParOf" srcId="{EA4C9053-2726-418B-98B3-EC99A51FDB35}" destId="{13366206-584D-41A3-9257-534110C8BF5F}" srcOrd="5" destOrd="0" presId="urn:microsoft.com/office/officeart/2005/8/layout/radial5"/>
    <dgm:cxn modelId="{71F271EC-47EF-4CBE-8DB2-EB305CCD593E}" type="presParOf" srcId="{13366206-584D-41A3-9257-534110C8BF5F}" destId="{38C36C6E-F8D0-48DB-93FA-27748C18EF55}" srcOrd="0" destOrd="0" presId="urn:microsoft.com/office/officeart/2005/8/layout/radial5"/>
    <dgm:cxn modelId="{0B551A01-F2B3-4479-A82A-D1377FD99361}" type="presParOf" srcId="{EA4C9053-2726-418B-98B3-EC99A51FDB35}" destId="{E6FD0BE4-B871-42B0-B13F-1FECAB992A8E}" srcOrd="6" destOrd="0" presId="urn:microsoft.com/office/officeart/2005/8/layout/radial5"/>
    <dgm:cxn modelId="{A1195B1C-4A25-4E4E-9866-5611652BA794}" type="presParOf" srcId="{EA4C9053-2726-418B-98B3-EC99A51FDB35}" destId="{3408B1EE-94CB-4C4E-B1C5-3E035A512F5D}" srcOrd="7" destOrd="0" presId="urn:microsoft.com/office/officeart/2005/8/layout/radial5"/>
    <dgm:cxn modelId="{26DB008D-6A0F-42A0-B047-E1529718762D}" type="presParOf" srcId="{3408B1EE-94CB-4C4E-B1C5-3E035A512F5D}" destId="{D6E17A19-9E9B-42A5-A4B5-8FFE519C9515}" srcOrd="0" destOrd="0" presId="urn:microsoft.com/office/officeart/2005/8/layout/radial5"/>
    <dgm:cxn modelId="{A82F9210-B628-441B-B6AD-49F63E76F7CE}" type="presParOf" srcId="{EA4C9053-2726-418B-98B3-EC99A51FDB35}" destId="{444BFEA1-45CE-4D52-BFF1-90529372BF7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026680-1E57-49D9-A080-85DE53EFC597}" type="doc">
      <dgm:prSet loTypeId="urn:microsoft.com/office/officeart/2005/8/layout/orgChart1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pPr latinLnBrk="1"/>
          <a:endParaRPr lang="ko-KR" altLang="en-US"/>
        </a:p>
      </dgm:t>
    </dgm:pt>
    <dgm:pt modelId="{EF44197C-0B19-44B9-80FD-FBB74BCFCD44}">
      <dgm:prSet phldrT="[텍스트]"/>
      <dgm:spPr/>
      <dgm:t>
        <a:bodyPr/>
        <a:lstStyle/>
        <a:p>
          <a:pPr latinLnBrk="1"/>
          <a:r>
            <a:rPr lang="ko-KR" altLang="en-US" dirty="0"/>
            <a:t>인덱스</a:t>
          </a:r>
        </a:p>
      </dgm:t>
    </dgm:pt>
    <dgm:pt modelId="{263E926C-DD93-4F55-A7B7-48FBC2EE4083}" type="parTrans" cxnId="{343599ED-2890-4FC4-BA0E-C7BE41C5465F}">
      <dgm:prSet/>
      <dgm:spPr/>
      <dgm:t>
        <a:bodyPr/>
        <a:lstStyle/>
        <a:p>
          <a:pPr latinLnBrk="1"/>
          <a:endParaRPr lang="ko-KR" altLang="en-US"/>
        </a:p>
      </dgm:t>
    </dgm:pt>
    <dgm:pt modelId="{23183EE0-B54C-4ABC-B027-4BC4016BF471}" type="sibTrans" cxnId="{343599ED-2890-4FC4-BA0E-C7BE41C5465F}">
      <dgm:prSet/>
      <dgm:spPr/>
      <dgm:t>
        <a:bodyPr/>
        <a:lstStyle/>
        <a:p>
          <a:pPr latinLnBrk="1"/>
          <a:endParaRPr lang="ko-KR" altLang="en-US"/>
        </a:p>
      </dgm:t>
    </dgm:pt>
    <dgm:pt modelId="{67046869-DCF2-43C9-9096-21EA2CEDDCC9}">
      <dgm:prSet phldrT="[텍스트]"/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56EB4810-9956-4FA9-9931-08662A834F72}" type="parTrans" cxnId="{BED2C581-610F-4661-9D49-664FF6617658}">
      <dgm:prSet/>
      <dgm:spPr/>
      <dgm:t>
        <a:bodyPr/>
        <a:lstStyle/>
        <a:p>
          <a:pPr latinLnBrk="1"/>
          <a:endParaRPr lang="ko-KR" altLang="en-US"/>
        </a:p>
      </dgm:t>
    </dgm:pt>
    <dgm:pt modelId="{B422398F-B839-42CA-86A6-880561EB2571}" type="sibTrans" cxnId="{BED2C581-610F-4661-9D49-664FF6617658}">
      <dgm:prSet/>
      <dgm:spPr/>
      <dgm:t>
        <a:bodyPr/>
        <a:lstStyle/>
        <a:p>
          <a:pPr latinLnBrk="1"/>
          <a:endParaRPr lang="ko-KR" altLang="en-US"/>
        </a:p>
      </dgm:t>
    </dgm:pt>
    <dgm:pt modelId="{84CD5956-BF95-49AD-8026-F1CFD39B2539}">
      <dgm:prSet phldrT="[텍스트]"/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C44E7269-D8B3-4288-B879-5001022F4C9D}" type="parTrans" cxnId="{945C9BB3-82F8-4C95-9B71-DA6383FE2F34}">
      <dgm:prSet/>
      <dgm:spPr/>
      <dgm:t>
        <a:bodyPr/>
        <a:lstStyle/>
        <a:p>
          <a:pPr latinLnBrk="1"/>
          <a:endParaRPr lang="ko-KR" altLang="en-US"/>
        </a:p>
      </dgm:t>
    </dgm:pt>
    <dgm:pt modelId="{22AF5604-9C77-4024-9631-ACB9EAA3F8AB}" type="sibTrans" cxnId="{945C9BB3-82F8-4C95-9B71-DA6383FE2F34}">
      <dgm:prSet/>
      <dgm:spPr/>
      <dgm:t>
        <a:bodyPr/>
        <a:lstStyle/>
        <a:p>
          <a:pPr latinLnBrk="1"/>
          <a:endParaRPr lang="ko-KR" altLang="en-US"/>
        </a:p>
      </dgm:t>
    </dgm:pt>
    <dgm:pt modelId="{6902BCFC-406E-42D7-AA24-782421F40EAE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16FB760C-E807-43F7-8E1C-8FAF900E13FB}" type="parTrans" cxnId="{F8F14514-8262-4D95-A7AD-FA2E50ABFC33}">
      <dgm:prSet/>
      <dgm:spPr/>
      <dgm:t>
        <a:bodyPr/>
        <a:lstStyle/>
        <a:p>
          <a:pPr latinLnBrk="1"/>
          <a:endParaRPr lang="ko-KR" altLang="en-US"/>
        </a:p>
      </dgm:t>
    </dgm:pt>
    <dgm:pt modelId="{853B1432-A409-4F7F-B9F2-597A969CB3BF}" type="sibTrans" cxnId="{F8F14514-8262-4D95-A7AD-FA2E50ABFC33}">
      <dgm:prSet/>
      <dgm:spPr/>
      <dgm:t>
        <a:bodyPr/>
        <a:lstStyle/>
        <a:p>
          <a:pPr latinLnBrk="1"/>
          <a:endParaRPr lang="ko-KR" altLang="en-US"/>
        </a:p>
      </dgm:t>
    </dgm:pt>
    <dgm:pt modelId="{C0C10809-806E-4AA1-9A31-59135CE1540E}" type="pres">
      <dgm:prSet presAssocID="{54026680-1E57-49D9-A080-85DE53EFC5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7FD583C-6E53-4EA8-8DA9-BC2EDB48BE1F}" type="pres">
      <dgm:prSet presAssocID="{EF44197C-0B19-44B9-80FD-FBB74BCFCD44}" presName="hierRoot1" presStyleCnt="0">
        <dgm:presLayoutVars>
          <dgm:hierBranch val="init"/>
        </dgm:presLayoutVars>
      </dgm:prSet>
      <dgm:spPr/>
    </dgm:pt>
    <dgm:pt modelId="{49BAAF00-C24C-4FDE-A31F-72679937EB24}" type="pres">
      <dgm:prSet presAssocID="{EF44197C-0B19-44B9-80FD-FBB74BCFCD44}" presName="rootComposite1" presStyleCnt="0"/>
      <dgm:spPr/>
    </dgm:pt>
    <dgm:pt modelId="{5F2A1E7C-54E1-495A-A762-7F95098541EF}" type="pres">
      <dgm:prSet presAssocID="{EF44197C-0B19-44B9-80FD-FBB74BCFCD44}" presName="rootText1" presStyleLbl="node0" presStyleIdx="0" presStyleCnt="1">
        <dgm:presLayoutVars>
          <dgm:chPref val="3"/>
        </dgm:presLayoutVars>
      </dgm:prSet>
      <dgm:spPr/>
    </dgm:pt>
    <dgm:pt modelId="{D9CD7F49-2B8C-4B6C-A72C-2DA3644B7288}" type="pres">
      <dgm:prSet presAssocID="{EF44197C-0B19-44B9-80FD-FBB74BCFCD44}" presName="rootConnector1" presStyleLbl="node1" presStyleIdx="0" presStyleCnt="0"/>
      <dgm:spPr/>
    </dgm:pt>
    <dgm:pt modelId="{211979D0-6502-41E8-A0EC-AD106573891E}" type="pres">
      <dgm:prSet presAssocID="{EF44197C-0B19-44B9-80FD-FBB74BCFCD44}" presName="hierChild2" presStyleCnt="0"/>
      <dgm:spPr/>
    </dgm:pt>
    <dgm:pt modelId="{225CC433-0744-4BBB-B96F-59A4C0E23B96}" type="pres">
      <dgm:prSet presAssocID="{56EB4810-9956-4FA9-9931-08662A834F72}" presName="Name37" presStyleLbl="parChTrans1D2" presStyleIdx="0" presStyleCnt="3"/>
      <dgm:spPr/>
    </dgm:pt>
    <dgm:pt modelId="{19E9A7BB-7B20-4AE0-9810-69048D59772B}" type="pres">
      <dgm:prSet presAssocID="{67046869-DCF2-43C9-9096-21EA2CEDDCC9}" presName="hierRoot2" presStyleCnt="0">
        <dgm:presLayoutVars>
          <dgm:hierBranch val="init"/>
        </dgm:presLayoutVars>
      </dgm:prSet>
      <dgm:spPr/>
    </dgm:pt>
    <dgm:pt modelId="{64396AB6-A4C8-4A95-98E5-9E3EB8E80153}" type="pres">
      <dgm:prSet presAssocID="{67046869-DCF2-43C9-9096-21EA2CEDDCC9}" presName="rootComposite" presStyleCnt="0"/>
      <dgm:spPr/>
    </dgm:pt>
    <dgm:pt modelId="{F61FCBA4-8EDD-481F-AC35-1115A27C5C9A}" type="pres">
      <dgm:prSet presAssocID="{67046869-DCF2-43C9-9096-21EA2CEDDCC9}" presName="rootText" presStyleLbl="node2" presStyleIdx="0" presStyleCnt="3">
        <dgm:presLayoutVars>
          <dgm:chPref val="3"/>
        </dgm:presLayoutVars>
      </dgm:prSet>
      <dgm:spPr/>
    </dgm:pt>
    <dgm:pt modelId="{CD2D7E42-D204-4E32-BB7C-073C5BC64CEE}" type="pres">
      <dgm:prSet presAssocID="{67046869-DCF2-43C9-9096-21EA2CEDDCC9}" presName="rootConnector" presStyleLbl="node2" presStyleIdx="0" presStyleCnt="3"/>
      <dgm:spPr/>
    </dgm:pt>
    <dgm:pt modelId="{1A22D5E1-73D5-4468-8A17-F7EDA4F57B27}" type="pres">
      <dgm:prSet presAssocID="{67046869-DCF2-43C9-9096-21EA2CEDDCC9}" presName="hierChild4" presStyleCnt="0"/>
      <dgm:spPr/>
    </dgm:pt>
    <dgm:pt modelId="{3C8D7902-5D5A-4C10-8A8C-67D69AF4096C}" type="pres">
      <dgm:prSet presAssocID="{67046869-DCF2-43C9-9096-21EA2CEDDCC9}" presName="hierChild5" presStyleCnt="0"/>
      <dgm:spPr/>
    </dgm:pt>
    <dgm:pt modelId="{1BE3B9B3-1EEC-4B46-9357-3C9E22123FA0}" type="pres">
      <dgm:prSet presAssocID="{C44E7269-D8B3-4288-B879-5001022F4C9D}" presName="Name37" presStyleLbl="parChTrans1D2" presStyleIdx="1" presStyleCnt="3"/>
      <dgm:spPr/>
    </dgm:pt>
    <dgm:pt modelId="{AF405D79-0A1D-4D1A-91D0-316FE5647F25}" type="pres">
      <dgm:prSet presAssocID="{84CD5956-BF95-49AD-8026-F1CFD39B2539}" presName="hierRoot2" presStyleCnt="0">
        <dgm:presLayoutVars>
          <dgm:hierBranch val="init"/>
        </dgm:presLayoutVars>
      </dgm:prSet>
      <dgm:spPr/>
    </dgm:pt>
    <dgm:pt modelId="{D65844E1-2958-4C28-8405-FF03B7DE02EA}" type="pres">
      <dgm:prSet presAssocID="{84CD5956-BF95-49AD-8026-F1CFD39B2539}" presName="rootComposite" presStyleCnt="0"/>
      <dgm:spPr/>
    </dgm:pt>
    <dgm:pt modelId="{8398D73F-E20A-4BCC-AB3D-213D1E021747}" type="pres">
      <dgm:prSet presAssocID="{84CD5956-BF95-49AD-8026-F1CFD39B2539}" presName="rootText" presStyleLbl="node2" presStyleIdx="1" presStyleCnt="3">
        <dgm:presLayoutVars>
          <dgm:chPref val="3"/>
        </dgm:presLayoutVars>
      </dgm:prSet>
      <dgm:spPr/>
    </dgm:pt>
    <dgm:pt modelId="{1925B71A-8F51-4BD5-816C-E690E6CA0FA9}" type="pres">
      <dgm:prSet presAssocID="{84CD5956-BF95-49AD-8026-F1CFD39B2539}" presName="rootConnector" presStyleLbl="node2" presStyleIdx="1" presStyleCnt="3"/>
      <dgm:spPr/>
    </dgm:pt>
    <dgm:pt modelId="{7D1E7931-297B-4D8E-9679-F6C38B9A2459}" type="pres">
      <dgm:prSet presAssocID="{84CD5956-BF95-49AD-8026-F1CFD39B2539}" presName="hierChild4" presStyleCnt="0"/>
      <dgm:spPr/>
    </dgm:pt>
    <dgm:pt modelId="{F04688E2-4C4A-4EAB-96DA-DE0AD354311F}" type="pres">
      <dgm:prSet presAssocID="{84CD5956-BF95-49AD-8026-F1CFD39B2539}" presName="hierChild5" presStyleCnt="0"/>
      <dgm:spPr/>
    </dgm:pt>
    <dgm:pt modelId="{3F2A1C7E-32DB-4748-AF09-A9F500B546C1}" type="pres">
      <dgm:prSet presAssocID="{16FB760C-E807-43F7-8E1C-8FAF900E13FB}" presName="Name37" presStyleLbl="parChTrans1D2" presStyleIdx="2" presStyleCnt="3"/>
      <dgm:spPr/>
    </dgm:pt>
    <dgm:pt modelId="{CBC9E2BB-E895-426B-B901-B72921C3D2B4}" type="pres">
      <dgm:prSet presAssocID="{6902BCFC-406E-42D7-AA24-782421F40EAE}" presName="hierRoot2" presStyleCnt="0">
        <dgm:presLayoutVars>
          <dgm:hierBranch val="init"/>
        </dgm:presLayoutVars>
      </dgm:prSet>
      <dgm:spPr/>
    </dgm:pt>
    <dgm:pt modelId="{2C2515CC-FBA7-4AA7-B00A-B44EEF4AB368}" type="pres">
      <dgm:prSet presAssocID="{6902BCFC-406E-42D7-AA24-782421F40EAE}" presName="rootComposite" presStyleCnt="0"/>
      <dgm:spPr/>
    </dgm:pt>
    <dgm:pt modelId="{31E57F89-E8DD-4D99-AB59-ADC07C312C4A}" type="pres">
      <dgm:prSet presAssocID="{6902BCFC-406E-42D7-AA24-782421F40EAE}" presName="rootText" presStyleLbl="node2" presStyleIdx="2" presStyleCnt="3">
        <dgm:presLayoutVars>
          <dgm:chPref val="3"/>
        </dgm:presLayoutVars>
      </dgm:prSet>
      <dgm:spPr/>
    </dgm:pt>
    <dgm:pt modelId="{09CCE3DB-82FB-43C1-9E82-307ADB644A9F}" type="pres">
      <dgm:prSet presAssocID="{6902BCFC-406E-42D7-AA24-782421F40EAE}" presName="rootConnector" presStyleLbl="node2" presStyleIdx="2" presStyleCnt="3"/>
      <dgm:spPr/>
    </dgm:pt>
    <dgm:pt modelId="{532AC7D4-6999-4E27-9431-AE12049E5F9C}" type="pres">
      <dgm:prSet presAssocID="{6902BCFC-406E-42D7-AA24-782421F40EAE}" presName="hierChild4" presStyleCnt="0"/>
      <dgm:spPr/>
    </dgm:pt>
    <dgm:pt modelId="{4938E6B3-92C0-4AC9-93C0-2A29F45A36F9}" type="pres">
      <dgm:prSet presAssocID="{6902BCFC-406E-42D7-AA24-782421F40EAE}" presName="hierChild5" presStyleCnt="0"/>
      <dgm:spPr/>
    </dgm:pt>
    <dgm:pt modelId="{DE98BE7E-EB80-4A1C-A400-D7C39BA55228}" type="pres">
      <dgm:prSet presAssocID="{EF44197C-0B19-44B9-80FD-FBB74BCFCD44}" presName="hierChild3" presStyleCnt="0"/>
      <dgm:spPr/>
    </dgm:pt>
  </dgm:ptLst>
  <dgm:cxnLst>
    <dgm:cxn modelId="{11CA9905-382F-4F3D-B0A4-66DDE0CA7FF1}" type="presOf" srcId="{67046869-DCF2-43C9-9096-21EA2CEDDCC9}" destId="{F61FCBA4-8EDD-481F-AC35-1115A27C5C9A}" srcOrd="0" destOrd="0" presId="urn:microsoft.com/office/officeart/2005/8/layout/orgChart1"/>
    <dgm:cxn modelId="{D946680F-EF48-4F6E-BF64-A66109DACB9B}" type="presOf" srcId="{84CD5956-BF95-49AD-8026-F1CFD39B2539}" destId="{8398D73F-E20A-4BCC-AB3D-213D1E021747}" srcOrd="0" destOrd="0" presId="urn:microsoft.com/office/officeart/2005/8/layout/orgChart1"/>
    <dgm:cxn modelId="{F8F14514-8262-4D95-A7AD-FA2E50ABFC33}" srcId="{EF44197C-0B19-44B9-80FD-FBB74BCFCD44}" destId="{6902BCFC-406E-42D7-AA24-782421F40EAE}" srcOrd="2" destOrd="0" parTransId="{16FB760C-E807-43F7-8E1C-8FAF900E13FB}" sibTransId="{853B1432-A409-4F7F-B9F2-597A969CB3BF}"/>
    <dgm:cxn modelId="{D6415B5C-F97A-4D81-B2CE-F7FD413AE10F}" type="presOf" srcId="{C44E7269-D8B3-4288-B879-5001022F4C9D}" destId="{1BE3B9B3-1EEC-4B46-9357-3C9E22123FA0}" srcOrd="0" destOrd="0" presId="urn:microsoft.com/office/officeart/2005/8/layout/orgChart1"/>
    <dgm:cxn modelId="{A898DF62-B7E7-4CAF-9A9E-90F3773D19A1}" type="presOf" srcId="{EF44197C-0B19-44B9-80FD-FBB74BCFCD44}" destId="{D9CD7F49-2B8C-4B6C-A72C-2DA3644B7288}" srcOrd="1" destOrd="0" presId="urn:microsoft.com/office/officeart/2005/8/layout/orgChart1"/>
    <dgm:cxn modelId="{728A0858-8695-4FC7-B830-23D32163191A}" type="presOf" srcId="{67046869-DCF2-43C9-9096-21EA2CEDDCC9}" destId="{CD2D7E42-D204-4E32-BB7C-073C5BC64CEE}" srcOrd="1" destOrd="0" presId="urn:microsoft.com/office/officeart/2005/8/layout/orgChart1"/>
    <dgm:cxn modelId="{DAB85B79-D39F-4C86-87E1-C6AA68E1DC6B}" type="presOf" srcId="{6902BCFC-406E-42D7-AA24-782421F40EAE}" destId="{09CCE3DB-82FB-43C1-9E82-307ADB644A9F}" srcOrd="1" destOrd="0" presId="urn:microsoft.com/office/officeart/2005/8/layout/orgChart1"/>
    <dgm:cxn modelId="{BED2C581-610F-4661-9D49-664FF6617658}" srcId="{EF44197C-0B19-44B9-80FD-FBB74BCFCD44}" destId="{67046869-DCF2-43C9-9096-21EA2CEDDCC9}" srcOrd="0" destOrd="0" parTransId="{56EB4810-9956-4FA9-9931-08662A834F72}" sibTransId="{B422398F-B839-42CA-86A6-880561EB2571}"/>
    <dgm:cxn modelId="{74929C85-84A3-4AB1-B137-5FC858F5DB3B}" type="presOf" srcId="{84CD5956-BF95-49AD-8026-F1CFD39B2539}" destId="{1925B71A-8F51-4BD5-816C-E690E6CA0FA9}" srcOrd="1" destOrd="0" presId="urn:microsoft.com/office/officeart/2005/8/layout/orgChart1"/>
    <dgm:cxn modelId="{69DAD695-DCE7-44B1-B139-160CFAED9643}" type="presOf" srcId="{EF44197C-0B19-44B9-80FD-FBB74BCFCD44}" destId="{5F2A1E7C-54E1-495A-A762-7F95098541EF}" srcOrd="0" destOrd="0" presId="urn:microsoft.com/office/officeart/2005/8/layout/orgChart1"/>
    <dgm:cxn modelId="{945C9BB3-82F8-4C95-9B71-DA6383FE2F34}" srcId="{EF44197C-0B19-44B9-80FD-FBB74BCFCD44}" destId="{84CD5956-BF95-49AD-8026-F1CFD39B2539}" srcOrd="1" destOrd="0" parTransId="{C44E7269-D8B3-4288-B879-5001022F4C9D}" sibTransId="{22AF5604-9C77-4024-9631-ACB9EAA3F8AB}"/>
    <dgm:cxn modelId="{ED45EDCA-0FCA-4EF5-AAEE-760361F8A19B}" type="presOf" srcId="{54026680-1E57-49D9-A080-85DE53EFC597}" destId="{C0C10809-806E-4AA1-9A31-59135CE1540E}" srcOrd="0" destOrd="0" presId="urn:microsoft.com/office/officeart/2005/8/layout/orgChart1"/>
    <dgm:cxn modelId="{3EBEC5CD-E6A4-41DA-BD5C-AB7F84481DAC}" type="presOf" srcId="{16FB760C-E807-43F7-8E1C-8FAF900E13FB}" destId="{3F2A1C7E-32DB-4748-AF09-A9F500B546C1}" srcOrd="0" destOrd="0" presId="urn:microsoft.com/office/officeart/2005/8/layout/orgChart1"/>
    <dgm:cxn modelId="{5DDF00D2-D3E7-46B4-AA66-EE3276BD0CB3}" type="presOf" srcId="{6902BCFC-406E-42D7-AA24-782421F40EAE}" destId="{31E57F89-E8DD-4D99-AB59-ADC07C312C4A}" srcOrd="0" destOrd="0" presId="urn:microsoft.com/office/officeart/2005/8/layout/orgChart1"/>
    <dgm:cxn modelId="{225D3CE7-3B4E-4BB1-B266-5E37DD2F4F15}" type="presOf" srcId="{56EB4810-9956-4FA9-9931-08662A834F72}" destId="{225CC433-0744-4BBB-B96F-59A4C0E23B96}" srcOrd="0" destOrd="0" presId="urn:microsoft.com/office/officeart/2005/8/layout/orgChart1"/>
    <dgm:cxn modelId="{343599ED-2890-4FC4-BA0E-C7BE41C5465F}" srcId="{54026680-1E57-49D9-A080-85DE53EFC597}" destId="{EF44197C-0B19-44B9-80FD-FBB74BCFCD44}" srcOrd="0" destOrd="0" parTransId="{263E926C-DD93-4F55-A7B7-48FBC2EE4083}" sibTransId="{23183EE0-B54C-4ABC-B027-4BC4016BF471}"/>
    <dgm:cxn modelId="{A42650D4-F9B2-48AC-9308-8F8E75CB7932}" type="presParOf" srcId="{C0C10809-806E-4AA1-9A31-59135CE1540E}" destId="{67FD583C-6E53-4EA8-8DA9-BC2EDB48BE1F}" srcOrd="0" destOrd="0" presId="urn:microsoft.com/office/officeart/2005/8/layout/orgChart1"/>
    <dgm:cxn modelId="{F5CA4E69-2099-4340-B6A4-679ADBFE65AC}" type="presParOf" srcId="{67FD583C-6E53-4EA8-8DA9-BC2EDB48BE1F}" destId="{49BAAF00-C24C-4FDE-A31F-72679937EB24}" srcOrd="0" destOrd="0" presId="urn:microsoft.com/office/officeart/2005/8/layout/orgChart1"/>
    <dgm:cxn modelId="{6D9C6922-05C6-4396-A43E-BEF456C99806}" type="presParOf" srcId="{49BAAF00-C24C-4FDE-A31F-72679937EB24}" destId="{5F2A1E7C-54E1-495A-A762-7F95098541EF}" srcOrd="0" destOrd="0" presId="urn:microsoft.com/office/officeart/2005/8/layout/orgChart1"/>
    <dgm:cxn modelId="{713D2A80-6248-4991-8647-F2CF88A4A0F8}" type="presParOf" srcId="{49BAAF00-C24C-4FDE-A31F-72679937EB24}" destId="{D9CD7F49-2B8C-4B6C-A72C-2DA3644B7288}" srcOrd="1" destOrd="0" presId="urn:microsoft.com/office/officeart/2005/8/layout/orgChart1"/>
    <dgm:cxn modelId="{ED08D229-88DB-40A9-A3B0-A226CE1AD4D0}" type="presParOf" srcId="{67FD583C-6E53-4EA8-8DA9-BC2EDB48BE1F}" destId="{211979D0-6502-41E8-A0EC-AD106573891E}" srcOrd="1" destOrd="0" presId="urn:microsoft.com/office/officeart/2005/8/layout/orgChart1"/>
    <dgm:cxn modelId="{8F160B1F-6DAB-443A-8B49-D3997E1D238F}" type="presParOf" srcId="{211979D0-6502-41E8-A0EC-AD106573891E}" destId="{225CC433-0744-4BBB-B96F-59A4C0E23B96}" srcOrd="0" destOrd="0" presId="urn:microsoft.com/office/officeart/2005/8/layout/orgChart1"/>
    <dgm:cxn modelId="{06EC0398-2872-4BB4-8BD3-4E1EEEDC1586}" type="presParOf" srcId="{211979D0-6502-41E8-A0EC-AD106573891E}" destId="{19E9A7BB-7B20-4AE0-9810-69048D59772B}" srcOrd="1" destOrd="0" presId="urn:microsoft.com/office/officeart/2005/8/layout/orgChart1"/>
    <dgm:cxn modelId="{591E5272-30CC-4A9C-A118-A83AEE9EBBCB}" type="presParOf" srcId="{19E9A7BB-7B20-4AE0-9810-69048D59772B}" destId="{64396AB6-A4C8-4A95-98E5-9E3EB8E80153}" srcOrd="0" destOrd="0" presId="urn:microsoft.com/office/officeart/2005/8/layout/orgChart1"/>
    <dgm:cxn modelId="{299DAF97-9DEE-4981-A51B-F3A45E446A81}" type="presParOf" srcId="{64396AB6-A4C8-4A95-98E5-9E3EB8E80153}" destId="{F61FCBA4-8EDD-481F-AC35-1115A27C5C9A}" srcOrd="0" destOrd="0" presId="urn:microsoft.com/office/officeart/2005/8/layout/orgChart1"/>
    <dgm:cxn modelId="{C1CBA5E8-A83B-417D-8A5E-90A7A1C4B4C2}" type="presParOf" srcId="{64396AB6-A4C8-4A95-98E5-9E3EB8E80153}" destId="{CD2D7E42-D204-4E32-BB7C-073C5BC64CEE}" srcOrd="1" destOrd="0" presId="urn:microsoft.com/office/officeart/2005/8/layout/orgChart1"/>
    <dgm:cxn modelId="{831197EC-9B50-4283-87A9-CC8211DFE890}" type="presParOf" srcId="{19E9A7BB-7B20-4AE0-9810-69048D59772B}" destId="{1A22D5E1-73D5-4468-8A17-F7EDA4F57B27}" srcOrd="1" destOrd="0" presId="urn:microsoft.com/office/officeart/2005/8/layout/orgChart1"/>
    <dgm:cxn modelId="{F54D2491-0439-4A17-BECF-3672687D9C07}" type="presParOf" srcId="{19E9A7BB-7B20-4AE0-9810-69048D59772B}" destId="{3C8D7902-5D5A-4C10-8A8C-67D69AF4096C}" srcOrd="2" destOrd="0" presId="urn:microsoft.com/office/officeart/2005/8/layout/orgChart1"/>
    <dgm:cxn modelId="{32BDBF15-1274-4808-918B-6FF7B18E6535}" type="presParOf" srcId="{211979D0-6502-41E8-A0EC-AD106573891E}" destId="{1BE3B9B3-1EEC-4B46-9357-3C9E22123FA0}" srcOrd="2" destOrd="0" presId="urn:microsoft.com/office/officeart/2005/8/layout/orgChart1"/>
    <dgm:cxn modelId="{06C505B7-9837-48E0-85B4-92723D64DD0A}" type="presParOf" srcId="{211979D0-6502-41E8-A0EC-AD106573891E}" destId="{AF405D79-0A1D-4D1A-91D0-316FE5647F25}" srcOrd="3" destOrd="0" presId="urn:microsoft.com/office/officeart/2005/8/layout/orgChart1"/>
    <dgm:cxn modelId="{57D11F09-8B18-4B10-B57C-DCDBAD46BD49}" type="presParOf" srcId="{AF405D79-0A1D-4D1A-91D0-316FE5647F25}" destId="{D65844E1-2958-4C28-8405-FF03B7DE02EA}" srcOrd="0" destOrd="0" presId="urn:microsoft.com/office/officeart/2005/8/layout/orgChart1"/>
    <dgm:cxn modelId="{1289B0BF-3324-41B3-99F8-095454BCB136}" type="presParOf" srcId="{D65844E1-2958-4C28-8405-FF03B7DE02EA}" destId="{8398D73F-E20A-4BCC-AB3D-213D1E021747}" srcOrd="0" destOrd="0" presId="urn:microsoft.com/office/officeart/2005/8/layout/orgChart1"/>
    <dgm:cxn modelId="{A9B8CA57-7E26-4E3E-8B7E-21EBFB37EC41}" type="presParOf" srcId="{D65844E1-2958-4C28-8405-FF03B7DE02EA}" destId="{1925B71A-8F51-4BD5-816C-E690E6CA0FA9}" srcOrd="1" destOrd="0" presId="urn:microsoft.com/office/officeart/2005/8/layout/orgChart1"/>
    <dgm:cxn modelId="{C8222737-1395-41FF-A5E3-E66E078C156B}" type="presParOf" srcId="{AF405D79-0A1D-4D1A-91D0-316FE5647F25}" destId="{7D1E7931-297B-4D8E-9679-F6C38B9A2459}" srcOrd="1" destOrd="0" presId="urn:microsoft.com/office/officeart/2005/8/layout/orgChart1"/>
    <dgm:cxn modelId="{17527294-B208-4188-957C-1650B350DDE2}" type="presParOf" srcId="{AF405D79-0A1D-4D1A-91D0-316FE5647F25}" destId="{F04688E2-4C4A-4EAB-96DA-DE0AD354311F}" srcOrd="2" destOrd="0" presId="urn:microsoft.com/office/officeart/2005/8/layout/orgChart1"/>
    <dgm:cxn modelId="{0C070FD8-F6E1-44E4-9881-BD9A9CBCD2A7}" type="presParOf" srcId="{211979D0-6502-41E8-A0EC-AD106573891E}" destId="{3F2A1C7E-32DB-4748-AF09-A9F500B546C1}" srcOrd="4" destOrd="0" presId="urn:microsoft.com/office/officeart/2005/8/layout/orgChart1"/>
    <dgm:cxn modelId="{67F62F43-E7C9-4FA3-8F08-326784CCDDB4}" type="presParOf" srcId="{211979D0-6502-41E8-A0EC-AD106573891E}" destId="{CBC9E2BB-E895-426B-B901-B72921C3D2B4}" srcOrd="5" destOrd="0" presId="urn:microsoft.com/office/officeart/2005/8/layout/orgChart1"/>
    <dgm:cxn modelId="{2C78D405-4719-4606-B84A-C418F186D891}" type="presParOf" srcId="{CBC9E2BB-E895-426B-B901-B72921C3D2B4}" destId="{2C2515CC-FBA7-4AA7-B00A-B44EEF4AB368}" srcOrd="0" destOrd="0" presId="urn:microsoft.com/office/officeart/2005/8/layout/orgChart1"/>
    <dgm:cxn modelId="{88919B6F-F628-48AE-BF00-56A72B4A1273}" type="presParOf" srcId="{2C2515CC-FBA7-4AA7-B00A-B44EEF4AB368}" destId="{31E57F89-E8DD-4D99-AB59-ADC07C312C4A}" srcOrd="0" destOrd="0" presId="urn:microsoft.com/office/officeart/2005/8/layout/orgChart1"/>
    <dgm:cxn modelId="{8020B5DA-7A19-4D13-8A36-0B549A6445E8}" type="presParOf" srcId="{2C2515CC-FBA7-4AA7-B00A-B44EEF4AB368}" destId="{09CCE3DB-82FB-43C1-9E82-307ADB644A9F}" srcOrd="1" destOrd="0" presId="urn:microsoft.com/office/officeart/2005/8/layout/orgChart1"/>
    <dgm:cxn modelId="{03CC25A1-8D54-438A-BCD3-72A93B884A02}" type="presParOf" srcId="{CBC9E2BB-E895-426B-B901-B72921C3D2B4}" destId="{532AC7D4-6999-4E27-9431-AE12049E5F9C}" srcOrd="1" destOrd="0" presId="urn:microsoft.com/office/officeart/2005/8/layout/orgChart1"/>
    <dgm:cxn modelId="{AFA1CDB5-77DD-49F3-999D-9DD87450C7A3}" type="presParOf" srcId="{CBC9E2BB-E895-426B-B901-B72921C3D2B4}" destId="{4938E6B3-92C0-4AC9-93C0-2A29F45A36F9}" srcOrd="2" destOrd="0" presId="urn:microsoft.com/office/officeart/2005/8/layout/orgChart1"/>
    <dgm:cxn modelId="{42BD974B-EE27-4AFB-828C-8BACEDC0D7EB}" type="presParOf" srcId="{67FD583C-6E53-4EA8-8DA9-BC2EDB48BE1F}" destId="{DE98BE7E-EB80-4A1C-A400-D7C39BA55228}" srcOrd="2" destOrd="0" presId="urn:microsoft.com/office/officeart/2005/8/layout/orgChart1"/>
  </dgm:cxnLst>
  <dgm:bg>
    <a:solidFill>
      <a:schemeClr val="bg1"/>
    </a:solidFill>
  </dgm:bg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4524C1-E59B-4307-BAF4-382EE50FEF28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1E5524C-76AD-452B-A4D7-144C1BC2E4D7}">
      <dgm:prSet phldrT="[텍스트]"/>
      <dgm:spPr/>
      <dgm:t>
        <a:bodyPr/>
        <a:lstStyle/>
        <a:p>
          <a:pPr latinLnBrk="1"/>
          <a:r>
            <a:rPr lang="ko-KR" altLang="en-US" dirty="0"/>
            <a:t>이벤트</a:t>
          </a:r>
        </a:p>
      </dgm:t>
    </dgm:pt>
    <dgm:pt modelId="{141BBFA9-1DC5-4E3D-9B18-3EE223C51D08}" type="parTrans" cxnId="{FD01F32A-6905-41ED-ABDB-FF541039A0AE}">
      <dgm:prSet/>
      <dgm:spPr/>
      <dgm:t>
        <a:bodyPr/>
        <a:lstStyle/>
        <a:p>
          <a:pPr latinLnBrk="1"/>
          <a:endParaRPr lang="ko-KR" altLang="en-US"/>
        </a:p>
      </dgm:t>
    </dgm:pt>
    <dgm:pt modelId="{10F1C438-6038-4623-A72B-BD37E1C4A91F}" type="sibTrans" cxnId="{FD01F32A-6905-41ED-ABDB-FF541039A0AE}">
      <dgm:prSet/>
      <dgm:spPr/>
      <dgm:t>
        <a:bodyPr/>
        <a:lstStyle/>
        <a:p>
          <a:pPr latinLnBrk="1"/>
          <a:endParaRPr lang="ko-KR" altLang="en-US"/>
        </a:p>
      </dgm:t>
    </dgm:pt>
    <dgm:pt modelId="{2F673A05-9BDA-4AD4-861B-E872E4365F2C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참여이벤트</a:t>
          </a:r>
        </a:p>
      </dgm:t>
    </dgm:pt>
    <dgm:pt modelId="{4867306E-9A46-4D3F-8572-FA7927BCCB38}" type="parTrans" cxnId="{1947A334-F7B3-44FE-BFDD-180A25EE1FB8}">
      <dgm:prSet/>
      <dgm:spPr/>
      <dgm:t>
        <a:bodyPr/>
        <a:lstStyle/>
        <a:p>
          <a:pPr latinLnBrk="1"/>
          <a:endParaRPr lang="ko-KR" altLang="en-US"/>
        </a:p>
      </dgm:t>
    </dgm:pt>
    <dgm:pt modelId="{6AE03150-E9BC-4B2D-BCB6-4197F363678E}" type="sibTrans" cxnId="{1947A334-F7B3-44FE-BFDD-180A25EE1FB8}">
      <dgm:prSet/>
      <dgm:spPr/>
      <dgm:t>
        <a:bodyPr/>
        <a:lstStyle/>
        <a:p>
          <a:pPr latinLnBrk="1"/>
          <a:endParaRPr lang="ko-KR" altLang="en-US"/>
        </a:p>
      </dgm:t>
    </dgm:pt>
    <dgm:pt modelId="{09C91012-4D75-43D1-82E6-0C93F29B9A1C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지난이벤트</a:t>
          </a:r>
        </a:p>
      </dgm:t>
    </dgm:pt>
    <dgm:pt modelId="{7EF6E833-B7DB-4F2B-88FA-5A29D5DBB5A0}" type="parTrans" cxnId="{1C5BE7DA-D242-4BBB-9CFE-40BB6BE06C45}">
      <dgm:prSet/>
      <dgm:spPr/>
      <dgm:t>
        <a:bodyPr/>
        <a:lstStyle/>
        <a:p>
          <a:pPr latinLnBrk="1"/>
          <a:endParaRPr lang="ko-KR" altLang="en-US"/>
        </a:p>
      </dgm:t>
    </dgm:pt>
    <dgm:pt modelId="{39AF18F4-5892-41ED-B38C-E946465ECA34}" type="sibTrans" cxnId="{1C5BE7DA-D242-4BBB-9CFE-40BB6BE06C45}">
      <dgm:prSet/>
      <dgm:spPr/>
      <dgm:t>
        <a:bodyPr/>
        <a:lstStyle/>
        <a:p>
          <a:pPr latinLnBrk="1"/>
          <a:endParaRPr lang="ko-KR" altLang="en-US"/>
        </a:p>
      </dgm:t>
    </dgm:pt>
    <dgm:pt modelId="{AA9EABA5-2B58-4FDA-937B-6E62FEEB46F5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 err="1">
              <a:solidFill>
                <a:schemeClr val="tx1"/>
              </a:solidFill>
            </a:rPr>
            <a:t>맴버십</a:t>
          </a:r>
          <a:endParaRPr lang="ko-KR" altLang="en-US" dirty="0">
            <a:solidFill>
              <a:schemeClr val="tx1"/>
            </a:solidFill>
          </a:endParaRPr>
        </a:p>
      </dgm:t>
    </dgm:pt>
    <dgm:pt modelId="{0B3765C6-4084-476D-A00D-DC6CAE123F50}" type="parTrans" cxnId="{5824B67F-9619-4A72-8861-E2CBCCBABFE6}">
      <dgm:prSet/>
      <dgm:spPr/>
      <dgm:t>
        <a:bodyPr/>
        <a:lstStyle/>
        <a:p>
          <a:pPr latinLnBrk="1"/>
          <a:endParaRPr lang="ko-KR" altLang="en-US"/>
        </a:p>
      </dgm:t>
    </dgm:pt>
    <dgm:pt modelId="{B5EE9224-69D2-46DD-A55D-DAE6C7FBB1B5}" type="sibTrans" cxnId="{5824B67F-9619-4A72-8861-E2CBCCBABFE6}">
      <dgm:prSet/>
      <dgm:spPr/>
      <dgm:t>
        <a:bodyPr/>
        <a:lstStyle/>
        <a:p>
          <a:pPr latinLnBrk="1"/>
          <a:endParaRPr lang="ko-KR" altLang="en-US"/>
        </a:p>
      </dgm:t>
    </dgm:pt>
    <dgm:pt modelId="{C29BD7A9-2A15-42EF-9610-39DB07EF8AF5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할인카드</a:t>
          </a:r>
        </a:p>
      </dgm:t>
    </dgm:pt>
    <dgm:pt modelId="{ACF56856-828F-443D-887B-C545E5A767C3}" type="parTrans" cxnId="{68C65B98-4A41-4789-9F0A-79401CF1569F}">
      <dgm:prSet/>
      <dgm:spPr/>
      <dgm:t>
        <a:bodyPr/>
        <a:lstStyle/>
        <a:p>
          <a:pPr latinLnBrk="1"/>
          <a:endParaRPr lang="ko-KR" altLang="en-US"/>
        </a:p>
      </dgm:t>
    </dgm:pt>
    <dgm:pt modelId="{B4B52559-EB67-4DFB-875E-A2DA239C20C7}" type="sibTrans" cxnId="{68C65B98-4A41-4789-9F0A-79401CF1569F}">
      <dgm:prSet/>
      <dgm:spPr/>
      <dgm:t>
        <a:bodyPr/>
        <a:lstStyle/>
        <a:p>
          <a:pPr latinLnBrk="1"/>
          <a:endParaRPr lang="ko-KR" altLang="en-US"/>
        </a:p>
      </dgm:t>
    </dgm:pt>
    <dgm:pt modelId="{E3E621E9-D95C-435E-B7D0-20C50EFFCFEC}" type="pres">
      <dgm:prSet presAssocID="{0E4524C1-E59B-4307-BAF4-382EE50FEF2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C792F4F-8CC8-4C7D-A044-8F4B5A0DA618}" type="pres">
      <dgm:prSet presAssocID="{0E4524C1-E59B-4307-BAF4-382EE50FEF28}" presName="matrix" presStyleCnt="0"/>
      <dgm:spPr/>
    </dgm:pt>
    <dgm:pt modelId="{DE2DE3BC-4D61-4A4D-9257-B06275C64CB2}" type="pres">
      <dgm:prSet presAssocID="{0E4524C1-E59B-4307-BAF4-382EE50FEF28}" presName="tile1" presStyleLbl="node1" presStyleIdx="0" presStyleCnt="4"/>
      <dgm:spPr/>
    </dgm:pt>
    <dgm:pt modelId="{E60A1E7C-3FDD-4E74-B46E-A014F6593840}" type="pres">
      <dgm:prSet presAssocID="{0E4524C1-E59B-4307-BAF4-382EE50FEF2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0C10557-C11E-4496-84BA-2D00F7F2CBCD}" type="pres">
      <dgm:prSet presAssocID="{0E4524C1-E59B-4307-BAF4-382EE50FEF28}" presName="tile2" presStyleLbl="node1" presStyleIdx="1" presStyleCnt="4"/>
      <dgm:spPr/>
    </dgm:pt>
    <dgm:pt modelId="{8742324B-BEF2-453F-BA83-F48CD7F4DA06}" type="pres">
      <dgm:prSet presAssocID="{0E4524C1-E59B-4307-BAF4-382EE50FEF2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05B5EF9-A73E-49EE-AB83-D9C1EE00402C}" type="pres">
      <dgm:prSet presAssocID="{0E4524C1-E59B-4307-BAF4-382EE50FEF28}" presName="tile3" presStyleLbl="node1" presStyleIdx="2" presStyleCnt="4"/>
      <dgm:spPr/>
    </dgm:pt>
    <dgm:pt modelId="{39FAAE98-B874-4A52-8044-6AC743EC38F0}" type="pres">
      <dgm:prSet presAssocID="{0E4524C1-E59B-4307-BAF4-382EE50FEF2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E4BB24B-ECF6-412E-9472-46D0DE052379}" type="pres">
      <dgm:prSet presAssocID="{0E4524C1-E59B-4307-BAF4-382EE50FEF28}" presName="tile4" presStyleLbl="node1" presStyleIdx="3" presStyleCnt="4" custLinFactNeighborX="55063" custLinFactNeighborY="19385"/>
      <dgm:spPr/>
    </dgm:pt>
    <dgm:pt modelId="{37FB128E-A151-485D-9884-241F71589FBE}" type="pres">
      <dgm:prSet presAssocID="{0E4524C1-E59B-4307-BAF4-382EE50FEF2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D71BE260-8EBA-4CB0-ACA6-DF1704F95489}" type="pres">
      <dgm:prSet presAssocID="{0E4524C1-E59B-4307-BAF4-382EE50FEF28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69C7BF16-A806-4627-92C6-DA4B89F0C073}" type="presOf" srcId="{09C91012-4D75-43D1-82E6-0C93F29B9A1C}" destId="{30C10557-C11E-4496-84BA-2D00F7F2CBCD}" srcOrd="0" destOrd="0" presId="urn:microsoft.com/office/officeart/2005/8/layout/matrix1"/>
    <dgm:cxn modelId="{FD01F32A-6905-41ED-ABDB-FF541039A0AE}" srcId="{0E4524C1-E59B-4307-BAF4-382EE50FEF28}" destId="{61E5524C-76AD-452B-A4D7-144C1BC2E4D7}" srcOrd="0" destOrd="0" parTransId="{141BBFA9-1DC5-4E3D-9B18-3EE223C51D08}" sibTransId="{10F1C438-6038-4623-A72B-BD37E1C4A91F}"/>
    <dgm:cxn modelId="{470B032C-4825-4C32-9677-3D2A7594B565}" type="presOf" srcId="{0E4524C1-E59B-4307-BAF4-382EE50FEF28}" destId="{E3E621E9-D95C-435E-B7D0-20C50EFFCFEC}" srcOrd="0" destOrd="0" presId="urn:microsoft.com/office/officeart/2005/8/layout/matrix1"/>
    <dgm:cxn modelId="{2B748B2C-3C92-4E42-B0EE-B3FBCD890B48}" type="presOf" srcId="{2F673A05-9BDA-4AD4-861B-E872E4365F2C}" destId="{E60A1E7C-3FDD-4E74-B46E-A014F6593840}" srcOrd="1" destOrd="0" presId="urn:microsoft.com/office/officeart/2005/8/layout/matrix1"/>
    <dgm:cxn modelId="{A4CA6C31-0EA3-47BF-B252-AC99C6225501}" type="presOf" srcId="{AA9EABA5-2B58-4FDA-937B-6E62FEEB46F5}" destId="{605B5EF9-A73E-49EE-AB83-D9C1EE00402C}" srcOrd="0" destOrd="0" presId="urn:microsoft.com/office/officeart/2005/8/layout/matrix1"/>
    <dgm:cxn modelId="{1947A334-F7B3-44FE-BFDD-180A25EE1FB8}" srcId="{61E5524C-76AD-452B-A4D7-144C1BC2E4D7}" destId="{2F673A05-9BDA-4AD4-861B-E872E4365F2C}" srcOrd="0" destOrd="0" parTransId="{4867306E-9A46-4D3F-8572-FA7927BCCB38}" sibTransId="{6AE03150-E9BC-4B2D-BCB6-4197F363678E}"/>
    <dgm:cxn modelId="{311E3739-CEEB-46D8-8EF8-3EE0212ADAB3}" type="presOf" srcId="{C29BD7A9-2A15-42EF-9610-39DB07EF8AF5}" destId="{37FB128E-A151-485D-9884-241F71589FBE}" srcOrd="1" destOrd="0" presId="urn:microsoft.com/office/officeart/2005/8/layout/matrix1"/>
    <dgm:cxn modelId="{1F951A69-49BC-45F2-BF2C-1547FAAC3C13}" type="presOf" srcId="{09C91012-4D75-43D1-82E6-0C93F29B9A1C}" destId="{8742324B-BEF2-453F-BA83-F48CD7F4DA06}" srcOrd="1" destOrd="0" presId="urn:microsoft.com/office/officeart/2005/8/layout/matrix1"/>
    <dgm:cxn modelId="{5824B67F-9619-4A72-8861-E2CBCCBABFE6}" srcId="{61E5524C-76AD-452B-A4D7-144C1BC2E4D7}" destId="{AA9EABA5-2B58-4FDA-937B-6E62FEEB46F5}" srcOrd="2" destOrd="0" parTransId="{0B3765C6-4084-476D-A00D-DC6CAE123F50}" sibTransId="{B5EE9224-69D2-46DD-A55D-DAE6C7FBB1B5}"/>
    <dgm:cxn modelId="{7AB9F98D-6D75-44DA-BD4E-C8210309B7B2}" type="presOf" srcId="{AA9EABA5-2B58-4FDA-937B-6E62FEEB46F5}" destId="{39FAAE98-B874-4A52-8044-6AC743EC38F0}" srcOrd="1" destOrd="0" presId="urn:microsoft.com/office/officeart/2005/8/layout/matrix1"/>
    <dgm:cxn modelId="{68C65B98-4A41-4789-9F0A-79401CF1569F}" srcId="{61E5524C-76AD-452B-A4D7-144C1BC2E4D7}" destId="{C29BD7A9-2A15-42EF-9610-39DB07EF8AF5}" srcOrd="3" destOrd="0" parTransId="{ACF56856-828F-443D-887B-C545E5A767C3}" sibTransId="{B4B52559-EB67-4DFB-875E-A2DA239C20C7}"/>
    <dgm:cxn modelId="{16DD4DA6-7882-47F6-83A3-FEE31AE9B3F7}" type="presOf" srcId="{2F673A05-9BDA-4AD4-861B-E872E4365F2C}" destId="{DE2DE3BC-4D61-4A4D-9257-B06275C64CB2}" srcOrd="0" destOrd="0" presId="urn:microsoft.com/office/officeart/2005/8/layout/matrix1"/>
    <dgm:cxn modelId="{CD3852A6-3C74-4804-B3FD-152D05D8833F}" type="presOf" srcId="{61E5524C-76AD-452B-A4D7-144C1BC2E4D7}" destId="{D71BE260-8EBA-4CB0-ACA6-DF1704F95489}" srcOrd="0" destOrd="0" presId="urn:microsoft.com/office/officeart/2005/8/layout/matrix1"/>
    <dgm:cxn modelId="{1C5BE7DA-D242-4BBB-9CFE-40BB6BE06C45}" srcId="{61E5524C-76AD-452B-A4D7-144C1BC2E4D7}" destId="{09C91012-4D75-43D1-82E6-0C93F29B9A1C}" srcOrd="1" destOrd="0" parTransId="{7EF6E833-B7DB-4F2B-88FA-5A29D5DBB5A0}" sibTransId="{39AF18F4-5892-41ED-B38C-E946465ECA34}"/>
    <dgm:cxn modelId="{B16091DB-48CF-4494-BE26-2D7C3EC629FC}" type="presOf" srcId="{C29BD7A9-2A15-42EF-9610-39DB07EF8AF5}" destId="{FE4BB24B-ECF6-412E-9472-46D0DE052379}" srcOrd="0" destOrd="0" presId="urn:microsoft.com/office/officeart/2005/8/layout/matrix1"/>
    <dgm:cxn modelId="{FF24BE65-F3DB-4A87-96A5-D4794B6EEAEA}" type="presParOf" srcId="{E3E621E9-D95C-435E-B7D0-20C50EFFCFEC}" destId="{BC792F4F-8CC8-4C7D-A044-8F4B5A0DA618}" srcOrd="0" destOrd="0" presId="urn:microsoft.com/office/officeart/2005/8/layout/matrix1"/>
    <dgm:cxn modelId="{DA7B68F3-ECE5-4942-90CB-A606574125E0}" type="presParOf" srcId="{BC792F4F-8CC8-4C7D-A044-8F4B5A0DA618}" destId="{DE2DE3BC-4D61-4A4D-9257-B06275C64CB2}" srcOrd="0" destOrd="0" presId="urn:microsoft.com/office/officeart/2005/8/layout/matrix1"/>
    <dgm:cxn modelId="{7C6958D6-76DD-481B-BC75-EE14203C9810}" type="presParOf" srcId="{BC792F4F-8CC8-4C7D-A044-8F4B5A0DA618}" destId="{E60A1E7C-3FDD-4E74-B46E-A014F6593840}" srcOrd="1" destOrd="0" presId="urn:microsoft.com/office/officeart/2005/8/layout/matrix1"/>
    <dgm:cxn modelId="{C8ABC63A-9710-4BEA-B673-B95733CEA77D}" type="presParOf" srcId="{BC792F4F-8CC8-4C7D-A044-8F4B5A0DA618}" destId="{30C10557-C11E-4496-84BA-2D00F7F2CBCD}" srcOrd="2" destOrd="0" presId="urn:microsoft.com/office/officeart/2005/8/layout/matrix1"/>
    <dgm:cxn modelId="{52A32F91-C1E3-4A32-AC94-8BA0F782B851}" type="presParOf" srcId="{BC792F4F-8CC8-4C7D-A044-8F4B5A0DA618}" destId="{8742324B-BEF2-453F-BA83-F48CD7F4DA06}" srcOrd="3" destOrd="0" presId="urn:microsoft.com/office/officeart/2005/8/layout/matrix1"/>
    <dgm:cxn modelId="{A570BD31-3248-4201-BB22-C82A97FF1D8B}" type="presParOf" srcId="{BC792F4F-8CC8-4C7D-A044-8F4B5A0DA618}" destId="{605B5EF9-A73E-49EE-AB83-D9C1EE00402C}" srcOrd="4" destOrd="0" presId="urn:microsoft.com/office/officeart/2005/8/layout/matrix1"/>
    <dgm:cxn modelId="{66BDB2EC-D3B9-4E9A-859D-EF23D1588939}" type="presParOf" srcId="{BC792F4F-8CC8-4C7D-A044-8F4B5A0DA618}" destId="{39FAAE98-B874-4A52-8044-6AC743EC38F0}" srcOrd="5" destOrd="0" presId="urn:microsoft.com/office/officeart/2005/8/layout/matrix1"/>
    <dgm:cxn modelId="{6D175183-B954-4F03-9526-E39E70DFCAC7}" type="presParOf" srcId="{BC792F4F-8CC8-4C7D-A044-8F4B5A0DA618}" destId="{FE4BB24B-ECF6-412E-9472-46D0DE052379}" srcOrd="6" destOrd="0" presId="urn:microsoft.com/office/officeart/2005/8/layout/matrix1"/>
    <dgm:cxn modelId="{CAF67182-74DA-4DC0-8BE3-A7CABC3E3A22}" type="presParOf" srcId="{BC792F4F-8CC8-4C7D-A044-8F4B5A0DA618}" destId="{37FB128E-A151-485D-9884-241F71589FBE}" srcOrd="7" destOrd="0" presId="urn:microsoft.com/office/officeart/2005/8/layout/matrix1"/>
    <dgm:cxn modelId="{FB9518BF-6915-489D-981A-998F55CF62AA}" type="presParOf" srcId="{E3E621E9-D95C-435E-B7D0-20C50EFFCFEC}" destId="{D71BE260-8EBA-4CB0-ACA6-DF1704F95489}" srcOrd="1" destOrd="0" presId="urn:microsoft.com/office/officeart/2005/8/layout/matrix1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0EB424-8EED-4A5B-9013-01CCA3B65CFA}" type="doc">
      <dgm:prSet loTypeId="urn:microsoft.com/office/officeart/2008/layout/RadialCluster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963A5D0A-8C06-4C20-802F-FE8FA064451A}">
      <dgm:prSet phldrT="[텍스트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예매</a:t>
          </a:r>
        </a:p>
      </dgm:t>
    </dgm:pt>
    <dgm:pt modelId="{159F7004-B0C6-41C3-8488-F66786B19F1A}" type="parTrans" cxnId="{0F63CFF0-D350-4226-8638-457F93D82D89}">
      <dgm:prSet/>
      <dgm:spPr/>
      <dgm:t>
        <a:bodyPr/>
        <a:lstStyle/>
        <a:p>
          <a:pPr latinLnBrk="1"/>
          <a:endParaRPr lang="ko-KR" altLang="en-US"/>
        </a:p>
      </dgm:t>
    </dgm:pt>
    <dgm:pt modelId="{2F5F9063-C74A-45A0-A600-827D73AFECC1}" type="sibTrans" cxnId="{0F63CFF0-D350-4226-8638-457F93D82D89}">
      <dgm:prSet/>
      <dgm:spPr/>
      <dgm:t>
        <a:bodyPr/>
        <a:lstStyle/>
        <a:p>
          <a:pPr latinLnBrk="1"/>
          <a:endParaRPr lang="ko-KR" altLang="en-US"/>
        </a:p>
      </dgm:t>
    </dgm:pt>
    <dgm:pt modelId="{C558DD24-7CD0-498C-BFD0-76A454B8B0DF}">
      <dgm:prSet phldrT="[텍스트]"/>
      <dgm:spPr/>
      <dgm:t>
        <a:bodyPr/>
        <a:lstStyle/>
        <a:p>
          <a:pPr latinLnBrk="1"/>
          <a:r>
            <a:rPr lang="ko-KR" altLang="en-US" dirty="0" err="1"/>
            <a:t>영화별예매</a:t>
          </a:r>
          <a:endParaRPr lang="ko-KR" altLang="en-US" dirty="0"/>
        </a:p>
      </dgm:t>
    </dgm:pt>
    <dgm:pt modelId="{6F6B0381-FD51-46D3-AFAF-ECE4B3697343}" type="parTrans" cxnId="{810BFFB3-0B74-4B9D-B29A-322581D2DB9E}">
      <dgm:prSet/>
      <dgm:spPr/>
      <dgm:t>
        <a:bodyPr/>
        <a:lstStyle/>
        <a:p>
          <a:pPr latinLnBrk="1"/>
          <a:endParaRPr lang="ko-KR" altLang="en-US"/>
        </a:p>
      </dgm:t>
    </dgm:pt>
    <dgm:pt modelId="{EF2EC997-F709-470D-A6E4-5DA8B6B10E09}" type="sibTrans" cxnId="{810BFFB3-0B74-4B9D-B29A-322581D2DB9E}">
      <dgm:prSet/>
      <dgm:spPr/>
      <dgm:t>
        <a:bodyPr/>
        <a:lstStyle/>
        <a:p>
          <a:pPr latinLnBrk="1"/>
          <a:endParaRPr lang="ko-KR" altLang="en-US"/>
        </a:p>
      </dgm:t>
    </dgm:pt>
    <dgm:pt modelId="{38933BE1-D962-4298-AA3C-81264EB788BF}">
      <dgm:prSet phldrT="[텍스트]"/>
      <dgm:spPr/>
      <dgm:t>
        <a:bodyPr/>
        <a:lstStyle/>
        <a:p>
          <a:pPr latinLnBrk="1"/>
          <a:r>
            <a:rPr lang="ko-KR" altLang="en-US" dirty="0" err="1"/>
            <a:t>극장별예매</a:t>
          </a:r>
          <a:endParaRPr lang="ko-KR" altLang="en-US" dirty="0"/>
        </a:p>
      </dgm:t>
    </dgm:pt>
    <dgm:pt modelId="{E46822B9-8DC6-4C34-AD51-1138757A0853}" type="parTrans" cxnId="{24A9F1A4-29A8-4A4E-88B2-FCD57CA017C7}">
      <dgm:prSet/>
      <dgm:spPr/>
      <dgm:t>
        <a:bodyPr/>
        <a:lstStyle/>
        <a:p>
          <a:pPr latinLnBrk="1"/>
          <a:endParaRPr lang="ko-KR" altLang="en-US"/>
        </a:p>
      </dgm:t>
    </dgm:pt>
    <dgm:pt modelId="{4484145C-5446-447B-9B6E-E6C9C918482A}" type="sibTrans" cxnId="{24A9F1A4-29A8-4A4E-88B2-FCD57CA017C7}">
      <dgm:prSet/>
      <dgm:spPr/>
      <dgm:t>
        <a:bodyPr/>
        <a:lstStyle/>
        <a:p>
          <a:pPr latinLnBrk="1"/>
          <a:endParaRPr lang="ko-KR" altLang="en-US"/>
        </a:p>
      </dgm:t>
    </dgm:pt>
    <dgm:pt modelId="{1574CCF3-8925-4C03-8D3F-D63049F8E781}" type="pres">
      <dgm:prSet presAssocID="{550EB424-8EED-4A5B-9013-01CCA3B65CF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0B3A9D2-6436-44A0-A088-FE490980E6C8}" type="pres">
      <dgm:prSet presAssocID="{963A5D0A-8C06-4C20-802F-FE8FA064451A}" presName="singleCycle" presStyleCnt="0"/>
      <dgm:spPr/>
    </dgm:pt>
    <dgm:pt modelId="{DC83990A-865D-4EE3-9C78-287EE4FA8641}" type="pres">
      <dgm:prSet presAssocID="{963A5D0A-8C06-4C20-802F-FE8FA064451A}" presName="singleCenter" presStyleLbl="node1" presStyleIdx="0" presStyleCnt="3">
        <dgm:presLayoutVars>
          <dgm:chMax val="7"/>
          <dgm:chPref val="7"/>
        </dgm:presLayoutVars>
      </dgm:prSet>
      <dgm:spPr/>
    </dgm:pt>
    <dgm:pt modelId="{046E39B8-566D-498A-AF4E-47BA7FA89FF4}" type="pres">
      <dgm:prSet presAssocID="{6F6B0381-FD51-46D3-AFAF-ECE4B3697343}" presName="Name56" presStyleLbl="parChTrans1D2" presStyleIdx="0" presStyleCnt="2"/>
      <dgm:spPr/>
    </dgm:pt>
    <dgm:pt modelId="{C53C7763-649C-4A62-B8DC-AED92F1B05EB}" type="pres">
      <dgm:prSet presAssocID="{C558DD24-7CD0-498C-BFD0-76A454B8B0DF}" presName="text0" presStyleLbl="node1" presStyleIdx="1" presStyleCnt="3" custRadScaleRad="92320" custRadScaleInc="-100603">
        <dgm:presLayoutVars>
          <dgm:bulletEnabled val="1"/>
        </dgm:presLayoutVars>
      </dgm:prSet>
      <dgm:spPr/>
    </dgm:pt>
    <dgm:pt modelId="{E07B1A88-1223-4CFE-8A4F-10CE7E76AF14}" type="pres">
      <dgm:prSet presAssocID="{E46822B9-8DC6-4C34-AD51-1138757A0853}" presName="Name56" presStyleLbl="parChTrans1D2" presStyleIdx="1" presStyleCnt="2"/>
      <dgm:spPr/>
    </dgm:pt>
    <dgm:pt modelId="{0E66EC13-98B8-4E38-9E12-47D97D760E79}" type="pres">
      <dgm:prSet presAssocID="{38933BE1-D962-4298-AA3C-81264EB788BF}" presName="text0" presStyleLbl="node1" presStyleIdx="2" presStyleCnt="3" custRadScaleRad="99683" custRadScaleInc="-101169">
        <dgm:presLayoutVars>
          <dgm:bulletEnabled val="1"/>
        </dgm:presLayoutVars>
      </dgm:prSet>
      <dgm:spPr/>
    </dgm:pt>
  </dgm:ptLst>
  <dgm:cxnLst>
    <dgm:cxn modelId="{641B7503-64D3-4099-820C-34605FF52A60}" type="presOf" srcId="{963A5D0A-8C06-4C20-802F-FE8FA064451A}" destId="{DC83990A-865D-4EE3-9C78-287EE4FA8641}" srcOrd="0" destOrd="0" presId="urn:microsoft.com/office/officeart/2008/layout/RadialCluster"/>
    <dgm:cxn modelId="{F82C1E28-7D3F-4097-AE2E-E3D2D0D46B00}" type="presOf" srcId="{550EB424-8EED-4A5B-9013-01CCA3B65CFA}" destId="{1574CCF3-8925-4C03-8D3F-D63049F8E781}" srcOrd="0" destOrd="0" presId="urn:microsoft.com/office/officeart/2008/layout/RadialCluster"/>
    <dgm:cxn modelId="{571F9A3B-2D9C-436A-A29B-E241C9A17AAC}" type="presOf" srcId="{6F6B0381-FD51-46D3-AFAF-ECE4B3697343}" destId="{046E39B8-566D-498A-AF4E-47BA7FA89FF4}" srcOrd="0" destOrd="0" presId="urn:microsoft.com/office/officeart/2008/layout/RadialCluster"/>
    <dgm:cxn modelId="{24A9F1A4-29A8-4A4E-88B2-FCD57CA017C7}" srcId="{963A5D0A-8C06-4C20-802F-FE8FA064451A}" destId="{38933BE1-D962-4298-AA3C-81264EB788BF}" srcOrd="1" destOrd="0" parTransId="{E46822B9-8DC6-4C34-AD51-1138757A0853}" sibTransId="{4484145C-5446-447B-9B6E-E6C9C918482A}"/>
    <dgm:cxn modelId="{810BFFB3-0B74-4B9D-B29A-322581D2DB9E}" srcId="{963A5D0A-8C06-4C20-802F-FE8FA064451A}" destId="{C558DD24-7CD0-498C-BFD0-76A454B8B0DF}" srcOrd="0" destOrd="0" parTransId="{6F6B0381-FD51-46D3-AFAF-ECE4B3697343}" sibTransId="{EF2EC997-F709-470D-A6E4-5DA8B6B10E09}"/>
    <dgm:cxn modelId="{FC694ABB-5055-4488-8A06-5E5871D2C302}" type="presOf" srcId="{E46822B9-8DC6-4C34-AD51-1138757A0853}" destId="{E07B1A88-1223-4CFE-8A4F-10CE7E76AF14}" srcOrd="0" destOrd="0" presId="urn:microsoft.com/office/officeart/2008/layout/RadialCluster"/>
    <dgm:cxn modelId="{B50D67C5-EF09-4387-8E3F-0A2FED6E8151}" type="presOf" srcId="{38933BE1-D962-4298-AA3C-81264EB788BF}" destId="{0E66EC13-98B8-4E38-9E12-47D97D760E79}" srcOrd="0" destOrd="0" presId="urn:microsoft.com/office/officeart/2008/layout/RadialCluster"/>
    <dgm:cxn modelId="{0F63CFF0-D350-4226-8638-457F93D82D89}" srcId="{550EB424-8EED-4A5B-9013-01CCA3B65CFA}" destId="{963A5D0A-8C06-4C20-802F-FE8FA064451A}" srcOrd="0" destOrd="0" parTransId="{159F7004-B0C6-41C3-8488-F66786B19F1A}" sibTransId="{2F5F9063-C74A-45A0-A600-827D73AFECC1}"/>
    <dgm:cxn modelId="{A7D937FE-C37B-449E-BA01-F1656318F20D}" type="presOf" srcId="{C558DD24-7CD0-498C-BFD0-76A454B8B0DF}" destId="{C53C7763-649C-4A62-B8DC-AED92F1B05EB}" srcOrd="0" destOrd="0" presId="urn:microsoft.com/office/officeart/2008/layout/RadialCluster"/>
    <dgm:cxn modelId="{BC66E227-371E-482C-B169-80FA0A2EB46A}" type="presParOf" srcId="{1574CCF3-8925-4C03-8D3F-D63049F8E781}" destId="{50B3A9D2-6436-44A0-A088-FE490980E6C8}" srcOrd="0" destOrd="0" presId="urn:microsoft.com/office/officeart/2008/layout/RadialCluster"/>
    <dgm:cxn modelId="{4AC84E3D-16EB-4A2F-93F2-7BF8C1591820}" type="presParOf" srcId="{50B3A9D2-6436-44A0-A088-FE490980E6C8}" destId="{DC83990A-865D-4EE3-9C78-287EE4FA8641}" srcOrd="0" destOrd="0" presId="urn:microsoft.com/office/officeart/2008/layout/RadialCluster"/>
    <dgm:cxn modelId="{B4C6F35C-E605-4636-AF41-4AC77FD4C425}" type="presParOf" srcId="{50B3A9D2-6436-44A0-A088-FE490980E6C8}" destId="{046E39B8-566D-498A-AF4E-47BA7FA89FF4}" srcOrd="1" destOrd="0" presId="urn:microsoft.com/office/officeart/2008/layout/RadialCluster"/>
    <dgm:cxn modelId="{89952325-1FE9-4A72-AC0B-F6807D59FBDE}" type="presParOf" srcId="{50B3A9D2-6436-44A0-A088-FE490980E6C8}" destId="{C53C7763-649C-4A62-B8DC-AED92F1B05EB}" srcOrd="2" destOrd="0" presId="urn:microsoft.com/office/officeart/2008/layout/RadialCluster"/>
    <dgm:cxn modelId="{7CDEBDB7-3F1A-45C5-B488-468D51A6118C}" type="presParOf" srcId="{50B3A9D2-6436-44A0-A088-FE490980E6C8}" destId="{E07B1A88-1223-4CFE-8A4F-10CE7E76AF14}" srcOrd="3" destOrd="0" presId="urn:microsoft.com/office/officeart/2008/layout/RadialCluster"/>
    <dgm:cxn modelId="{6F68DAE9-6C31-4AA7-8E86-A818ADDE5E1F}" type="presParOf" srcId="{50B3A9D2-6436-44A0-A088-FE490980E6C8}" destId="{0E66EC13-98B8-4E38-9E12-47D97D760E79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13BE87B-C453-427B-BFCF-A902379FFCE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D4B3AF1-51E3-4B14-B1DF-EB9C2A40C58A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스토어</a:t>
          </a:r>
        </a:p>
      </dgm:t>
    </dgm:pt>
    <dgm:pt modelId="{8408EF3A-298F-42E9-8A0E-C8873E16BC7A}" type="parTrans" cxnId="{05DBE097-5EBB-4E9C-A6DF-0C8BDC4E3853}">
      <dgm:prSet/>
      <dgm:spPr/>
      <dgm:t>
        <a:bodyPr/>
        <a:lstStyle/>
        <a:p>
          <a:pPr latinLnBrk="1"/>
          <a:endParaRPr lang="ko-KR" altLang="en-US"/>
        </a:p>
      </dgm:t>
    </dgm:pt>
    <dgm:pt modelId="{4E2FAB24-F7D6-47F6-B616-A589322A626D}" type="sibTrans" cxnId="{05DBE097-5EBB-4E9C-A6DF-0C8BDC4E3853}">
      <dgm:prSet/>
      <dgm:spPr/>
      <dgm:t>
        <a:bodyPr/>
        <a:lstStyle/>
        <a:p>
          <a:pPr latinLnBrk="1"/>
          <a:endParaRPr lang="ko-KR" altLang="en-US"/>
        </a:p>
      </dgm:t>
    </dgm:pt>
    <dgm:pt modelId="{105E994B-65DD-40CB-84C0-7CD9FF555D59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팝콘</a:t>
          </a:r>
          <a:r>
            <a:rPr lang="en-US" altLang="ko-KR" dirty="0"/>
            <a:t>/</a:t>
          </a:r>
          <a:r>
            <a:rPr lang="ko-KR" altLang="en-US" dirty="0"/>
            <a:t>음료</a:t>
          </a:r>
        </a:p>
      </dgm:t>
    </dgm:pt>
    <dgm:pt modelId="{E87D5ECA-1C97-4B77-B6D4-1038DAEB58F9}" type="parTrans" cxnId="{F7234267-74E3-47EE-A9B5-3A1D67B66BA3}">
      <dgm:prSet/>
      <dgm:spPr/>
      <dgm:t>
        <a:bodyPr/>
        <a:lstStyle/>
        <a:p>
          <a:pPr latinLnBrk="1"/>
          <a:endParaRPr lang="ko-KR" altLang="en-US"/>
        </a:p>
      </dgm:t>
    </dgm:pt>
    <dgm:pt modelId="{C59499BD-4CC3-4700-BB5F-39ABFA3D83A3}" type="sibTrans" cxnId="{F7234267-74E3-47EE-A9B5-3A1D67B66BA3}">
      <dgm:prSet/>
      <dgm:spPr/>
      <dgm:t>
        <a:bodyPr/>
        <a:lstStyle/>
        <a:p>
          <a:pPr latinLnBrk="1"/>
          <a:endParaRPr lang="ko-KR" altLang="en-US"/>
        </a:p>
      </dgm:t>
    </dgm:pt>
    <dgm:pt modelId="{049A538D-62C7-4381-A36A-E35F781A6FF5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구매내역</a:t>
          </a:r>
        </a:p>
      </dgm:t>
    </dgm:pt>
    <dgm:pt modelId="{6E23571A-C1B0-41B3-BF52-E3C5B11EB071}" type="parTrans" cxnId="{38007BB7-F7DD-452C-AED1-8937766986D8}">
      <dgm:prSet/>
      <dgm:spPr/>
      <dgm:t>
        <a:bodyPr/>
        <a:lstStyle/>
        <a:p>
          <a:pPr latinLnBrk="1"/>
          <a:endParaRPr lang="ko-KR" altLang="en-US"/>
        </a:p>
      </dgm:t>
    </dgm:pt>
    <dgm:pt modelId="{C2EAB359-9D8A-41F8-B0A7-5207270E01E3}" type="sibTrans" cxnId="{38007BB7-F7DD-452C-AED1-8937766986D8}">
      <dgm:prSet/>
      <dgm:spPr/>
      <dgm:t>
        <a:bodyPr/>
        <a:lstStyle/>
        <a:p>
          <a:pPr latinLnBrk="1"/>
          <a:endParaRPr lang="ko-KR" altLang="en-US"/>
        </a:p>
      </dgm:t>
    </dgm:pt>
    <dgm:pt modelId="{14BD1F9F-05EB-491E-8DE1-463F0603CE7D}">
      <dgm:prSet phldrT="[텍스트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스토어교환권</a:t>
          </a:r>
        </a:p>
      </dgm:t>
    </dgm:pt>
    <dgm:pt modelId="{EF7051B1-684D-4692-ACE7-E819C636028E}" type="parTrans" cxnId="{C6993C51-2A41-4429-BB81-A8549D1F449D}">
      <dgm:prSet/>
      <dgm:spPr/>
      <dgm:t>
        <a:bodyPr/>
        <a:lstStyle/>
        <a:p>
          <a:pPr latinLnBrk="1"/>
          <a:endParaRPr lang="ko-KR" altLang="en-US"/>
        </a:p>
      </dgm:t>
    </dgm:pt>
    <dgm:pt modelId="{5DF15613-0A58-45E7-A22B-779AFC435FAD}" type="sibTrans" cxnId="{C6993C51-2A41-4429-BB81-A8549D1F449D}">
      <dgm:prSet/>
      <dgm:spPr/>
      <dgm:t>
        <a:bodyPr/>
        <a:lstStyle/>
        <a:p>
          <a:pPr latinLnBrk="1"/>
          <a:endParaRPr lang="ko-KR" altLang="en-US"/>
        </a:p>
      </dgm:t>
    </dgm:pt>
    <dgm:pt modelId="{D0317863-BDC8-4CF4-89D2-E96698059F94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r>
            <a:rPr lang="ko-KR" altLang="en-US" dirty="0"/>
            <a:t>교환권 등록</a:t>
          </a:r>
        </a:p>
      </dgm:t>
    </dgm:pt>
    <dgm:pt modelId="{E8A5DCC5-3E5F-40EB-BBA2-CD2E1BD2C49D}" type="parTrans" cxnId="{B3FB08E3-DC91-45D9-899B-E934AFE64B0D}">
      <dgm:prSet/>
      <dgm:spPr/>
      <dgm:t>
        <a:bodyPr/>
        <a:lstStyle/>
        <a:p>
          <a:pPr latinLnBrk="1"/>
          <a:endParaRPr lang="ko-KR" altLang="en-US"/>
        </a:p>
      </dgm:t>
    </dgm:pt>
    <dgm:pt modelId="{B355F632-7799-4966-9FA0-2B1C631CF98F}" type="sibTrans" cxnId="{B3FB08E3-DC91-45D9-899B-E934AFE64B0D}">
      <dgm:prSet/>
      <dgm:spPr/>
      <dgm:t>
        <a:bodyPr/>
        <a:lstStyle/>
        <a:p>
          <a:pPr latinLnBrk="1"/>
          <a:endParaRPr lang="ko-KR" altLang="en-US"/>
        </a:p>
      </dgm:t>
    </dgm:pt>
    <dgm:pt modelId="{267300D1-8ECF-44E5-B159-7FB2C87C87F6}" type="pres">
      <dgm:prSet presAssocID="{A13BE87B-C453-427B-BFCF-A902379FFC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A614F27-F0BD-4A97-87CC-4A096F113927}" type="pres">
      <dgm:prSet presAssocID="{6D4B3AF1-51E3-4B14-B1DF-EB9C2A40C58A}" presName="hierRoot1" presStyleCnt="0">
        <dgm:presLayoutVars>
          <dgm:hierBranch val="init"/>
        </dgm:presLayoutVars>
      </dgm:prSet>
      <dgm:spPr/>
    </dgm:pt>
    <dgm:pt modelId="{254D6C99-6E9D-4F68-812F-A1D326643316}" type="pres">
      <dgm:prSet presAssocID="{6D4B3AF1-51E3-4B14-B1DF-EB9C2A40C58A}" presName="rootComposite1" presStyleCnt="0"/>
      <dgm:spPr/>
    </dgm:pt>
    <dgm:pt modelId="{CAF53C55-FEE1-4F03-A54A-6B1A92E74236}" type="pres">
      <dgm:prSet presAssocID="{6D4B3AF1-51E3-4B14-B1DF-EB9C2A40C58A}" presName="rootText1" presStyleLbl="node0" presStyleIdx="0" presStyleCnt="1">
        <dgm:presLayoutVars>
          <dgm:chPref val="3"/>
        </dgm:presLayoutVars>
      </dgm:prSet>
      <dgm:spPr/>
    </dgm:pt>
    <dgm:pt modelId="{0D2F88EF-0353-4570-8172-610E60EE8B08}" type="pres">
      <dgm:prSet presAssocID="{6D4B3AF1-51E3-4B14-B1DF-EB9C2A40C58A}" presName="rootConnector1" presStyleLbl="node1" presStyleIdx="0" presStyleCnt="0"/>
      <dgm:spPr/>
    </dgm:pt>
    <dgm:pt modelId="{B31A3BDE-FA08-470D-8CAD-FB485700A1E2}" type="pres">
      <dgm:prSet presAssocID="{6D4B3AF1-51E3-4B14-B1DF-EB9C2A40C58A}" presName="hierChild2" presStyleCnt="0"/>
      <dgm:spPr/>
    </dgm:pt>
    <dgm:pt modelId="{D487B7C4-0202-4D11-ABD3-023CB0723472}" type="pres">
      <dgm:prSet presAssocID="{E87D5ECA-1C97-4B77-B6D4-1038DAEB58F9}" presName="Name37" presStyleLbl="parChTrans1D2" presStyleIdx="0" presStyleCnt="4"/>
      <dgm:spPr/>
    </dgm:pt>
    <dgm:pt modelId="{54E5202A-FDA0-4E80-90B7-D6A3C4722804}" type="pres">
      <dgm:prSet presAssocID="{105E994B-65DD-40CB-84C0-7CD9FF555D59}" presName="hierRoot2" presStyleCnt="0">
        <dgm:presLayoutVars>
          <dgm:hierBranch val="init"/>
        </dgm:presLayoutVars>
      </dgm:prSet>
      <dgm:spPr/>
    </dgm:pt>
    <dgm:pt modelId="{FE03F94D-E8BF-4D47-B1AB-CF0890681EE1}" type="pres">
      <dgm:prSet presAssocID="{105E994B-65DD-40CB-84C0-7CD9FF555D59}" presName="rootComposite" presStyleCnt="0"/>
      <dgm:spPr/>
    </dgm:pt>
    <dgm:pt modelId="{CA031222-9984-410C-BE34-B716017F2EFA}" type="pres">
      <dgm:prSet presAssocID="{105E994B-65DD-40CB-84C0-7CD9FF555D59}" presName="rootText" presStyleLbl="node2" presStyleIdx="0" presStyleCnt="4">
        <dgm:presLayoutVars>
          <dgm:chPref val="3"/>
        </dgm:presLayoutVars>
      </dgm:prSet>
      <dgm:spPr/>
    </dgm:pt>
    <dgm:pt modelId="{517CA45C-2F78-49D2-B956-A1D581FF6FF9}" type="pres">
      <dgm:prSet presAssocID="{105E994B-65DD-40CB-84C0-7CD9FF555D59}" presName="rootConnector" presStyleLbl="node2" presStyleIdx="0" presStyleCnt="4"/>
      <dgm:spPr/>
    </dgm:pt>
    <dgm:pt modelId="{4EB7A207-3729-4CC8-9663-FE2E6D2F2F9F}" type="pres">
      <dgm:prSet presAssocID="{105E994B-65DD-40CB-84C0-7CD9FF555D59}" presName="hierChild4" presStyleCnt="0"/>
      <dgm:spPr/>
    </dgm:pt>
    <dgm:pt modelId="{036DEEC5-E70C-4A21-BC5C-CB3C4FFC4DCD}" type="pres">
      <dgm:prSet presAssocID="{105E994B-65DD-40CB-84C0-7CD9FF555D59}" presName="hierChild5" presStyleCnt="0"/>
      <dgm:spPr/>
    </dgm:pt>
    <dgm:pt modelId="{7676FEF5-24FC-4D7A-BE30-807DC96F9A75}" type="pres">
      <dgm:prSet presAssocID="{6E23571A-C1B0-41B3-BF52-E3C5B11EB071}" presName="Name37" presStyleLbl="parChTrans1D2" presStyleIdx="1" presStyleCnt="4"/>
      <dgm:spPr/>
    </dgm:pt>
    <dgm:pt modelId="{9F6407F2-A591-4E3A-9ABF-480A3682243A}" type="pres">
      <dgm:prSet presAssocID="{049A538D-62C7-4381-A36A-E35F781A6FF5}" presName="hierRoot2" presStyleCnt="0">
        <dgm:presLayoutVars>
          <dgm:hierBranch val="init"/>
        </dgm:presLayoutVars>
      </dgm:prSet>
      <dgm:spPr/>
    </dgm:pt>
    <dgm:pt modelId="{B6EFBC10-C41E-4598-94BA-FDD3F30731DB}" type="pres">
      <dgm:prSet presAssocID="{049A538D-62C7-4381-A36A-E35F781A6FF5}" presName="rootComposite" presStyleCnt="0"/>
      <dgm:spPr/>
    </dgm:pt>
    <dgm:pt modelId="{023728DD-9231-4C65-99E3-88E7AA10C03F}" type="pres">
      <dgm:prSet presAssocID="{049A538D-62C7-4381-A36A-E35F781A6FF5}" presName="rootText" presStyleLbl="node2" presStyleIdx="1" presStyleCnt="4">
        <dgm:presLayoutVars>
          <dgm:chPref val="3"/>
        </dgm:presLayoutVars>
      </dgm:prSet>
      <dgm:spPr/>
    </dgm:pt>
    <dgm:pt modelId="{2B9665C6-2A53-4E34-BD49-7D3C882319DC}" type="pres">
      <dgm:prSet presAssocID="{049A538D-62C7-4381-A36A-E35F781A6FF5}" presName="rootConnector" presStyleLbl="node2" presStyleIdx="1" presStyleCnt="4"/>
      <dgm:spPr/>
    </dgm:pt>
    <dgm:pt modelId="{305B5183-9569-4074-A78B-F0FD386D2E4F}" type="pres">
      <dgm:prSet presAssocID="{049A538D-62C7-4381-A36A-E35F781A6FF5}" presName="hierChild4" presStyleCnt="0"/>
      <dgm:spPr/>
    </dgm:pt>
    <dgm:pt modelId="{51EFB8C8-9802-41DF-BB57-A3CE7FD7CED3}" type="pres">
      <dgm:prSet presAssocID="{049A538D-62C7-4381-A36A-E35F781A6FF5}" presName="hierChild5" presStyleCnt="0"/>
      <dgm:spPr/>
    </dgm:pt>
    <dgm:pt modelId="{FD8F2A89-33B8-4D2C-8BB9-C3A32F4F81AB}" type="pres">
      <dgm:prSet presAssocID="{EF7051B1-684D-4692-ACE7-E819C636028E}" presName="Name37" presStyleLbl="parChTrans1D2" presStyleIdx="2" presStyleCnt="4"/>
      <dgm:spPr/>
    </dgm:pt>
    <dgm:pt modelId="{320C4289-4A31-4597-B9F4-BB8B5FFF33BF}" type="pres">
      <dgm:prSet presAssocID="{14BD1F9F-05EB-491E-8DE1-463F0603CE7D}" presName="hierRoot2" presStyleCnt="0">
        <dgm:presLayoutVars>
          <dgm:hierBranch val="init"/>
        </dgm:presLayoutVars>
      </dgm:prSet>
      <dgm:spPr/>
    </dgm:pt>
    <dgm:pt modelId="{6682A0DA-8470-4DED-B04A-01EB342036EC}" type="pres">
      <dgm:prSet presAssocID="{14BD1F9F-05EB-491E-8DE1-463F0603CE7D}" presName="rootComposite" presStyleCnt="0"/>
      <dgm:spPr/>
    </dgm:pt>
    <dgm:pt modelId="{231299E0-10CD-400F-B855-B5F3DECCF08D}" type="pres">
      <dgm:prSet presAssocID="{14BD1F9F-05EB-491E-8DE1-463F0603CE7D}" presName="rootText" presStyleLbl="node2" presStyleIdx="2" presStyleCnt="4">
        <dgm:presLayoutVars>
          <dgm:chPref val="3"/>
        </dgm:presLayoutVars>
      </dgm:prSet>
      <dgm:spPr/>
    </dgm:pt>
    <dgm:pt modelId="{2FEC5E8D-DA17-4D8B-9A13-73FEC8932C0E}" type="pres">
      <dgm:prSet presAssocID="{14BD1F9F-05EB-491E-8DE1-463F0603CE7D}" presName="rootConnector" presStyleLbl="node2" presStyleIdx="2" presStyleCnt="4"/>
      <dgm:spPr/>
    </dgm:pt>
    <dgm:pt modelId="{5F4FF98A-E112-45B2-AA6C-4BC98E05D24D}" type="pres">
      <dgm:prSet presAssocID="{14BD1F9F-05EB-491E-8DE1-463F0603CE7D}" presName="hierChild4" presStyleCnt="0"/>
      <dgm:spPr/>
    </dgm:pt>
    <dgm:pt modelId="{2D8BFE8F-7D8A-46A5-9309-930AC5F78533}" type="pres">
      <dgm:prSet presAssocID="{14BD1F9F-05EB-491E-8DE1-463F0603CE7D}" presName="hierChild5" presStyleCnt="0"/>
      <dgm:spPr/>
    </dgm:pt>
    <dgm:pt modelId="{04C2B315-368F-46E3-9B03-7A8BA0B7748F}" type="pres">
      <dgm:prSet presAssocID="{E8A5DCC5-3E5F-40EB-BBA2-CD2E1BD2C49D}" presName="Name37" presStyleLbl="parChTrans1D2" presStyleIdx="3" presStyleCnt="4"/>
      <dgm:spPr/>
    </dgm:pt>
    <dgm:pt modelId="{D4366E22-64FE-47CC-94FF-AEF8C5746014}" type="pres">
      <dgm:prSet presAssocID="{D0317863-BDC8-4CF4-89D2-E96698059F94}" presName="hierRoot2" presStyleCnt="0">
        <dgm:presLayoutVars>
          <dgm:hierBranch val="init"/>
        </dgm:presLayoutVars>
      </dgm:prSet>
      <dgm:spPr/>
    </dgm:pt>
    <dgm:pt modelId="{10664A1E-9F5E-4A3B-B149-EABC3EF320D8}" type="pres">
      <dgm:prSet presAssocID="{D0317863-BDC8-4CF4-89D2-E96698059F94}" presName="rootComposite" presStyleCnt="0"/>
      <dgm:spPr/>
    </dgm:pt>
    <dgm:pt modelId="{A99106BE-9EF8-4CD9-B31E-A9E0C23C1BCB}" type="pres">
      <dgm:prSet presAssocID="{D0317863-BDC8-4CF4-89D2-E96698059F94}" presName="rootText" presStyleLbl="node2" presStyleIdx="3" presStyleCnt="4">
        <dgm:presLayoutVars>
          <dgm:chPref val="3"/>
        </dgm:presLayoutVars>
      </dgm:prSet>
      <dgm:spPr/>
    </dgm:pt>
    <dgm:pt modelId="{7FD42174-3704-46F6-94CC-1A5729D3A585}" type="pres">
      <dgm:prSet presAssocID="{D0317863-BDC8-4CF4-89D2-E96698059F94}" presName="rootConnector" presStyleLbl="node2" presStyleIdx="3" presStyleCnt="4"/>
      <dgm:spPr/>
    </dgm:pt>
    <dgm:pt modelId="{B244207E-3E03-4324-BAC3-D83F7310AA0D}" type="pres">
      <dgm:prSet presAssocID="{D0317863-BDC8-4CF4-89D2-E96698059F94}" presName="hierChild4" presStyleCnt="0"/>
      <dgm:spPr/>
    </dgm:pt>
    <dgm:pt modelId="{CD5AEF11-B429-4587-A144-CF25F7DAF180}" type="pres">
      <dgm:prSet presAssocID="{D0317863-BDC8-4CF4-89D2-E96698059F94}" presName="hierChild5" presStyleCnt="0"/>
      <dgm:spPr/>
    </dgm:pt>
    <dgm:pt modelId="{69537C60-FFAA-497B-B07B-406382987A86}" type="pres">
      <dgm:prSet presAssocID="{6D4B3AF1-51E3-4B14-B1DF-EB9C2A40C58A}" presName="hierChild3" presStyleCnt="0"/>
      <dgm:spPr/>
    </dgm:pt>
  </dgm:ptLst>
  <dgm:cxnLst>
    <dgm:cxn modelId="{57F04F0B-C4E7-4D8A-9A84-B6C5E2B2056E}" type="presOf" srcId="{6D4B3AF1-51E3-4B14-B1DF-EB9C2A40C58A}" destId="{CAF53C55-FEE1-4F03-A54A-6B1A92E74236}" srcOrd="0" destOrd="0" presId="urn:microsoft.com/office/officeart/2005/8/layout/orgChart1"/>
    <dgm:cxn modelId="{1109B810-7ACF-4689-A6D2-42796C0C53C5}" type="presOf" srcId="{105E994B-65DD-40CB-84C0-7CD9FF555D59}" destId="{517CA45C-2F78-49D2-B956-A1D581FF6FF9}" srcOrd="1" destOrd="0" presId="urn:microsoft.com/office/officeart/2005/8/layout/orgChart1"/>
    <dgm:cxn modelId="{0F235123-42A4-44AC-A7B9-B34F0FDA4842}" type="presOf" srcId="{105E994B-65DD-40CB-84C0-7CD9FF555D59}" destId="{CA031222-9984-410C-BE34-B716017F2EFA}" srcOrd="0" destOrd="0" presId="urn:microsoft.com/office/officeart/2005/8/layout/orgChart1"/>
    <dgm:cxn modelId="{1A9C2224-6967-4116-AA4E-7F7808BF303E}" type="presOf" srcId="{E8A5DCC5-3E5F-40EB-BBA2-CD2E1BD2C49D}" destId="{04C2B315-368F-46E3-9B03-7A8BA0B7748F}" srcOrd="0" destOrd="0" presId="urn:microsoft.com/office/officeart/2005/8/layout/orgChart1"/>
    <dgm:cxn modelId="{138EFC42-19EB-448E-BCBE-5D11AC725401}" type="presOf" srcId="{A13BE87B-C453-427B-BFCF-A902379FFCEB}" destId="{267300D1-8ECF-44E5-B159-7FB2C87C87F6}" srcOrd="0" destOrd="0" presId="urn:microsoft.com/office/officeart/2005/8/layout/orgChart1"/>
    <dgm:cxn modelId="{F7234267-74E3-47EE-A9B5-3A1D67B66BA3}" srcId="{6D4B3AF1-51E3-4B14-B1DF-EB9C2A40C58A}" destId="{105E994B-65DD-40CB-84C0-7CD9FF555D59}" srcOrd="0" destOrd="0" parTransId="{E87D5ECA-1C97-4B77-B6D4-1038DAEB58F9}" sibTransId="{C59499BD-4CC3-4700-BB5F-39ABFA3D83A3}"/>
    <dgm:cxn modelId="{A0DD6347-11DB-4EEF-9E5F-6655BA5E7A59}" type="presOf" srcId="{D0317863-BDC8-4CF4-89D2-E96698059F94}" destId="{7FD42174-3704-46F6-94CC-1A5729D3A585}" srcOrd="1" destOrd="0" presId="urn:microsoft.com/office/officeart/2005/8/layout/orgChart1"/>
    <dgm:cxn modelId="{C6993C51-2A41-4429-BB81-A8549D1F449D}" srcId="{6D4B3AF1-51E3-4B14-B1DF-EB9C2A40C58A}" destId="{14BD1F9F-05EB-491E-8DE1-463F0603CE7D}" srcOrd="2" destOrd="0" parTransId="{EF7051B1-684D-4692-ACE7-E819C636028E}" sibTransId="{5DF15613-0A58-45E7-A22B-779AFC435FAD}"/>
    <dgm:cxn modelId="{FAF02D52-F494-4F22-A6A2-03F893A99A85}" type="presOf" srcId="{049A538D-62C7-4381-A36A-E35F781A6FF5}" destId="{023728DD-9231-4C65-99E3-88E7AA10C03F}" srcOrd="0" destOrd="0" presId="urn:microsoft.com/office/officeart/2005/8/layout/orgChart1"/>
    <dgm:cxn modelId="{860F0785-A1AF-4551-90A4-B36A579E71E9}" type="presOf" srcId="{6E23571A-C1B0-41B3-BF52-E3C5B11EB071}" destId="{7676FEF5-24FC-4D7A-BE30-807DC96F9A75}" srcOrd="0" destOrd="0" presId="urn:microsoft.com/office/officeart/2005/8/layout/orgChart1"/>
    <dgm:cxn modelId="{05DBE097-5EBB-4E9C-A6DF-0C8BDC4E3853}" srcId="{A13BE87B-C453-427B-BFCF-A902379FFCEB}" destId="{6D4B3AF1-51E3-4B14-B1DF-EB9C2A40C58A}" srcOrd="0" destOrd="0" parTransId="{8408EF3A-298F-42E9-8A0E-C8873E16BC7A}" sibTransId="{4E2FAB24-F7D6-47F6-B616-A589322A626D}"/>
    <dgm:cxn modelId="{372F51B5-8ACD-42D5-8CF4-0180CDAA926F}" type="presOf" srcId="{14BD1F9F-05EB-491E-8DE1-463F0603CE7D}" destId="{2FEC5E8D-DA17-4D8B-9A13-73FEC8932C0E}" srcOrd="1" destOrd="0" presId="urn:microsoft.com/office/officeart/2005/8/layout/orgChart1"/>
    <dgm:cxn modelId="{38007BB7-F7DD-452C-AED1-8937766986D8}" srcId="{6D4B3AF1-51E3-4B14-B1DF-EB9C2A40C58A}" destId="{049A538D-62C7-4381-A36A-E35F781A6FF5}" srcOrd="1" destOrd="0" parTransId="{6E23571A-C1B0-41B3-BF52-E3C5B11EB071}" sibTransId="{C2EAB359-9D8A-41F8-B0A7-5207270E01E3}"/>
    <dgm:cxn modelId="{BB2E96BD-4A5C-4B5C-8700-BD41C13F1966}" type="presOf" srcId="{D0317863-BDC8-4CF4-89D2-E96698059F94}" destId="{A99106BE-9EF8-4CD9-B31E-A9E0C23C1BCB}" srcOrd="0" destOrd="0" presId="urn:microsoft.com/office/officeart/2005/8/layout/orgChart1"/>
    <dgm:cxn modelId="{2DC497C4-6291-4670-9194-105489CC617C}" type="presOf" srcId="{6D4B3AF1-51E3-4B14-B1DF-EB9C2A40C58A}" destId="{0D2F88EF-0353-4570-8172-610E60EE8B08}" srcOrd="1" destOrd="0" presId="urn:microsoft.com/office/officeart/2005/8/layout/orgChart1"/>
    <dgm:cxn modelId="{8C0C89C8-4EAB-4570-9EAD-47D1CEEAA9C6}" type="presOf" srcId="{E87D5ECA-1C97-4B77-B6D4-1038DAEB58F9}" destId="{D487B7C4-0202-4D11-ABD3-023CB0723472}" srcOrd="0" destOrd="0" presId="urn:microsoft.com/office/officeart/2005/8/layout/orgChart1"/>
    <dgm:cxn modelId="{831C9ECA-B50B-48ED-BEE2-ACFD5BA913C4}" type="presOf" srcId="{EF7051B1-684D-4692-ACE7-E819C636028E}" destId="{FD8F2A89-33B8-4D2C-8BB9-C3A32F4F81AB}" srcOrd="0" destOrd="0" presId="urn:microsoft.com/office/officeart/2005/8/layout/orgChart1"/>
    <dgm:cxn modelId="{F4C4E3E1-F7D7-4E3F-9DB3-24F4CB0D29BF}" type="presOf" srcId="{049A538D-62C7-4381-A36A-E35F781A6FF5}" destId="{2B9665C6-2A53-4E34-BD49-7D3C882319DC}" srcOrd="1" destOrd="0" presId="urn:microsoft.com/office/officeart/2005/8/layout/orgChart1"/>
    <dgm:cxn modelId="{B3FB08E3-DC91-45D9-899B-E934AFE64B0D}" srcId="{6D4B3AF1-51E3-4B14-B1DF-EB9C2A40C58A}" destId="{D0317863-BDC8-4CF4-89D2-E96698059F94}" srcOrd="3" destOrd="0" parTransId="{E8A5DCC5-3E5F-40EB-BBA2-CD2E1BD2C49D}" sibTransId="{B355F632-7799-4966-9FA0-2B1C631CF98F}"/>
    <dgm:cxn modelId="{0A25D4F8-D001-4377-9898-72403559B304}" type="presOf" srcId="{14BD1F9F-05EB-491E-8DE1-463F0603CE7D}" destId="{231299E0-10CD-400F-B855-B5F3DECCF08D}" srcOrd="0" destOrd="0" presId="urn:microsoft.com/office/officeart/2005/8/layout/orgChart1"/>
    <dgm:cxn modelId="{ED9DAF6E-3478-4F4C-B11C-5E3C351EA2F6}" type="presParOf" srcId="{267300D1-8ECF-44E5-B159-7FB2C87C87F6}" destId="{EA614F27-F0BD-4A97-87CC-4A096F113927}" srcOrd="0" destOrd="0" presId="urn:microsoft.com/office/officeart/2005/8/layout/orgChart1"/>
    <dgm:cxn modelId="{987217B1-B7BE-44E9-89DF-8E207C2701B7}" type="presParOf" srcId="{EA614F27-F0BD-4A97-87CC-4A096F113927}" destId="{254D6C99-6E9D-4F68-812F-A1D326643316}" srcOrd="0" destOrd="0" presId="urn:microsoft.com/office/officeart/2005/8/layout/orgChart1"/>
    <dgm:cxn modelId="{8FC7860F-05E9-4812-885F-E47A0156089A}" type="presParOf" srcId="{254D6C99-6E9D-4F68-812F-A1D326643316}" destId="{CAF53C55-FEE1-4F03-A54A-6B1A92E74236}" srcOrd="0" destOrd="0" presId="urn:microsoft.com/office/officeart/2005/8/layout/orgChart1"/>
    <dgm:cxn modelId="{B84A13AC-B471-4D1C-B1E8-B143B1490DCA}" type="presParOf" srcId="{254D6C99-6E9D-4F68-812F-A1D326643316}" destId="{0D2F88EF-0353-4570-8172-610E60EE8B08}" srcOrd="1" destOrd="0" presId="urn:microsoft.com/office/officeart/2005/8/layout/orgChart1"/>
    <dgm:cxn modelId="{38C2B4A1-377B-4D65-A5A1-4AFC43E40C8D}" type="presParOf" srcId="{EA614F27-F0BD-4A97-87CC-4A096F113927}" destId="{B31A3BDE-FA08-470D-8CAD-FB485700A1E2}" srcOrd="1" destOrd="0" presId="urn:microsoft.com/office/officeart/2005/8/layout/orgChart1"/>
    <dgm:cxn modelId="{D49EE9FF-1A7C-44F9-A9C3-4A1F0757FAF7}" type="presParOf" srcId="{B31A3BDE-FA08-470D-8CAD-FB485700A1E2}" destId="{D487B7C4-0202-4D11-ABD3-023CB0723472}" srcOrd="0" destOrd="0" presId="urn:microsoft.com/office/officeart/2005/8/layout/orgChart1"/>
    <dgm:cxn modelId="{1DE30571-55AE-4745-8A49-1325AF1AC643}" type="presParOf" srcId="{B31A3BDE-FA08-470D-8CAD-FB485700A1E2}" destId="{54E5202A-FDA0-4E80-90B7-D6A3C4722804}" srcOrd="1" destOrd="0" presId="urn:microsoft.com/office/officeart/2005/8/layout/orgChart1"/>
    <dgm:cxn modelId="{DC3BEB00-84F0-4F72-B95C-DCEBD7EA26F6}" type="presParOf" srcId="{54E5202A-FDA0-4E80-90B7-D6A3C4722804}" destId="{FE03F94D-E8BF-4D47-B1AB-CF0890681EE1}" srcOrd="0" destOrd="0" presId="urn:microsoft.com/office/officeart/2005/8/layout/orgChart1"/>
    <dgm:cxn modelId="{47260D77-3170-4A10-AF0A-CEE16E60B84B}" type="presParOf" srcId="{FE03F94D-E8BF-4D47-B1AB-CF0890681EE1}" destId="{CA031222-9984-410C-BE34-B716017F2EFA}" srcOrd="0" destOrd="0" presId="urn:microsoft.com/office/officeart/2005/8/layout/orgChart1"/>
    <dgm:cxn modelId="{9FC246F8-C976-435C-840A-D215A47D8F96}" type="presParOf" srcId="{FE03F94D-E8BF-4D47-B1AB-CF0890681EE1}" destId="{517CA45C-2F78-49D2-B956-A1D581FF6FF9}" srcOrd="1" destOrd="0" presId="urn:microsoft.com/office/officeart/2005/8/layout/orgChart1"/>
    <dgm:cxn modelId="{5CD4240B-6461-4E84-8E06-DCCBD75ACC3B}" type="presParOf" srcId="{54E5202A-FDA0-4E80-90B7-D6A3C4722804}" destId="{4EB7A207-3729-4CC8-9663-FE2E6D2F2F9F}" srcOrd="1" destOrd="0" presId="urn:microsoft.com/office/officeart/2005/8/layout/orgChart1"/>
    <dgm:cxn modelId="{6E53888C-4CFC-4D0A-B840-0C8F8D06F39A}" type="presParOf" srcId="{54E5202A-FDA0-4E80-90B7-D6A3C4722804}" destId="{036DEEC5-E70C-4A21-BC5C-CB3C4FFC4DCD}" srcOrd="2" destOrd="0" presId="urn:microsoft.com/office/officeart/2005/8/layout/orgChart1"/>
    <dgm:cxn modelId="{D84FA3BB-876A-4195-A79D-42F7CEFC5B58}" type="presParOf" srcId="{B31A3BDE-FA08-470D-8CAD-FB485700A1E2}" destId="{7676FEF5-24FC-4D7A-BE30-807DC96F9A75}" srcOrd="2" destOrd="0" presId="urn:microsoft.com/office/officeart/2005/8/layout/orgChart1"/>
    <dgm:cxn modelId="{938DE5B9-F7F3-40F3-9149-79BEFCA8A1F7}" type="presParOf" srcId="{B31A3BDE-FA08-470D-8CAD-FB485700A1E2}" destId="{9F6407F2-A591-4E3A-9ABF-480A3682243A}" srcOrd="3" destOrd="0" presId="urn:microsoft.com/office/officeart/2005/8/layout/orgChart1"/>
    <dgm:cxn modelId="{3CD64102-BC92-4CF3-836B-B15EEDFC0E03}" type="presParOf" srcId="{9F6407F2-A591-4E3A-9ABF-480A3682243A}" destId="{B6EFBC10-C41E-4598-94BA-FDD3F30731DB}" srcOrd="0" destOrd="0" presId="urn:microsoft.com/office/officeart/2005/8/layout/orgChart1"/>
    <dgm:cxn modelId="{99129AEC-BF39-4714-980C-69E20BF43718}" type="presParOf" srcId="{B6EFBC10-C41E-4598-94BA-FDD3F30731DB}" destId="{023728DD-9231-4C65-99E3-88E7AA10C03F}" srcOrd="0" destOrd="0" presId="urn:microsoft.com/office/officeart/2005/8/layout/orgChart1"/>
    <dgm:cxn modelId="{C4A5DD66-AD52-42E1-AB53-8FF8005A7968}" type="presParOf" srcId="{B6EFBC10-C41E-4598-94BA-FDD3F30731DB}" destId="{2B9665C6-2A53-4E34-BD49-7D3C882319DC}" srcOrd="1" destOrd="0" presId="urn:microsoft.com/office/officeart/2005/8/layout/orgChart1"/>
    <dgm:cxn modelId="{ABFFE273-F7F5-4D05-9768-FAFDC7F317C2}" type="presParOf" srcId="{9F6407F2-A591-4E3A-9ABF-480A3682243A}" destId="{305B5183-9569-4074-A78B-F0FD386D2E4F}" srcOrd="1" destOrd="0" presId="urn:microsoft.com/office/officeart/2005/8/layout/orgChart1"/>
    <dgm:cxn modelId="{84CD8B83-010D-4EB5-99A1-61BA8A53EAD9}" type="presParOf" srcId="{9F6407F2-A591-4E3A-9ABF-480A3682243A}" destId="{51EFB8C8-9802-41DF-BB57-A3CE7FD7CED3}" srcOrd="2" destOrd="0" presId="urn:microsoft.com/office/officeart/2005/8/layout/orgChart1"/>
    <dgm:cxn modelId="{C8B89FB8-8074-4B5A-BFA5-4E7BD6A5541F}" type="presParOf" srcId="{B31A3BDE-FA08-470D-8CAD-FB485700A1E2}" destId="{FD8F2A89-33B8-4D2C-8BB9-C3A32F4F81AB}" srcOrd="4" destOrd="0" presId="urn:microsoft.com/office/officeart/2005/8/layout/orgChart1"/>
    <dgm:cxn modelId="{5CC2160D-8994-47ED-8502-6552CC3A255E}" type="presParOf" srcId="{B31A3BDE-FA08-470D-8CAD-FB485700A1E2}" destId="{320C4289-4A31-4597-B9F4-BB8B5FFF33BF}" srcOrd="5" destOrd="0" presId="urn:microsoft.com/office/officeart/2005/8/layout/orgChart1"/>
    <dgm:cxn modelId="{363DB6A3-F99F-4DE7-948F-53A23AFFB81E}" type="presParOf" srcId="{320C4289-4A31-4597-B9F4-BB8B5FFF33BF}" destId="{6682A0DA-8470-4DED-B04A-01EB342036EC}" srcOrd="0" destOrd="0" presId="urn:microsoft.com/office/officeart/2005/8/layout/orgChart1"/>
    <dgm:cxn modelId="{CC526905-18D7-4223-9185-FC59E2C8C184}" type="presParOf" srcId="{6682A0DA-8470-4DED-B04A-01EB342036EC}" destId="{231299E0-10CD-400F-B855-B5F3DECCF08D}" srcOrd="0" destOrd="0" presId="urn:microsoft.com/office/officeart/2005/8/layout/orgChart1"/>
    <dgm:cxn modelId="{7942BE84-D8C9-447A-A48E-8D12F22D041F}" type="presParOf" srcId="{6682A0DA-8470-4DED-B04A-01EB342036EC}" destId="{2FEC5E8D-DA17-4D8B-9A13-73FEC8932C0E}" srcOrd="1" destOrd="0" presId="urn:microsoft.com/office/officeart/2005/8/layout/orgChart1"/>
    <dgm:cxn modelId="{21186A95-82BA-4E06-B265-8C084B67CFA9}" type="presParOf" srcId="{320C4289-4A31-4597-B9F4-BB8B5FFF33BF}" destId="{5F4FF98A-E112-45B2-AA6C-4BC98E05D24D}" srcOrd="1" destOrd="0" presId="urn:microsoft.com/office/officeart/2005/8/layout/orgChart1"/>
    <dgm:cxn modelId="{DBF507A4-8AF7-4DA8-AFAA-E018D74BFB4D}" type="presParOf" srcId="{320C4289-4A31-4597-B9F4-BB8B5FFF33BF}" destId="{2D8BFE8F-7D8A-46A5-9309-930AC5F78533}" srcOrd="2" destOrd="0" presId="urn:microsoft.com/office/officeart/2005/8/layout/orgChart1"/>
    <dgm:cxn modelId="{B68DE2D7-7A82-4197-A1CA-7E5C31CFC04F}" type="presParOf" srcId="{B31A3BDE-FA08-470D-8CAD-FB485700A1E2}" destId="{04C2B315-368F-46E3-9B03-7A8BA0B7748F}" srcOrd="6" destOrd="0" presId="urn:microsoft.com/office/officeart/2005/8/layout/orgChart1"/>
    <dgm:cxn modelId="{E2DDAE69-7A5D-4941-964B-A8BE4E0CC05B}" type="presParOf" srcId="{B31A3BDE-FA08-470D-8CAD-FB485700A1E2}" destId="{D4366E22-64FE-47CC-94FF-AEF8C5746014}" srcOrd="7" destOrd="0" presId="urn:microsoft.com/office/officeart/2005/8/layout/orgChart1"/>
    <dgm:cxn modelId="{EC3EAF74-7DAA-4497-AE17-EA3AF93311F1}" type="presParOf" srcId="{D4366E22-64FE-47CC-94FF-AEF8C5746014}" destId="{10664A1E-9F5E-4A3B-B149-EABC3EF320D8}" srcOrd="0" destOrd="0" presId="urn:microsoft.com/office/officeart/2005/8/layout/orgChart1"/>
    <dgm:cxn modelId="{1D709160-4F1C-4336-858E-85A04911FFEA}" type="presParOf" srcId="{10664A1E-9F5E-4A3B-B149-EABC3EF320D8}" destId="{A99106BE-9EF8-4CD9-B31E-A9E0C23C1BCB}" srcOrd="0" destOrd="0" presId="urn:microsoft.com/office/officeart/2005/8/layout/orgChart1"/>
    <dgm:cxn modelId="{5694F55F-DFC2-4E61-8940-E72D629A81C6}" type="presParOf" srcId="{10664A1E-9F5E-4A3B-B149-EABC3EF320D8}" destId="{7FD42174-3704-46F6-94CC-1A5729D3A585}" srcOrd="1" destOrd="0" presId="urn:microsoft.com/office/officeart/2005/8/layout/orgChart1"/>
    <dgm:cxn modelId="{AD64D16E-5C86-44DA-888C-EC8CC27F25CD}" type="presParOf" srcId="{D4366E22-64FE-47CC-94FF-AEF8C5746014}" destId="{B244207E-3E03-4324-BAC3-D83F7310AA0D}" srcOrd="1" destOrd="0" presId="urn:microsoft.com/office/officeart/2005/8/layout/orgChart1"/>
    <dgm:cxn modelId="{D589BF29-E2A0-4EED-9F83-5F8EB90AD5F0}" type="presParOf" srcId="{D4366E22-64FE-47CC-94FF-AEF8C5746014}" destId="{CD5AEF11-B429-4587-A144-CF25F7DAF180}" srcOrd="2" destOrd="0" presId="urn:microsoft.com/office/officeart/2005/8/layout/orgChart1"/>
    <dgm:cxn modelId="{6CA71F06-55D2-4DD6-99AD-FB98A79799D7}" type="presParOf" srcId="{EA614F27-F0BD-4A97-87CC-4A096F113927}" destId="{69537C60-FFAA-497B-B07B-406382987A8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47FDE-DA85-4D96-830D-13239FF33B4C}">
      <dsp:nvSpPr>
        <dsp:cNvPr id="0" name=""/>
        <dsp:cNvSpPr/>
      </dsp:nvSpPr>
      <dsp:spPr>
        <a:xfrm>
          <a:off x="5257800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804"/>
              </a:lnTo>
              <a:lnTo>
                <a:pt x="3719932" y="322804"/>
              </a:lnTo>
              <a:lnTo>
                <a:pt x="3719932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4264C-0AC0-4D88-AFD3-82FE8CFCB056}">
      <dsp:nvSpPr>
        <dsp:cNvPr id="0" name=""/>
        <dsp:cNvSpPr/>
      </dsp:nvSpPr>
      <dsp:spPr>
        <a:xfrm>
          <a:off x="5212080" y="1852864"/>
          <a:ext cx="91440" cy="6456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8B2B04-C603-4F28-B94C-6FAA7A4B94E5}">
      <dsp:nvSpPr>
        <dsp:cNvPr id="0" name=""/>
        <dsp:cNvSpPr/>
      </dsp:nvSpPr>
      <dsp:spPr>
        <a:xfrm>
          <a:off x="1537867" y="1852864"/>
          <a:ext cx="3719932" cy="645608"/>
        </a:xfrm>
        <a:custGeom>
          <a:avLst/>
          <a:gdLst/>
          <a:ahLst/>
          <a:cxnLst/>
          <a:rect l="0" t="0" r="0" b="0"/>
          <a:pathLst>
            <a:path>
              <a:moveTo>
                <a:pt x="3719932" y="0"/>
              </a:moveTo>
              <a:lnTo>
                <a:pt x="3719932" y="322804"/>
              </a:lnTo>
              <a:lnTo>
                <a:pt x="0" y="322804"/>
              </a:lnTo>
              <a:lnTo>
                <a:pt x="0" y="64560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2E638C-4D29-4120-83BD-86AF901FF1D4}">
      <dsp:nvSpPr>
        <dsp:cNvPr id="0" name=""/>
        <dsp:cNvSpPr/>
      </dsp:nvSpPr>
      <dsp:spPr>
        <a:xfrm>
          <a:off x="3720638" y="315702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인덱스</a:t>
          </a:r>
          <a:endParaRPr lang="en-US" altLang="ko-KR" sz="3100" kern="1200" dirty="0"/>
        </a:p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100" kern="1200" dirty="0"/>
            <a:t>(</a:t>
          </a:r>
          <a:r>
            <a:rPr lang="ko-KR" altLang="en-US" sz="3100" kern="1200" dirty="0"/>
            <a:t>홈</a:t>
          </a:r>
          <a:r>
            <a:rPr lang="en-US" altLang="ko-KR" sz="3100" kern="1200" dirty="0"/>
            <a:t>)</a:t>
          </a:r>
          <a:endParaRPr lang="ko-KR" altLang="en-US" sz="3100" kern="1200" dirty="0"/>
        </a:p>
      </dsp:txBody>
      <dsp:txXfrm>
        <a:off x="3720638" y="315702"/>
        <a:ext cx="3074323" cy="1537161"/>
      </dsp:txXfrm>
    </dsp:sp>
    <dsp:sp modelId="{C2AB3CDE-1956-4E6F-908B-B43D18FEEB3B}">
      <dsp:nvSpPr>
        <dsp:cNvPr id="0" name=""/>
        <dsp:cNvSpPr/>
      </dsp:nvSpPr>
      <dsp:spPr>
        <a:xfrm>
          <a:off x="706" y="2498473"/>
          <a:ext cx="3074323" cy="1537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스토어</a:t>
          </a:r>
        </a:p>
      </dsp:txBody>
      <dsp:txXfrm>
        <a:off x="706" y="2498473"/>
        <a:ext cx="3074323" cy="1537161"/>
      </dsp:txXfrm>
    </dsp:sp>
    <dsp:sp modelId="{4BFD5968-A2EC-431D-BACE-44832C2BDFC2}">
      <dsp:nvSpPr>
        <dsp:cNvPr id="0" name=""/>
        <dsp:cNvSpPr/>
      </dsp:nvSpPr>
      <dsp:spPr>
        <a:xfrm>
          <a:off x="3720638" y="2498473"/>
          <a:ext cx="3074323" cy="1537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이벤트</a:t>
          </a:r>
        </a:p>
      </dsp:txBody>
      <dsp:txXfrm>
        <a:off x="3720638" y="2498473"/>
        <a:ext cx="3074323" cy="1537161"/>
      </dsp:txXfrm>
    </dsp:sp>
    <dsp:sp modelId="{3D463536-E83D-4713-A192-26D9D43D4163}">
      <dsp:nvSpPr>
        <dsp:cNvPr id="0" name=""/>
        <dsp:cNvSpPr/>
      </dsp:nvSpPr>
      <dsp:spPr>
        <a:xfrm>
          <a:off x="7440570" y="2498473"/>
          <a:ext cx="3074323" cy="153716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100" kern="1200" dirty="0"/>
            <a:t>예매</a:t>
          </a:r>
        </a:p>
      </dsp:txBody>
      <dsp:txXfrm>
        <a:off x="7440570" y="2498473"/>
        <a:ext cx="3074323" cy="153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875B-968E-477B-8814-83EECDFB00DE}">
      <dsp:nvSpPr>
        <dsp:cNvPr id="0" name=""/>
        <dsp:cNvSpPr/>
      </dsp:nvSpPr>
      <dsp:spPr>
        <a:xfrm>
          <a:off x="4855926" y="1672195"/>
          <a:ext cx="1192683" cy="1192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예매</a:t>
          </a:r>
        </a:p>
      </dsp:txBody>
      <dsp:txXfrm>
        <a:off x="5030590" y="1846859"/>
        <a:ext cx="843355" cy="843355"/>
      </dsp:txXfrm>
    </dsp:sp>
    <dsp:sp modelId="{A643A569-1D20-42A0-9CC4-188DA89D0E26}">
      <dsp:nvSpPr>
        <dsp:cNvPr id="0" name=""/>
        <dsp:cNvSpPr/>
      </dsp:nvSpPr>
      <dsp:spPr>
        <a:xfrm rot="16200000">
          <a:off x="5325801" y="1237981"/>
          <a:ext cx="25293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741" y="1357023"/>
        <a:ext cx="177053" cy="243308"/>
      </dsp:txXfrm>
    </dsp:sp>
    <dsp:sp modelId="{B7E9BE17-F735-40E8-B8B3-0DB93EC2B677}">
      <dsp:nvSpPr>
        <dsp:cNvPr id="0" name=""/>
        <dsp:cNvSpPr/>
      </dsp:nvSpPr>
      <dsp:spPr>
        <a:xfrm>
          <a:off x="4855926" y="2278"/>
          <a:ext cx="1192683" cy="11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영화별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예매</a:t>
          </a:r>
        </a:p>
      </dsp:txBody>
      <dsp:txXfrm>
        <a:off x="5030590" y="176942"/>
        <a:ext cx="843355" cy="843355"/>
      </dsp:txXfrm>
    </dsp:sp>
    <dsp:sp modelId="{13366206-584D-41A3-9257-534110C8BF5F}">
      <dsp:nvSpPr>
        <dsp:cNvPr id="0" name=""/>
        <dsp:cNvSpPr/>
      </dsp:nvSpPr>
      <dsp:spPr>
        <a:xfrm rot="5400000">
          <a:off x="5325801" y="2893581"/>
          <a:ext cx="25293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741" y="2936743"/>
        <a:ext cx="177053" cy="243308"/>
      </dsp:txXfrm>
    </dsp:sp>
    <dsp:sp modelId="{E6FD0BE4-B871-42B0-B13F-1FECAB992A8E}">
      <dsp:nvSpPr>
        <dsp:cNvPr id="0" name=""/>
        <dsp:cNvSpPr/>
      </dsp:nvSpPr>
      <dsp:spPr>
        <a:xfrm>
          <a:off x="4855926" y="3342112"/>
          <a:ext cx="1192683" cy="119268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극장별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예매</a:t>
          </a:r>
        </a:p>
      </dsp:txBody>
      <dsp:txXfrm>
        <a:off x="5030590" y="3516776"/>
        <a:ext cx="843355" cy="843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875B-968E-477B-8814-83EECDFB00DE}">
      <dsp:nvSpPr>
        <dsp:cNvPr id="0" name=""/>
        <dsp:cNvSpPr/>
      </dsp:nvSpPr>
      <dsp:spPr>
        <a:xfrm>
          <a:off x="4855926" y="1672195"/>
          <a:ext cx="1192683" cy="1192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스토어</a:t>
          </a:r>
        </a:p>
      </dsp:txBody>
      <dsp:txXfrm>
        <a:off x="5030590" y="1846859"/>
        <a:ext cx="843355" cy="843355"/>
      </dsp:txXfrm>
    </dsp:sp>
    <dsp:sp modelId="{C5865E45-2DE9-4E49-9745-93B4B6399BFD}">
      <dsp:nvSpPr>
        <dsp:cNvPr id="0" name=""/>
        <dsp:cNvSpPr/>
      </dsp:nvSpPr>
      <dsp:spPr>
        <a:xfrm rot="16200000">
          <a:off x="5325666" y="1237734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1356817"/>
        <a:ext cx="177242" cy="243308"/>
      </dsp:txXfrm>
    </dsp:sp>
    <dsp:sp modelId="{F2E58397-A8FB-4406-A78A-BDB0710E4EF7}">
      <dsp:nvSpPr>
        <dsp:cNvPr id="0" name=""/>
        <dsp:cNvSpPr/>
      </dsp:nvSpPr>
      <dsp:spPr>
        <a:xfrm>
          <a:off x="4855926" y="1769"/>
          <a:ext cx="1192683" cy="11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팝콘</a:t>
          </a:r>
          <a:r>
            <a:rPr lang="en-US" altLang="ko-KR" sz="1600" kern="1200" dirty="0"/>
            <a:t>/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음료</a:t>
          </a:r>
        </a:p>
      </dsp:txBody>
      <dsp:txXfrm>
        <a:off x="5030590" y="176433"/>
        <a:ext cx="843355" cy="843355"/>
      </dsp:txXfrm>
    </dsp:sp>
    <dsp:sp modelId="{A643A569-1D20-42A0-9CC4-188DA89D0E26}">
      <dsp:nvSpPr>
        <dsp:cNvPr id="0" name=""/>
        <dsp:cNvSpPr/>
      </dsp:nvSpPr>
      <dsp:spPr>
        <a:xfrm>
          <a:off x="6153713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153713" y="2146883"/>
        <a:ext cx="177242" cy="243308"/>
      </dsp:txXfrm>
    </dsp:sp>
    <dsp:sp modelId="{B7E9BE17-F735-40E8-B8B3-0DB93EC2B677}">
      <dsp:nvSpPr>
        <dsp:cNvPr id="0" name=""/>
        <dsp:cNvSpPr/>
      </dsp:nvSpPr>
      <dsp:spPr>
        <a:xfrm>
          <a:off x="6526352" y="1672195"/>
          <a:ext cx="1192683" cy="1192683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교환권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등록</a:t>
          </a:r>
        </a:p>
      </dsp:txBody>
      <dsp:txXfrm>
        <a:off x="6701016" y="1846859"/>
        <a:ext cx="843355" cy="843355"/>
      </dsp:txXfrm>
    </dsp:sp>
    <dsp:sp modelId="{373E10BB-DEB5-4939-BDDF-0C09839DD749}">
      <dsp:nvSpPr>
        <dsp:cNvPr id="0" name=""/>
        <dsp:cNvSpPr/>
      </dsp:nvSpPr>
      <dsp:spPr>
        <a:xfrm rot="5400000">
          <a:off x="5325666" y="2893828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2936950"/>
        <a:ext cx="177242" cy="243308"/>
      </dsp:txXfrm>
    </dsp:sp>
    <dsp:sp modelId="{FE68BA56-D121-4D0F-8E86-8019CC0B9F1E}">
      <dsp:nvSpPr>
        <dsp:cNvPr id="0" name=""/>
        <dsp:cNvSpPr/>
      </dsp:nvSpPr>
      <dsp:spPr>
        <a:xfrm>
          <a:off x="4855926" y="3342621"/>
          <a:ext cx="1192683" cy="1192683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스토어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교환권</a:t>
          </a:r>
        </a:p>
      </dsp:txBody>
      <dsp:txXfrm>
        <a:off x="5030590" y="3517285"/>
        <a:ext cx="843355" cy="843355"/>
      </dsp:txXfrm>
    </dsp:sp>
    <dsp:sp modelId="{13366206-584D-41A3-9257-534110C8BF5F}">
      <dsp:nvSpPr>
        <dsp:cNvPr id="0" name=""/>
        <dsp:cNvSpPr/>
      </dsp:nvSpPr>
      <dsp:spPr>
        <a:xfrm rot="10800000">
          <a:off x="4497619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4573580" y="2146883"/>
        <a:ext cx="177242" cy="243308"/>
      </dsp:txXfrm>
    </dsp:sp>
    <dsp:sp modelId="{E6FD0BE4-B871-42B0-B13F-1FECAB992A8E}">
      <dsp:nvSpPr>
        <dsp:cNvPr id="0" name=""/>
        <dsp:cNvSpPr/>
      </dsp:nvSpPr>
      <dsp:spPr>
        <a:xfrm>
          <a:off x="3185500" y="1672195"/>
          <a:ext cx="1192683" cy="119268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구매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내역</a:t>
          </a:r>
        </a:p>
      </dsp:txBody>
      <dsp:txXfrm>
        <a:off x="3360164" y="1846859"/>
        <a:ext cx="843355" cy="843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2875B-968E-477B-8814-83EECDFB00DE}">
      <dsp:nvSpPr>
        <dsp:cNvPr id="0" name=""/>
        <dsp:cNvSpPr/>
      </dsp:nvSpPr>
      <dsp:spPr>
        <a:xfrm>
          <a:off x="4855926" y="1672195"/>
          <a:ext cx="1192683" cy="11926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/>
            <a:t>이벤트</a:t>
          </a:r>
        </a:p>
      </dsp:txBody>
      <dsp:txXfrm>
        <a:off x="5030590" y="1846859"/>
        <a:ext cx="843355" cy="843355"/>
      </dsp:txXfrm>
    </dsp:sp>
    <dsp:sp modelId="{A643A569-1D20-42A0-9CC4-188DA89D0E26}">
      <dsp:nvSpPr>
        <dsp:cNvPr id="0" name=""/>
        <dsp:cNvSpPr/>
      </dsp:nvSpPr>
      <dsp:spPr>
        <a:xfrm rot="16200000">
          <a:off x="5325666" y="1237734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1356817"/>
        <a:ext cx="177242" cy="243308"/>
      </dsp:txXfrm>
    </dsp:sp>
    <dsp:sp modelId="{B7E9BE17-F735-40E8-B8B3-0DB93EC2B677}">
      <dsp:nvSpPr>
        <dsp:cNvPr id="0" name=""/>
        <dsp:cNvSpPr/>
      </dsp:nvSpPr>
      <dsp:spPr>
        <a:xfrm>
          <a:off x="4855926" y="1769"/>
          <a:ext cx="1192683" cy="1192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맴버십</a:t>
          </a:r>
          <a:endParaRPr lang="ko-KR" altLang="en-US" sz="1600" kern="1200" dirty="0"/>
        </a:p>
      </dsp:txBody>
      <dsp:txXfrm>
        <a:off x="5030590" y="176433"/>
        <a:ext cx="843355" cy="843355"/>
      </dsp:txXfrm>
    </dsp:sp>
    <dsp:sp modelId="{373E10BB-DEB5-4939-BDDF-0C09839DD749}">
      <dsp:nvSpPr>
        <dsp:cNvPr id="0" name=""/>
        <dsp:cNvSpPr/>
      </dsp:nvSpPr>
      <dsp:spPr>
        <a:xfrm>
          <a:off x="6153713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6153713" y="2146883"/>
        <a:ext cx="177242" cy="243308"/>
      </dsp:txXfrm>
    </dsp:sp>
    <dsp:sp modelId="{FE68BA56-D121-4D0F-8E86-8019CC0B9F1E}">
      <dsp:nvSpPr>
        <dsp:cNvPr id="0" name=""/>
        <dsp:cNvSpPr/>
      </dsp:nvSpPr>
      <dsp:spPr>
        <a:xfrm>
          <a:off x="6526352" y="1672195"/>
          <a:ext cx="1192683" cy="1192683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할인카드</a:t>
          </a:r>
        </a:p>
      </dsp:txBody>
      <dsp:txXfrm>
        <a:off x="6701016" y="1846859"/>
        <a:ext cx="843355" cy="843355"/>
      </dsp:txXfrm>
    </dsp:sp>
    <dsp:sp modelId="{13366206-584D-41A3-9257-534110C8BF5F}">
      <dsp:nvSpPr>
        <dsp:cNvPr id="0" name=""/>
        <dsp:cNvSpPr/>
      </dsp:nvSpPr>
      <dsp:spPr>
        <a:xfrm rot="5400000">
          <a:off x="5325666" y="2893828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5363647" y="2936950"/>
        <a:ext cx="177242" cy="243308"/>
      </dsp:txXfrm>
    </dsp:sp>
    <dsp:sp modelId="{E6FD0BE4-B871-42B0-B13F-1FECAB992A8E}">
      <dsp:nvSpPr>
        <dsp:cNvPr id="0" name=""/>
        <dsp:cNvSpPr/>
      </dsp:nvSpPr>
      <dsp:spPr>
        <a:xfrm>
          <a:off x="4855926" y="3342621"/>
          <a:ext cx="1192683" cy="1192683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참여 이벤트</a:t>
          </a:r>
        </a:p>
      </dsp:txBody>
      <dsp:txXfrm>
        <a:off x="5030590" y="3517285"/>
        <a:ext cx="843355" cy="843355"/>
      </dsp:txXfrm>
    </dsp:sp>
    <dsp:sp modelId="{3408B1EE-94CB-4C4E-B1C5-3E035A512F5D}">
      <dsp:nvSpPr>
        <dsp:cNvPr id="0" name=""/>
        <dsp:cNvSpPr/>
      </dsp:nvSpPr>
      <dsp:spPr>
        <a:xfrm rot="10800000">
          <a:off x="4497619" y="2065781"/>
          <a:ext cx="253203" cy="4055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 rot="10800000">
        <a:off x="4573580" y="2146883"/>
        <a:ext cx="177242" cy="243308"/>
      </dsp:txXfrm>
    </dsp:sp>
    <dsp:sp modelId="{444BFEA1-45CE-4D52-BFF1-90529372BF79}">
      <dsp:nvSpPr>
        <dsp:cNvPr id="0" name=""/>
        <dsp:cNvSpPr/>
      </dsp:nvSpPr>
      <dsp:spPr>
        <a:xfrm>
          <a:off x="3185500" y="1672195"/>
          <a:ext cx="1192683" cy="119268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지난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이벤트</a:t>
          </a:r>
        </a:p>
      </dsp:txBody>
      <dsp:txXfrm>
        <a:off x="3360164" y="1846859"/>
        <a:ext cx="843355" cy="843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A1C7E-32DB-4748-AF09-A9F500B546C1}">
      <dsp:nvSpPr>
        <dsp:cNvPr id="0" name=""/>
        <dsp:cNvSpPr/>
      </dsp:nvSpPr>
      <dsp:spPr>
        <a:xfrm>
          <a:off x="5452268" y="1933794"/>
          <a:ext cx="3857519" cy="669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743"/>
              </a:lnTo>
              <a:lnTo>
                <a:pt x="3857519" y="334743"/>
              </a:lnTo>
              <a:lnTo>
                <a:pt x="3857519" y="66948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3B9B3-1EEC-4B46-9357-3C9E22123FA0}">
      <dsp:nvSpPr>
        <dsp:cNvPr id="0" name=""/>
        <dsp:cNvSpPr/>
      </dsp:nvSpPr>
      <dsp:spPr>
        <a:xfrm>
          <a:off x="5406548" y="1933794"/>
          <a:ext cx="91440" cy="669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948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5CC433-0744-4BBB-B96F-59A4C0E23B96}">
      <dsp:nvSpPr>
        <dsp:cNvPr id="0" name=""/>
        <dsp:cNvSpPr/>
      </dsp:nvSpPr>
      <dsp:spPr>
        <a:xfrm>
          <a:off x="1594748" y="1933794"/>
          <a:ext cx="3857519" cy="669486"/>
        </a:xfrm>
        <a:custGeom>
          <a:avLst/>
          <a:gdLst/>
          <a:ahLst/>
          <a:cxnLst/>
          <a:rect l="0" t="0" r="0" b="0"/>
          <a:pathLst>
            <a:path>
              <a:moveTo>
                <a:pt x="3857519" y="0"/>
              </a:moveTo>
              <a:lnTo>
                <a:pt x="3857519" y="334743"/>
              </a:lnTo>
              <a:lnTo>
                <a:pt x="0" y="334743"/>
              </a:lnTo>
              <a:lnTo>
                <a:pt x="0" y="669486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A1E7C-54E1-495A-A762-7F95098541EF}">
      <dsp:nvSpPr>
        <dsp:cNvPr id="0" name=""/>
        <dsp:cNvSpPr/>
      </dsp:nvSpPr>
      <dsp:spPr>
        <a:xfrm>
          <a:off x="3858252" y="339777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인덱스</a:t>
          </a:r>
        </a:p>
      </dsp:txBody>
      <dsp:txXfrm>
        <a:off x="3858252" y="339777"/>
        <a:ext cx="3188032" cy="1594016"/>
      </dsp:txXfrm>
    </dsp:sp>
    <dsp:sp modelId="{F61FCBA4-8EDD-481F-AC35-1115A27C5C9A}">
      <dsp:nvSpPr>
        <dsp:cNvPr id="0" name=""/>
        <dsp:cNvSpPr/>
      </dsp:nvSpPr>
      <dsp:spPr>
        <a:xfrm>
          <a:off x="732" y="2603280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예매</a:t>
          </a:r>
        </a:p>
      </dsp:txBody>
      <dsp:txXfrm>
        <a:off x="732" y="2603280"/>
        <a:ext cx="3188032" cy="1594016"/>
      </dsp:txXfrm>
    </dsp:sp>
    <dsp:sp modelId="{8398D73F-E20A-4BCC-AB3D-213D1E021747}">
      <dsp:nvSpPr>
        <dsp:cNvPr id="0" name=""/>
        <dsp:cNvSpPr/>
      </dsp:nvSpPr>
      <dsp:spPr>
        <a:xfrm>
          <a:off x="3858252" y="2603280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스토어</a:t>
          </a:r>
        </a:p>
      </dsp:txBody>
      <dsp:txXfrm>
        <a:off x="3858252" y="2603280"/>
        <a:ext cx="3188032" cy="1594016"/>
      </dsp:txXfrm>
    </dsp:sp>
    <dsp:sp modelId="{31E57F89-E8DD-4D99-AB59-ADC07C312C4A}">
      <dsp:nvSpPr>
        <dsp:cNvPr id="0" name=""/>
        <dsp:cNvSpPr/>
      </dsp:nvSpPr>
      <dsp:spPr>
        <a:xfrm>
          <a:off x="7715771" y="2603280"/>
          <a:ext cx="3188032" cy="1594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6500" kern="1200" dirty="0"/>
            <a:t>이벤트</a:t>
          </a:r>
        </a:p>
      </dsp:txBody>
      <dsp:txXfrm>
        <a:off x="7715771" y="2603280"/>
        <a:ext cx="3188032" cy="15940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DE3BC-4D61-4A4D-9257-B06275C64CB2}">
      <dsp:nvSpPr>
        <dsp:cNvPr id="0" name=""/>
        <dsp:cNvSpPr/>
      </dsp:nvSpPr>
      <dsp:spPr>
        <a:xfrm rot="16200000">
          <a:off x="535781" y="-535781"/>
          <a:ext cx="1523205" cy="2594768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1"/>
              </a:solidFill>
            </a:rPr>
            <a:t>참여이벤트</a:t>
          </a:r>
        </a:p>
      </dsp:txBody>
      <dsp:txXfrm rot="5400000">
        <a:off x="0" y="0"/>
        <a:ext cx="2594768" cy="1142404"/>
      </dsp:txXfrm>
    </dsp:sp>
    <dsp:sp modelId="{30C10557-C11E-4496-84BA-2D00F7F2CBCD}">
      <dsp:nvSpPr>
        <dsp:cNvPr id="0" name=""/>
        <dsp:cNvSpPr/>
      </dsp:nvSpPr>
      <dsp:spPr>
        <a:xfrm>
          <a:off x="2594768" y="0"/>
          <a:ext cx="2594768" cy="1523205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1"/>
              </a:solidFill>
            </a:rPr>
            <a:t>지난이벤트</a:t>
          </a:r>
        </a:p>
      </dsp:txBody>
      <dsp:txXfrm>
        <a:off x="2594768" y="0"/>
        <a:ext cx="2594768" cy="1142404"/>
      </dsp:txXfrm>
    </dsp:sp>
    <dsp:sp modelId="{605B5EF9-A73E-49EE-AB83-D9C1EE00402C}">
      <dsp:nvSpPr>
        <dsp:cNvPr id="0" name=""/>
        <dsp:cNvSpPr/>
      </dsp:nvSpPr>
      <dsp:spPr>
        <a:xfrm rot="10800000">
          <a:off x="0" y="1523205"/>
          <a:ext cx="2594768" cy="1523205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 err="1">
              <a:solidFill>
                <a:schemeClr val="tx1"/>
              </a:solidFill>
            </a:rPr>
            <a:t>맴버십</a:t>
          </a:r>
          <a:endParaRPr lang="ko-KR" altLang="en-US" sz="2400" kern="1200" dirty="0">
            <a:solidFill>
              <a:schemeClr val="tx1"/>
            </a:solidFill>
          </a:endParaRPr>
        </a:p>
      </dsp:txBody>
      <dsp:txXfrm rot="10800000">
        <a:off x="0" y="1904007"/>
        <a:ext cx="2594768" cy="1142404"/>
      </dsp:txXfrm>
    </dsp:sp>
    <dsp:sp modelId="{FE4BB24B-ECF6-412E-9472-46D0DE052379}">
      <dsp:nvSpPr>
        <dsp:cNvPr id="0" name=""/>
        <dsp:cNvSpPr/>
      </dsp:nvSpPr>
      <dsp:spPr>
        <a:xfrm rot="5400000">
          <a:off x="3130549" y="987424"/>
          <a:ext cx="1523205" cy="2594768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solidFill>
                <a:schemeClr val="tx1"/>
              </a:solidFill>
            </a:rPr>
            <a:t>할인카드</a:t>
          </a:r>
        </a:p>
      </dsp:txBody>
      <dsp:txXfrm rot="-5400000">
        <a:off x="2594768" y="1904007"/>
        <a:ext cx="2594768" cy="1142404"/>
      </dsp:txXfrm>
    </dsp:sp>
    <dsp:sp modelId="{D71BE260-8EBA-4CB0-ACA6-DF1704F95489}">
      <dsp:nvSpPr>
        <dsp:cNvPr id="0" name=""/>
        <dsp:cNvSpPr/>
      </dsp:nvSpPr>
      <dsp:spPr>
        <a:xfrm>
          <a:off x="1816337" y="1142404"/>
          <a:ext cx="1556861" cy="76160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이벤트</a:t>
          </a:r>
        </a:p>
      </dsp:txBody>
      <dsp:txXfrm>
        <a:off x="1853515" y="1179582"/>
        <a:ext cx="1482505" cy="6872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3990A-865D-4EE3-9C78-287EE4FA8641}">
      <dsp:nvSpPr>
        <dsp:cNvPr id="0" name=""/>
        <dsp:cNvSpPr/>
      </dsp:nvSpPr>
      <dsp:spPr>
        <a:xfrm>
          <a:off x="1708546" y="1169591"/>
          <a:ext cx="1002507" cy="1002507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/>
            <a:t>예매</a:t>
          </a:r>
        </a:p>
      </dsp:txBody>
      <dsp:txXfrm>
        <a:off x="1757484" y="1218529"/>
        <a:ext cx="904631" cy="904631"/>
      </dsp:txXfrm>
    </dsp:sp>
    <dsp:sp modelId="{046E39B8-566D-498A-AF4E-47BA7FA89FF4}">
      <dsp:nvSpPr>
        <dsp:cNvPr id="0" name=""/>
        <dsp:cNvSpPr/>
      </dsp:nvSpPr>
      <dsp:spPr>
        <a:xfrm rot="10767438">
          <a:off x="1313475" y="1677464"/>
          <a:ext cx="395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5080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3C7763-649C-4A62-B8DC-AED92F1B05EB}">
      <dsp:nvSpPr>
        <dsp:cNvPr id="0" name=""/>
        <dsp:cNvSpPr/>
      </dsp:nvSpPr>
      <dsp:spPr>
        <a:xfrm>
          <a:off x="641804" y="1346676"/>
          <a:ext cx="671679" cy="6716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영화별예매</a:t>
          </a:r>
          <a:endParaRPr lang="ko-KR" altLang="en-US" sz="1300" kern="1200" dirty="0"/>
        </a:p>
      </dsp:txBody>
      <dsp:txXfrm>
        <a:off x="674593" y="1379465"/>
        <a:ext cx="606101" cy="606101"/>
      </dsp:txXfrm>
    </dsp:sp>
    <dsp:sp modelId="{E07B1A88-1223-4CFE-8A4F-10CE7E76AF14}">
      <dsp:nvSpPr>
        <dsp:cNvPr id="0" name=""/>
        <dsp:cNvSpPr/>
      </dsp:nvSpPr>
      <dsp:spPr>
        <a:xfrm rot="21536874">
          <a:off x="2711012" y="1657111"/>
          <a:ext cx="49325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3252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66EC13-98B8-4E38-9E12-47D97D760E79}">
      <dsp:nvSpPr>
        <dsp:cNvPr id="0" name=""/>
        <dsp:cNvSpPr/>
      </dsp:nvSpPr>
      <dsp:spPr>
        <a:xfrm>
          <a:off x="3204223" y="1310575"/>
          <a:ext cx="671679" cy="67167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극장별예매</a:t>
          </a:r>
          <a:endParaRPr lang="ko-KR" altLang="en-US" sz="1300" kern="1200" dirty="0"/>
        </a:p>
      </dsp:txBody>
      <dsp:txXfrm>
        <a:off x="3237012" y="1343364"/>
        <a:ext cx="606101" cy="6061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2B315-368F-46E3-9B03-7A8BA0B7748F}">
      <dsp:nvSpPr>
        <dsp:cNvPr id="0" name=""/>
        <dsp:cNvSpPr/>
      </dsp:nvSpPr>
      <dsp:spPr>
        <a:xfrm>
          <a:off x="4325144" y="724917"/>
          <a:ext cx="2630447" cy="304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74"/>
              </a:lnTo>
              <a:lnTo>
                <a:pt x="2630447" y="152174"/>
              </a:lnTo>
              <a:lnTo>
                <a:pt x="2630447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F2A89-33B8-4D2C-8BB9-C3A32F4F81AB}">
      <dsp:nvSpPr>
        <dsp:cNvPr id="0" name=""/>
        <dsp:cNvSpPr/>
      </dsp:nvSpPr>
      <dsp:spPr>
        <a:xfrm>
          <a:off x="4325144" y="724917"/>
          <a:ext cx="876815" cy="304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74"/>
              </a:lnTo>
              <a:lnTo>
                <a:pt x="876815" y="152174"/>
              </a:lnTo>
              <a:lnTo>
                <a:pt x="876815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6FEF5-24FC-4D7A-BE30-807DC96F9A75}">
      <dsp:nvSpPr>
        <dsp:cNvPr id="0" name=""/>
        <dsp:cNvSpPr/>
      </dsp:nvSpPr>
      <dsp:spPr>
        <a:xfrm>
          <a:off x="3448328" y="724917"/>
          <a:ext cx="876815" cy="304349"/>
        </a:xfrm>
        <a:custGeom>
          <a:avLst/>
          <a:gdLst/>
          <a:ahLst/>
          <a:cxnLst/>
          <a:rect l="0" t="0" r="0" b="0"/>
          <a:pathLst>
            <a:path>
              <a:moveTo>
                <a:pt x="876815" y="0"/>
              </a:moveTo>
              <a:lnTo>
                <a:pt x="876815" y="152174"/>
              </a:lnTo>
              <a:lnTo>
                <a:pt x="0" y="152174"/>
              </a:lnTo>
              <a:lnTo>
                <a:pt x="0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7B7C4-0202-4D11-ABD3-023CB0723472}">
      <dsp:nvSpPr>
        <dsp:cNvPr id="0" name=""/>
        <dsp:cNvSpPr/>
      </dsp:nvSpPr>
      <dsp:spPr>
        <a:xfrm>
          <a:off x="1694696" y="724917"/>
          <a:ext cx="2630447" cy="304349"/>
        </a:xfrm>
        <a:custGeom>
          <a:avLst/>
          <a:gdLst/>
          <a:ahLst/>
          <a:cxnLst/>
          <a:rect l="0" t="0" r="0" b="0"/>
          <a:pathLst>
            <a:path>
              <a:moveTo>
                <a:pt x="2630447" y="0"/>
              </a:moveTo>
              <a:lnTo>
                <a:pt x="2630447" y="152174"/>
              </a:lnTo>
              <a:lnTo>
                <a:pt x="0" y="152174"/>
              </a:lnTo>
              <a:lnTo>
                <a:pt x="0" y="304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53C55-FEE1-4F03-A54A-6B1A92E74236}">
      <dsp:nvSpPr>
        <dsp:cNvPr id="0" name=""/>
        <dsp:cNvSpPr/>
      </dsp:nvSpPr>
      <dsp:spPr>
        <a:xfrm>
          <a:off x="3600502" y="276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스토어</a:t>
          </a:r>
        </a:p>
      </dsp:txBody>
      <dsp:txXfrm>
        <a:off x="3600502" y="276"/>
        <a:ext cx="1449282" cy="724641"/>
      </dsp:txXfrm>
    </dsp:sp>
    <dsp:sp modelId="{CA031222-9984-410C-BE34-B716017F2EFA}">
      <dsp:nvSpPr>
        <dsp:cNvPr id="0" name=""/>
        <dsp:cNvSpPr/>
      </dsp:nvSpPr>
      <dsp:spPr>
        <a:xfrm>
          <a:off x="970055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팝콘</a:t>
          </a:r>
          <a:r>
            <a:rPr lang="en-US" altLang="ko-KR" sz="1800" kern="1200" dirty="0"/>
            <a:t>/</a:t>
          </a:r>
          <a:r>
            <a:rPr lang="ko-KR" altLang="en-US" sz="1800" kern="1200" dirty="0"/>
            <a:t>음료</a:t>
          </a:r>
        </a:p>
      </dsp:txBody>
      <dsp:txXfrm>
        <a:off x="970055" y="1029267"/>
        <a:ext cx="1449282" cy="724641"/>
      </dsp:txXfrm>
    </dsp:sp>
    <dsp:sp modelId="{023728DD-9231-4C65-99E3-88E7AA10C03F}">
      <dsp:nvSpPr>
        <dsp:cNvPr id="0" name=""/>
        <dsp:cNvSpPr/>
      </dsp:nvSpPr>
      <dsp:spPr>
        <a:xfrm>
          <a:off x="2723687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구매내역</a:t>
          </a:r>
        </a:p>
      </dsp:txBody>
      <dsp:txXfrm>
        <a:off x="2723687" y="1029267"/>
        <a:ext cx="1449282" cy="724641"/>
      </dsp:txXfrm>
    </dsp:sp>
    <dsp:sp modelId="{231299E0-10CD-400F-B855-B5F3DECCF08D}">
      <dsp:nvSpPr>
        <dsp:cNvPr id="0" name=""/>
        <dsp:cNvSpPr/>
      </dsp:nvSpPr>
      <dsp:spPr>
        <a:xfrm>
          <a:off x="4477318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스토어교환권</a:t>
          </a:r>
        </a:p>
      </dsp:txBody>
      <dsp:txXfrm>
        <a:off x="4477318" y="1029267"/>
        <a:ext cx="1449282" cy="724641"/>
      </dsp:txXfrm>
    </dsp:sp>
    <dsp:sp modelId="{A99106BE-9EF8-4CD9-B31E-A9E0C23C1BCB}">
      <dsp:nvSpPr>
        <dsp:cNvPr id="0" name=""/>
        <dsp:cNvSpPr/>
      </dsp:nvSpPr>
      <dsp:spPr>
        <a:xfrm>
          <a:off x="6230950" y="1029267"/>
          <a:ext cx="1449282" cy="724641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교환권 등록</a:t>
          </a:r>
        </a:p>
      </dsp:txBody>
      <dsp:txXfrm>
        <a:off x="6230950" y="1029267"/>
        <a:ext cx="1449282" cy="724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5C3F1-64B9-4FF1-AAFD-252B609C0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490E9-58A1-4261-8A48-35439A838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4EF8F-3582-4205-8EC7-58606CE8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B3481-18B6-43D0-A426-1267B3E3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2FD64-F47D-4B5F-A1A1-3C885DBA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2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62248-D6CB-4940-A77C-B27C506C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24084A-F18A-4DC1-9D77-9900FBFA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E8DCA-9AE9-4195-A9A4-94B4F7C87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F786A-7215-4CC2-808C-1A34570D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9C3F0E-9780-4AEC-B15E-B2A75ABE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2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88C96E-890B-4FA9-817F-3D3D8CD85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78B0C4-E49F-4698-B7D2-5C5B9131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53D4F-BC06-425B-BE12-84E7DE38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5A25D3-53E4-4245-B75D-67D91331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9A038-1D50-4436-B2E7-E5967CD3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37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EE470-E938-4EB6-BAE6-0515CD4D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2DB55-16B9-413A-969C-2EF38D6AE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F1046-9664-4B11-8C4F-8C2AD0A9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276E4-F86E-4CCF-A771-E75F0FD3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AF460-B6FF-4604-A555-C78AD056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8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9ACC5-109B-4EAC-88D8-0ABEE4FB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3BD78-9BD0-4372-8708-3E70D9FE8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A5397-ADB3-4DBC-8A13-81DB09B4C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B97F9-9969-4D22-8AC3-B23C74C6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91CFB-E931-4F3D-AC28-29320EA0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8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3DF9A-4BD1-4856-A3DD-4A65417C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AE4F15-A688-4DAA-B02C-D787ECC2E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81842-8478-4288-891A-C585BF4F9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0099EC-D8ED-42F1-9627-EE82977A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42EC4C-4A83-4BC7-AA23-71562A8D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929C7-DA28-49F5-8847-37EAC97F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7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29948-6024-4B26-AD4B-DD3C4E50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B138C-1FDA-4445-9D9A-49A8F427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9D74D-51D8-4A4D-998C-D145FF7C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B33BE-EF5D-4F7A-A111-AD4D8DCBC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889BE4-C869-47F6-8109-B228B2C99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4658F3-6E3D-4B06-9DC7-01FB8C8E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9FB602-9E7C-426E-9789-ED7123A2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3210D1-7664-4177-B1BC-5961BEE2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4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30B58-B107-4CB1-9956-79D86AC9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EB1EB6-3AA0-42DB-BB6A-10F66FF5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A31F81-00DF-44F1-8810-74F8808D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5EAE8-B045-4010-B1C3-DB457999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8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DBA443-565C-4AA6-A9B7-ED25D25E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0A995-56EC-4DFF-8AB7-B7C0EBD1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D8102F-6FA3-4EB9-9D5B-A629348E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9F5B2-4595-4CEF-AC99-BABB5C00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6C686-13D7-4ED8-AFAA-CE9717993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69D93-E97C-423C-9997-0FCAA935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87922-9520-4A2B-A58D-B9857F4A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06288-42C7-4F3D-AE58-DC07E193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6D7BFD-D218-403A-8110-CA272C77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1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5272D-A694-4111-88F2-D7F9F00D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2E7ACF-D318-4D73-8671-28308A571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9C6F4-A117-4257-A5CE-CC3ADA33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4F474-B55B-4D30-9CD6-B3BD9628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DA937-3537-44DB-950C-6D0CE2E1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E29BD-7ABF-4DFF-98BE-DA41939F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1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8CF42B-F986-4D08-A6CF-7D404E1B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89A48-AD20-4BE0-921C-E6866ACAC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9FBD0-8CE3-4345-8E7E-6E3A15C99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0751-A1F7-4BBF-AB4D-B38EC0BEC5F1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61EE5-F25A-4A97-8E82-86EEC8161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BCCC3-47C2-43A3-80DE-0821656E7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4405-822E-4BDF-BBE5-5A88916871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82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4747089-0322-4B03-B224-817DD4C8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28512D-3055-4911-A4D1-4A084C9C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933928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C98C7BF-70D9-4D19-BD2D-D808991FD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3853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0246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501609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3D3FA0-612D-40FD-8412-BA7AD70D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7190" y="2721789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ko-KR" altLang="en-US" sz="2800">
                <a:solidFill>
                  <a:srgbClr val="080808"/>
                </a:solidFill>
              </a:rPr>
              <a:t>스마트 문화앱</a:t>
            </a:r>
            <a:br>
              <a:rPr lang="en-US" altLang="ko-KR" sz="2800">
                <a:solidFill>
                  <a:srgbClr val="080808"/>
                </a:solidFill>
              </a:rPr>
            </a:br>
            <a:r>
              <a:rPr lang="en-US" altLang="ko-KR" sz="2800">
                <a:solidFill>
                  <a:srgbClr val="080808"/>
                </a:solidFill>
              </a:rPr>
              <a:t>UX</a:t>
            </a:r>
            <a:r>
              <a:rPr lang="ko-KR" altLang="en-US" sz="2800">
                <a:solidFill>
                  <a:srgbClr val="080808"/>
                </a:solidFill>
              </a:rPr>
              <a:t>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6618EF-36B8-40AC-8E46-020414DF7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5860" y="4161701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n-US" altLang="ko-KR" sz="1600">
                <a:solidFill>
                  <a:srgbClr val="080808"/>
                </a:solidFill>
              </a:rPr>
              <a:t>2021-07-28</a:t>
            </a:r>
          </a:p>
          <a:p>
            <a:r>
              <a:rPr lang="ko-KR" altLang="en-US" sz="1600">
                <a:solidFill>
                  <a:srgbClr val="080808"/>
                </a:solidFill>
              </a:rPr>
              <a:t>강민우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FD685C2-1A84-41DE-BFA0-0A068F83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14977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확인 표시">
            <a:extLst>
              <a:ext uri="{FF2B5EF4-FFF2-40B4-BE49-F238E27FC236}">
                <a16:creationId xmlns:a16="http://schemas.microsoft.com/office/drawing/2014/main" id="{A3E9C1B1-3C01-4B69-91F5-200E20182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5" y="939973"/>
            <a:ext cx="4978053" cy="497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9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8A711-577B-4747-BEE7-98ECCC4C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인덱스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ADFE655-26DE-4D0F-8C93-8D32895468DD}"/>
              </a:ext>
            </a:extLst>
          </p:cNvPr>
          <p:cNvGrpSpPr/>
          <p:nvPr/>
        </p:nvGrpSpPr>
        <p:grpSpPr>
          <a:xfrm>
            <a:off x="4431271" y="1764632"/>
            <a:ext cx="3320717" cy="4617282"/>
            <a:chOff x="4431271" y="1764632"/>
            <a:chExt cx="3320717" cy="461728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40CFAD9-CED6-4094-AE23-55A5B0261FDB}"/>
                </a:ext>
              </a:extLst>
            </p:cNvPr>
            <p:cNvSpPr/>
            <p:nvPr/>
          </p:nvSpPr>
          <p:spPr>
            <a:xfrm>
              <a:off x="4431272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75BC5A1-35FE-49E2-8948-51933D1F55D3}"/>
                </a:ext>
              </a:extLst>
            </p:cNvPr>
            <p:cNvSpPr/>
            <p:nvPr/>
          </p:nvSpPr>
          <p:spPr>
            <a:xfrm>
              <a:off x="4544571" y="1907599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이벤트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283A82-B931-44D4-850C-5E72A6850DE7}"/>
                </a:ext>
              </a:extLst>
            </p:cNvPr>
            <p:cNvSpPr/>
            <p:nvPr/>
          </p:nvSpPr>
          <p:spPr>
            <a:xfrm>
              <a:off x="4431272" y="2269640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DE5BC5D-C625-4A11-9BEA-2A5B5FAE4279}"/>
                </a:ext>
              </a:extLst>
            </p:cNvPr>
            <p:cNvSpPr/>
            <p:nvPr/>
          </p:nvSpPr>
          <p:spPr>
            <a:xfrm>
              <a:off x="4431272" y="3493593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9879A1A-ECE6-41B5-843A-512F34CF4DA4}"/>
                </a:ext>
              </a:extLst>
            </p:cNvPr>
            <p:cNvSpPr/>
            <p:nvPr/>
          </p:nvSpPr>
          <p:spPr>
            <a:xfrm>
              <a:off x="4431271" y="4717546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F7FD3CE-AC8F-49AE-975D-CF90CF5C0002}"/>
                </a:ext>
              </a:extLst>
            </p:cNvPr>
            <p:cNvSpPr/>
            <p:nvPr/>
          </p:nvSpPr>
          <p:spPr>
            <a:xfrm>
              <a:off x="4544571" y="2350073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9C0C2E8-C32B-4929-BD27-A7F04A4E10B2}"/>
                </a:ext>
              </a:extLst>
            </p:cNvPr>
            <p:cNvSpPr/>
            <p:nvPr/>
          </p:nvSpPr>
          <p:spPr>
            <a:xfrm>
              <a:off x="4540201" y="3632242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CD3F277-E3E7-4A64-9C09-CBDFB1CF1BBA}"/>
                </a:ext>
              </a:extLst>
            </p:cNvPr>
            <p:cNvSpPr/>
            <p:nvPr/>
          </p:nvSpPr>
          <p:spPr>
            <a:xfrm>
              <a:off x="4540200" y="4783845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</a:rPr>
                <a:t>제목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0314D32-3CFC-4B6D-B5BE-E3FA1FFBD33D}"/>
                </a:ext>
              </a:extLst>
            </p:cNvPr>
            <p:cNvCxnSpPr>
              <a:cxnSpLocks/>
            </p:cNvCxnSpPr>
            <p:nvPr/>
          </p:nvCxnSpPr>
          <p:spPr>
            <a:xfrm>
              <a:off x="4510974" y="284932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D1091AB-7DA6-4B5D-B58B-5096DAF74691}"/>
                </a:ext>
              </a:extLst>
            </p:cNvPr>
            <p:cNvCxnSpPr/>
            <p:nvPr/>
          </p:nvCxnSpPr>
          <p:spPr>
            <a:xfrm>
              <a:off x="4510975" y="30097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395C003-54D1-40E9-A3FF-B6558B6E8EF7}"/>
                </a:ext>
              </a:extLst>
            </p:cNvPr>
            <p:cNvCxnSpPr/>
            <p:nvPr/>
          </p:nvCxnSpPr>
          <p:spPr>
            <a:xfrm>
              <a:off x="4510976" y="3161822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C76EC66-06F5-4FC4-ADDB-D9D936EC8341}"/>
                </a:ext>
              </a:extLst>
            </p:cNvPr>
            <p:cNvCxnSpPr/>
            <p:nvPr/>
          </p:nvCxnSpPr>
          <p:spPr>
            <a:xfrm>
              <a:off x="4510976" y="4145153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567167A-6456-4E3C-BD8B-8457E6927338}"/>
                </a:ext>
              </a:extLst>
            </p:cNvPr>
            <p:cNvCxnSpPr/>
            <p:nvPr/>
          </p:nvCxnSpPr>
          <p:spPr>
            <a:xfrm>
              <a:off x="4510977" y="42990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89765A2-F7BE-415F-A4A0-E45E5C8B88DE}"/>
                </a:ext>
              </a:extLst>
            </p:cNvPr>
            <p:cNvCxnSpPr/>
            <p:nvPr/>
          </p:nvCxnSpPr>
          <p:spPr>
            <a:xfrm>
              <a:off x="4510978" y="445293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5E673D2-0484-4FA9-B994-F79593AFE4CA}"/>
                </a:ext>
              </a:extLst>
            </p:cNvPr>
            <p:cNvCxnSpPr/>
            <p:nvPr/>
          </p:nvCxnSpPr>
          <p:spPr>
            <a:xfrm>
              <a:off x="4510979" y="527440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9A94E025-BFE1-42AC-A4E0-3D497494843B}"/>
                </a:ext>
              </a:extLst>
            </p:cNvPr>
            <p:cNvCxnSpPr/>
            <p:nvPr/>
          </p:nvCxnSpPr>
          <p:spPr>
            <a:xfrm>
              <a:off x="4510979" y="549899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74E0BC7-5453-41BF-888C-75580C53C8ED}"/>
                </a:ext>
              </a:extLst>
            </p:cNvPr>
            <p:cNvCxnSpPr/>
            <p:nvPr/>
          </p:nvCxnSpPr>
          <p:spPr>
            <a:xfrm>
              <a:off x="4510979" y="5707546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FE84108A-0F8C-4BE9-94E7-0453B344AD6D}"/>
              </a:ext>
            </a:extLst>
          </p:cNvPr>
          <p:cNvCxnSpPr>
            <a:cxnSpLocks/>
            <a:stCxn id="26" idx="1"/>
            <a:endCxn id="76" idx="2"/>
          </p:cNvCxnSpPr>
          <p:nvPr/>
        </p:nvCxnSpPr>
        <p:spPr>
          <a:xfrm rot="10800000" flipH="1">
            <a:off x="339200" y="1443371"/>
            <a:ext cx="389465" cy="1688374"/>
          </a:xfrm>
          <a:prstGeom prst="curvedConnector4">
            <a:avLst>
              <a:gd name="adj1" fmla="val -58696"/>
              <a:gd name="adj2" fmla="val 756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888E57B-9BD9-4152-86B6-546D86299FB7}"/>
              </a:ext>
            </a:extLst>
          </p:cNvPr>
          <p:cNvSpPr txBox="1"/>
          <p:nvPr/>
        </p:nvSpPr>
        <p:spPr>
          <a:xfrm>
            <a:off x="49634" y="1181761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이미지 슬라이더</a:t>
            </a:r>
            <a:r>
              <a:rPr lang="en-US" altLang="ko-KR" sz="1100" dirty="0"/>
              <a:t>*3</a:t>
            </a:r>
            <a:endParaRPr lang="ko-KR" altLang="en-US" sz="1100" dirty="0"/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E2FFE00E-0569-4FC6-BC6A-D2426BA8594C}"/>
              </a:ext>
            </a:extLst>
          </p:cNvPr>
          <p:cNvCxnSpPr>
            <a:cxnSpLocks/>
            <a:stCxn id="32" idx="1"/>
            <a:endCxn id="90" idx="0"/>
          </p:cNvCxnSpPr>
          <p:nvPr/>
        </p:nvCxnSpPr>
        <p:spPr>
          <a:xfrm rot="10800000" flipV="1">
            <a:off x="4043972" y="2849320"/>
            <a:ext cx="387300" cy="929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5ADACC-360E-4823-9826-BA5B0DAADB33}"/>
              </a:ext>
            </a:extLst>
          </p:cNvPr>
          <p:cNvSpPr txBox="1"/>
          <p:nvPr/>
        </p:nvSpPr>
        <p:spPr>
          <a:xfrm>
            <a:off x="3740042" y="294222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배너들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ACDD21E-AA12-4F25-ADF5-C427F7810FDF}"/>
              </a:ext>
            </a:extLst>
          </p:cNvPr>
          <p:cNvGrpSpPr/>
          <p:nvPr/>
        </p:nvGrpSpPr>
        <p:grpSpPr>
          <a:xfrm>
            <a:off x="322572" y="1760463"/>
            <a:ext cx="3337344" cy="4617282"/>
            <a:chOff x="322572" y="1760463"/>
            <a:chExt cx="3337344" cy="4617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5ABEE7-2B78-4885-A4FE-93E55F1734F9}"/>
                </a:ext>
              </a:extLst>
            </p:cNvPr>
            <p:cNvSpPr/>
            <p:nvPr/>
          </p:nvSpPr>
          <p:spPr>
            <a:xfrm>
              <a:off x="339199" y="176046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46D4F9-FA71-4885-B470-BA98D9ED6A51}"/>
                </a:ext>
              </a:extLst>
            </p:cNvPr>
            <p:cNvSpPr/>
            <p:nvPr/>
          </p:nvSpPr>
          <p:spPr>
            <a:xfrm>
              <a:off x="1381935" y="1828483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0F2CA7-ED41-49CE-B46D-30B4ACED85EE}"/>
                </a:ext>
              </a:extLst>
            </p:cNvPr>
            <p:cNvGrpSpPr/>
            <p:nvPr/>
          </p:nvGrpSpPr>
          <p:grpSpPr>
            <a:xfrm>
              <a:off x="339199" y="2265471"/>
              <a:ext cx="3320717" cy="1732547"/>
              <a:chOff x="465218" y="2133600"/>
              <a:chExt cx="3320717" cy="1732547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CF4AD296-DACC-4B29-9739-5689647793D0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9C4D2CD-844A-47D5-A2E5-93F55DC42C07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554CDDD-3A4C-400A-8D0E-958FDEC85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E3465F1-C106-4FE7-8DD0-A51EFC3F8993}"/>
                </a:ext>
              </a:extLst>
            </p:cNvPr>
            <p:cNvSpPr/>
            <p:nvPr/>
          </p:nvSpPr>
          <p:spPr>
            <a:xfrm>
              <a:off x="339199" y="4069104"/>
              <a:ext cx="3320716" cy="4339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4C06BE9-2157-4956-8D5B-52BFF8D69DA4}"/>
                </a:ext>
              </a:extLst>
            </p:cNvPr>
            <p:cNvGrpSpPr/>
            <p:nvPr/>
          </p:nvGrpSpPr>
          <p:grpSpPr>
            <a:xfrm>
              <a:off x="418141" y="4614723"/>
              <a:ext cx="3241775" cy="1445930"/>
              <a:chOff x="544163" y="4618892"/>
              <a:chExt cx="3241775" cy="144593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BB44AC-74CE-4228-94CF-3F0C72795226}"/>
                  </a:ext>
                </a:extLst>
              </p:cNvPr>
              <p:cNvSpPr/>
              <p:nvPr/>
            </p:nvSpPr>
            <p:spPr>
              <a:xfrm>
                <a:off x="544163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EB5BEE5-6163-4917-8A67-739126B3C76C}"/>
                  </a:ext>
                </a:extLst>
              </p:cNvPr>
              <p:cNvSpPr/>
              <p:nvPr/>
            </p:nvSpPr>
            <p:spPr>
              <a:xfrm>
                <a:off x="1803232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85CD59-FABA-4FC4-8043-C5D05B981AC0}"/>
                  </a:ext>
                </a:extLst>
              </p:cNvPr>
              <p:cNvSpPr/>
              <p:nvPr/>
            </p:nvSpPr>
            <p:spPr>
              <a:xfrm>
                <a:off x="3062302" y="4618892"/>
                <a:ext cx="723636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E406FE4-997E-40B5-BDC2-377EF6A4075B}"/>
                </a:ext>
              </a:extLst>
            </p:cNvPr>
            <p:cNvCxnSpPr/>
            <p:nvPr/>
          </p:nvCxnSpPr>
          <p:spPr>
            <a:xfrm>
              <a:off x="418141" y="4614723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366316D-83DE-4BED-8A69-F51BEA1C9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40" y="4614723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66CDDF8-1FB7-4B53-9DB7-196941FBE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7208" y="4614723"/>
              <a:ext cx="1163820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6125F96-623A-4BF0-AB20-6B6A769D22A4}"/>
                </a:ext>
              </a:extLst>
            </p:cNvPr>
            <p:cNvCxnSpPr>
              <a:cxnSpLocks/>
            </p:cNvCxnSpPr>
            <p:nvPr/>
          </p:nvCxnSpPr>
          <p:spPr>
            <a:xfrm>
              <a:off x="1677209" y="4614723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FF2911D-D7BD-472F-A4AC-DF41834765F0}"/>
                </a:ext>
              </a:extLst>
            </p:cNvPr>
            <p:cNvCxnSpPr>
              <a:cxnSpLocks/>
            </p:cNvCxnSpPr>
            <p:nvPr/>
          </p:nvCxnSpPr>
          <p:spPr>
            <a:xfrm>
              <a:off x="2936280" y="4614723"/>
              <a:ext cx="723635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C158C4-27E7-45E3-8417-FBD6CABB3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279" y="4614723"/>
              <a:ext cx="723637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C3750F52-9F02-44CF-8613-634240394DE5}"/>
                </a:ext>
              </a:extLst>
            </p:cNvPr>
            <p:cNvCxnSpPr>
              <a:stCxn id="21" idx="0"/>
            </p:cNvCxnSpPr>
            <p:nvPr/>
          </p:nvCxnSpPr>
          <p:spPr>
            <a:xfrm flipH="1">
              <a:off x="1999556" y="4069104"/>
              <a:ext cx="1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BDA2B37-0125-4257-81F2-9849A451DB5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>
              <a:off x="322572" y="4069104"/>
              <a:ext cx="1676985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3F338136-0C6D-4FFA-B4D4-D3EE0EF8E928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 flipV="1">
              <a:off x="337879" y="4089410"/>
              <a:ext cx="1661678" cy="4136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365B4A9A-91C6-4645-BFA4-3A6C8C7A2C3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H="1">
              <a:off x="1999557" y="4069104"/>
              <a:ext cx="1659034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84CD716-0A8C-422F-86EC-F8B830B5376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>
              <a:off x="1999557" y="4069104"/>
              <a:ext cx="1631149" cy="4099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B1EABA-3F1E-48E9-9F45-EF697D48F279}"/>
              </a:ext>
            </a:extLst>
          </p:cNvPr>
          <p:cNvGrpSpPr/>
          <p:nvPr/>
        </p:nvGrpSpPr>
        <p:grpSpPr>
          <a:xfrm>
            <a:off x="7985662" y="1760463"/>
            <a:ext cx="3320716" cy="4617282"/>
            <a:chOff x="7985662" y="1760463"/>
            <a:chExt cx="3320716" cy="461728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DF868B2-09F7-4332-A907-216B521FB1ED}"/>
                </a:ext>
              </a:extLst>
            </p:cNvPr>
            <p:cNvSpPr/>
            <p:nvPr/>
          </p:nvSpPr>
          <p:spPr>
            <a:xfrm>
              <a:off x="7985662" y="176046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323898A2-1DE0-4235-8545-637C69DC43A4}"/>
                </a:ext>
              </a:extLst>
            </p:cNvPr>
            <p:cNvSpPr/>
            <p:nvPr/>
          </p:nvSpPr>
          <p:spPr>
            <a:xfrm>
              <a:off x="8163645" y="1907599"/>
              <a:ext cx="1116531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추천영화</a:t>
              </a: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335D989-9044-4DD6-B3B2-0551F35FA832}"/>
                </a:ext>
              </a:extLst>
            </p:cNvPr>
            <p:cNvGrpSpPr/>
            <p:nvPr/>
          </p:nvGrpSpPr>
          <p:grpSpPr>
            <a:xfrm>
              <a:off x="8271575" y="2341219"/>
              <a:ext cx="1116531" cy="1429180"/>
              <a:chOff x="8397322" y="2497083"/>
              <a:chExt cx="1116531" cy="1429180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0E3EF392-2339-4543-A0CD-3831930D84C7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63131A41-D197-491B-97C5-C5099BFF4969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90E3A08C-F87F-46A8-887A-5D64E4EB9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4B80BA51-19EC-4F7D-8E62-78441E3A7894}"/>
                </a:ext>
              </a:extLst>
            </p:cNvPr>
            <p:cNvGrpSpPr/>
            <p:nvPr/>
          </p:nvGrpSpPr>
          <p:grpSpPr>
            <a:xfrm>
              <a:off x="9900282" y="2350073"/>
              <a:ext cx="1116531" cy="1429180"/>
              <a:chOff x="8397322" y="2497083"/>
              <a:chExt cx="1116531" cy="1429180"/>
            </a:xfrm>
          </p:grpSpPr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C123C1DA-24A9-4003-9D9F-0CB5892BC049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C0D740B5-257C-4FA1-A4B9-F11DC164F419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850C35C-E316-4652-B7FC-591A97FE2D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765DF2B4-1EC9-4427-94C1-7BF975C2E565}"/>
                </a:ext>
              </a:extLst>
            </p:cNvPr>
            <p:cNvGrpSpPr/>
            <p:nvPr/>
          </p:nvGrpSpPr>
          <p:grpSpPr>
            <a:xfrm>
              <a:off x="9900283" y="4002187"/>
              <a:ext cx="1116531" cy="1429180"/>
              <a:chOff x="8397322" y="2497083"/>
              <a:chExt cx="1116531" cy="1429180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F21D1033-DEB5-44F9-A188-568C534DC68B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AFF76DC2-52D3-41AC-864B-0B1A7537A326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AEB3A3F4-6B77-4B81-B55C-AB69E29D9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9BE80F4E-5264-43BD-A146-8CEB9E593BEC}"/>
                </a:ext>
              </a:extLst>
            </p:cNvPr>
            <p:cNvGrpSpPr/>
            <p:nvPr/>
          </p:nvGrpSpPr>
          <p:grpSpPr>
            <a:xfrm>
              <a:off x="8316400" y="4002187"/>
              <a:ext cx="1116531" cy="1429180"/>
              <a:chOff x="8397322" y="2497083"/>
              <a:chExt cx="1116531" cy="1429180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7DB47121-E85A-4537-BB16-6639F4F826D8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766AEF20-FA67-4139-8429-F6D1AD12F70E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4BC77587-ECE0-41B2-BF8D-950FA729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EA1E122-4654-41F1-BA40-43084732B65E}"/>
                </a:ext>
              </a:extLst>
            </p:cNvPr>
            <p:cNvCxnSpPr/>
            <p:nvPr/>
          </p:nvCxnSpPr>
          <p:spPr>
            <a:xfrm>
              <a:off x="7985662" y="5691652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0117C0F-7248-4FC5-856F-8BF74D647FBE}"/>
                </a:ext>
              </a:extLst>
            </p:cNvPr>
            <p:cNvGrpSpPr/>
            <p:nvPr/>
          </p:nvGrpSpPr>
          <p:grpSpPr>
            <a:xfrm>
              <a:off x="8163644" y="5750063"/>
              <a:ext cx="2931372" cy="536437"/>
              <a:chOff x="8397321" y="5750063"/>
              <a:chExt cx="2931372" cy="536437"/>
            </a:xfrm>
          </p:grpSpPr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0DBD9FCF-3976-4DCB-90C4-FBF4E55BE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B2F082AE-927E-4166-971B-BF3616C64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88F9A1FA-7F27-4D7A-80CC-AFBAEDD30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0A38AD7A-BF91-4115-B39C-6731413D2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2A27455C-DA3A-4793-A18A-A0702C415325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1F51ECAD-EC0C-4BDE-8508-2C034C6FD96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7727F3E5-B63E-4431-8945-A1283ECFBA5C}"/>
                    </a:ext>
                  </a:extLst>
                </p:cNvPr>
                <p:cNvCxnSpPr>
                  <a:stCxn id="161" idx="1"/>
                  <a:endCxn id="161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33A49D51-9925-47C8-97E6-E724BCBF09C9}"/>
                    </a:ext>
                  </a:extLst>
                </p:cNvPr>
                <p:cNvCxnSpPr>
                  <a:cxnSpLocks/>
                  <a:stCxn id="161" idx="7"/>
                  <a:endCxn id="161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4840788E-1D09-4100-B7B3-44A7EAEB9D95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9DA4ED58-55F7-4F8B-B61C-2D577F979A9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6E6A7E15-5A90-420F-8891-BE163EB4A12F}"/>
                    </a:ext>
                  </a:extLst>
                </p:cNvPr>
                <p:cNvCxnSpPr>
                  <a:stCxn id="158" idx="1"/>
                  <a:endCxn id="158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27809F29-594F-4B10-B7C7-FBB08DC0EEDF}"/>
                    </a:ext>
                  </a:extLst>
                </p:cNvPr>
                <p:cNvCxnSpPr>
                  <a:cxnSpLocks/>
                  <a:stCxn id="158" idx="7"/>
                  <a:endCxn id="158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6E05CBE1-4433-4A84-8111-F355FAF2A800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3E3F8D1A-08EF-4B6F-AE01-7547FBD21AEB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F0C79583-6240-4006-A04F-C66E1FE9D5C3}"/>
                    </a:ext>
                  </a:extLst>
                </p:cNvPr>
                <p:cNvCxnSpPr>
                  <a:stCxn id="155" idx="1"/>
                  <a:endCxn id="15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EB3F9C64-B334-4261-90AD-C2BA5982D714}"/>
                    </a:ext>
                  </a:extLst>
                </p:cNvPr>
                <p:cNvCxnSpPr>
                  <a:cxnSpLocks/>
                  <a:stCxn id="155" idx="7"/>
                  <a:endCxn id="15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6DD8E85D-713E-490F-9A3F-08C9BB9B211C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88718247-B4E5-4B68-B579-364D866ECE5F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0F810F7B-A825-4465-8D42-542ACB5B819A}"/>
                    </a:ext>
                  </a:extLst>
                </p:cNvPr>
                <p:cNvCxnSpPr>
                  <a:stCxn id="152" idx="1"/>
                  <a:endCxn id="15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7D7C71CE-C009-4683-AC2B-714DCAA0E4D2}"/>
                    </a:ext>
                  </a:extLst>
                </p:cNvPr>
                <p:cNvCxnSpPr>
                  <a:cxnSpLocks/>
                  <a:stCxn id="152" idx="7"/>
                  <a:endCxn id="15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99" name="연결선: 구부러짐 98">
            <a:extLst>
              <a:ext uri="{FF2B5EF4-FFF2-40B4-BE49-F238E27FC236}">
                <a16:creationId xmlns:a16="http://schemas.microsoft.com/office/drawing/2014/main" id="{5E9540DD-BA90-4444-990D-9272576DCD0B}"/>
              </a:ext>
            </a:extLst>
          </p:cNvPr>
          <p:cNvCxnSpPr>
            <a:cxnSpLocks/>
            <a:stCxn id="21" idx="1"/>
            <a:endCxn id="101" idx="2"/>
          </p:cNvCxnSpPr>
          <p:nvPr/>
        </p:nvCxnSpPr>
        <p:spPr>
          <a:xfrm rot="10800000" flipH="1">
            <a:off x="339199" y="3654965"/>
            <a:ext cx="132248" cy="631100"/>
          </a:xfrm>
          <a:prstGeom prst="curvedConnector4">
            <a:avLst>
              <a:gd name="adj1" fmla="val -172857"/>
              <a:gd name="adj2" fmla="val 67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0B2C16A-AB3D-4042-8F14-86235FFEB79B}"/>
              </a:ext>
            </a:extLst>
          </p:cNvPr>
          <p:cNvSpPr txBox="1"/>
          <p:nvPr/>
        </p:nvSpPr>
        <p:spPr>
          <a:xfrm>
            <a:off x="26453" y="339335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박스오피스</a:t>
            </a:r>
          </a:p>
        </p:txBody>
      </p: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600CE891-7004-431E-B373-E5FC8DE40B65}"/>
              </a:ext>
            </a:extLst>
          </p:cNvPr>
          <p:cNvCxnSpPr>
            <a:cxnSpLocks/>
            <a:stCxn id="21" idx="3"/>
            <a:endCxn id="106" idx="2"/>
          </p:cNvCxnSpPr>
          <p:nvPr/>
        </p:nvCxnSpPr>
        <p:spPr>
          <a:xfrm flipV="1">
            <a:off x="3659915" y="3873343"/>
            <a:ext cx="373033" cy="41272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BC8F275-BA08-4686-BAFA-D78E64F805C2}"/>
              </a:ext>
            </a:extLst>
          </p:cNvPr>
          <p:cNvSpPr txBox="1"/>
          <p:nvPr/>
        </p:nvSpPr>
        <p:spPr>
          <a:xfrm>
            <a:off x="3658591" y="3611733"/>
            <a:ext cx="7487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상영예정</a:t>
            </a:r>
          </a:p>
        </p:txBody>
      </p: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CEA1167-76C3-4E7F-A2AF-92922D6A97C0}"/>
              </a:ext>
            </a:extLst>
          </p:cNvPr>
          <p:cNvCxnSpPr>
            <a:cxnSpLocks/>
            <a:stCxn id="18" idx="1"/>
            <a:endCxn id="115" idx="2"/>
          </p:cNvCxnSpPr>
          <p:nvPr/>
        </p:nvCxnSpPr>
        <p:spPr>
          <a:xfrm rot="10800000">
            <a:off x="293567" y="5223424"/>
            <a:ext cx="124574" cy="114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D0113E7-F00F-4B46-95E8-37506D587D68}"/>
              </a:ext>
            </a:extLst>
          </p:cNvPr>
          <p:cNvSpPr txBox="1"/>
          <p:nvPr/>
        </p:nvSpPr>
        <p:spPr>
          <a:xfrm>
            <a:off x="-12559" y="4961814"/>
            <a:ext cx="61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포스터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429BC0-484C-4368-A3DD-A9BA2E5A8124}"/>
              </a:ext>
            </a:extLst>
          </p:cNvPr>
          <p:cNvSpPr txBox="1"/>
          <p:nvPr/>
        </p:nvSpPr>
        <p:spPr>
          <a:xfrm>
            <a:off x="11207709" y="5058965"/>
            <a:ext cx="1132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하단 고정형</a:t>
            </a:r>
            <a:endParaRPr lang="en-US" altLang="ko-KR" sz="1100" dirty="0"/>
          </a:p>
          <a:p>
            <a:r>
              <a:rPr lang="en-US" altLang="ko-KR" sz="1100" dirty="0"/>
              <a:t>GN</a:t>
            </a:r>
            <a:r>
              <a:rPr lang="ko-KR" altLang="en-US" sz="1100" dirty="0"/>
              <a:t> 네비게이션</a:t>
            </a:r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85D2A505-42DE-431B-BA3A-B84B97580917}"/>
              </a:ext>
            </a:extLst>
          </p:cNvPr>
          <p:cNvCxnSpPr>
            <a:cxnSpLocks/>
            <a:stCxn id="152" idx="6"/>
            <a:endCxn id="87" idx="2"/>
          </p:cNvCxnSpPr>
          <p:nvPr/>
        </p:nvCxnSpPr>
        <p:spPr>
          <a:xfrm flipV="1">
            <a:off x="11095016" y="5489852"/>
            <a:ext cx="678714" cy="48647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53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86927-CA19-41BD-B6BC-AB88A057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1D2441-1098-4D2E-8C1E-C625D4453AAD}"/>
              </a:ext>
            </a:extLst>
          </p:cNvPr>
          <p:cNvSpPr txBox="1"/>
          <p:nvPr/>
        </p:nvSpPr>
        <p:spPr>
          <a:xfrm>
            <a:off x="264070" y="3580866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포스터</a:t>
            </a:r>
          </a:p>
        </p:txBody>
      </p: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A790639B-E73A-4F82-9C4A-82526AA47387}"/>
              </a:ext>
            </a:extLst>
          </p:cNvPr>
          <p:cNvCxnSpPr>
            <a:cxnSpLocks/>
            <a:endCxn id="61" idx="3"/>
          </p:cNvCxnSpPr>
          <p:nvPr/>
        </p:nvCxnSpPr>
        <p:spPr>
          <a:xfrm rot="10800000">
            <a:off x="871930" y="3711671"/>
            <a:ext cx="876107" cy="2864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FC09B2-36BE-46C9-9850-8A67F908B5DF}"/>
              </a:ext>
            </a:extLst>
          </p:cNvPr>
          <p:cNvSpPr/>
          <p:nvPr/>
        </p:nvSpPr>
        <p:spPr>
          <a:xfrm>
            <a:off x="1338867" y="1574132"/>
            <a:ext cx="3320716" cy="4617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18F46E3-3719-4C0B-B72D-CC033D62A14D}"/>
              </a:ext>
            </a:extLst>
          </p:cNvPr>
          <p:cNvSpPr/>
          <p:nvPr/>
        </p:nvSpPr>
        <p:spPr>
          <a:xfrm>
            <a:off x="2381603" y="1642152"/>
            <a:ext cx="1235243" cy="3689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C6177D-5336-4CC9-B6BD-1B2B543F8E91}"/>
              </a:ext>
            </a:extLst>
          </p:cNvPr>
          <p:cNvCxnSpPr/>
          <p:nvPr/>
        </p:nvCxnSpPr>
        <p:spPr>
          <a:xfrm>
            <a:off x="1338867" y="2156894"/>
            <a:ext cx="33207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A0F9D3C-19DD-4FCA-94E2-5BAB3EE0DD03}"/>
              </a:ext>
            </a:extLst>
          </p:cNvPr>
          <p:cNvCxnSpPr/>
          <p:nvPr/>
        </p:nvCxnSpPr>
        <p:spPr>
          <a:xfrm>
            <a:off x="1338867" y="2593882"/>
            <a:ext cx="3320716" cy="16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97F8778-0A73-47F1-9318-C88B744A5357}"/>
              </a:ext>
            </a:extLst>
          </p:cNvPr>
          <p:cNvSpPr/>
          <p:nvPr/>
        </p:nvSpPr>
        <p:spPr>
          <a:xfrm>
            <a:off x="1513059" y="2693736"/>
            <a:ext cx="646462" cy="281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전체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73AD378-DADA-4481-8CE4-1E5C7824C3E8}"/>
              </a:ext>
            </a:extLst>
          </p:cNvPr>
          <p:cNvSpPr/>
          <p:nvPr/>
        </p:nvSpPr>
        <p:spPr>
          <a:xfrm>
            <a:off x="2238897" y="2693736"/>
            <a:ext cx="2385736" cy="281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18144BE-B3B8-41C2-B687-674C0FE07D9D}"/>
              </a:ext>
            </a:extLst>
          </p:cNvPr>
          <p:cNvGrpSpPr/>
          <p:nvPr/>
        </p:nvGrpSpPr>
        <p:grpSpPr>
          <a:xfrm>
            <a:off x="4360054" y="2715815"/>
            <a:ext cx="243405" cy="237020"/>
            <a:chOff x="3486408" y="2906315"/>
            <a:chExt cx="243405" cy="237020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DAD3E9A-1542-4BD9-A13E-9AE4953CFB16}"/>
                </a:ext>
              </a:extLst>
            </p:cNvPr>
            <p:cNvSpPr/>
            <p:nvPr/>
          </p:nvSpPr>
          <p:spPr>
            <a:xfrm>
              <a:off x="3486408" y="2906315"/>
              <a:ext cx="243405" cy="237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래픽 56">
              <a:extLst>
                <a:ext uri="{FF2B5EF4-FFF2-40B4-BE49-F238E27FC236}">
                  <a16:creationId xmlns:a16="http://schemas.microsoft.com/office/drawing/2014/main" id="{89CAE926-93C2-44E7-9CA5-54044C697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0695" y="2930157"/>
              <a:ext cx="214830" cy="18711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C45B445-5D0C-4CEE-AAC6-96C5597DC254}"/>
              </a:ext>
            </a:extLst>
          </p:cNvPr>
          <p:cNvGrpSpPr/>
          <p:nvPr/>
        </p:nvGrpSpPr>
        <p:grpSpPr>
          <a:xfrm>
            <a:off x="1615627" y="3155743"/>
            <a:ext cx="1087787" cy="1422400"/>
            <a:chOff x="639413" y="3429000"/>
            <a:chExt cx="1087787" cy="142240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9942A7-3C95-479D-B3C6-0F867CDBAA2F}"/>
                </a:ext>
              </a:extLst>
            </p:cNvPr>
            <p:cNvSpPr/>
            <p:nvPr/>
          </p:nvSpPr>
          <p:spPr>
            <a:xfrm>
              <a:off x="639413" y="3429000"/>
              <a:ext cx="1087787" cy="142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098CB1CD-404F-47FD-8CDD-A29C3E5977C7}"/>
                </a:ext>
              </a:extLst>
            </p:cNvPr>
            <p:cNvCxnSpPr/>
            <p:nvPr/>
          </p:nvCxnSpPr>
          <p:spPr>
            <a:xfrm>
              <a:off x="639413" y="3429000"/>
              <a:ext cx="1087787" cy="142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9233C6C-1299-4B2A-A8A8-4C8D0572D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3" y="3429000"/>
              <a:ext cx="1087787" cy="142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B463B9C-28CA-4677-BF75-24FF5C033FEB}"/>
              </a:ext>
            </a:extLst>
          </p:cNvPr>
          <p:cNvGrpSpPr/>
          <p:nvPr/>
        </p:nvGrpSpPr>
        <p:grpSpPr>
          <a:xfrm>
            <a:off x="3251095" y="3149802"/>
            <a:ext cx="1087787" cy="1422400"/>
            <a:chOff x="639413" y="3429000"/>
            <a:chExt cx="1087787" cy="142240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95E9EB5-9A38-4D92-9CD5-2FDAB96BE96B}"/>
                </a:ext>
              </a:extLst>
            </p:cNvPr>
            <p:cNvSpPr/>
            <p:nvPr/>
          </p:nvSpPr>
          <p:spPr>
            <a:xfrm>
              <a:off x="639413" y="3429000"/>
              <a:ext cx="1087787" cy="142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82A598E-480A-4131-94A9-F16ECC3819DE}"/>
                </a:ext>
              </a:extLst>
            </p:cNvPr>
            <p:cNvCxnSpPr/>
            <p:nvPr/>
          </p:nvCxnSpPr>
          <p:spPr>
            <a:xfrm>
              <a:off x="639413" y="3429000"/>
              <a:ext cx="1087787" cy="142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F357D63-625C-4943-8C5D-794F0B293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3" y="3429000"/>
              <a:ext cx="1087787" cy="142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E48544B-7D6F-4573-8E43-B98500B139CD}"/>
              </a:ext>
            </a:extLst>
          </p:cNvPr>
          <p:cNvGrpSpPr/>
          <p:nvPr/>
        </p:nvGrpSpPr>
        <p:grpSpPr>
          <a:xfrm>
            <a:off x="1615626" y="4857845"/>
            <a:ext cx="1087787" cy="1333569"/>
            <a:chOff x="639413" y="3429000"/>
            <a:chExt cx="1087787" cy="142240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3363CBF-5249-4B14-94AF-54558ADB1CC0}"/>
                </a:ext>
              </a:extLst>
            </p:cNvPr>
            <p:cNvSpPr/>
            <p:nvPr/>
          </p:nvSpPr>
          <p:spPr>
            <a:xfrm>
              <a:off x="639413" y="3429000"/>
              <a:ext cx="1087787" cy="142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03C43F9-F008-45D7-A9C5-E0866CB89BEC}"/>
                </a:ext>
              </a:extLst>
            </p:cNvPr>
            <p:cNvCxnSpPr/>
            <p:nvPr/>
          </p:nvCxnSpPr>
          <p:spPr>
            <a:xfrm>
              <a:off x="639413" y="3429000"/>
              <a:ext cx="1087787" cy="142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93E6BDF-23F1-4F6E-B894-B9C862983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3" y="3429000"/>
              <a:ext cx="1087787" cy="142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48F9B1A-D50F-4342-A2B2-0A84D4A75868}"/>
              </a:ext>
            </a:extLst>
          </p:cNvPr>
          <p:cNvGrpSpPr/>
          <p:nvPr/>
        </p:nvGrpSpPr>
        <p:grpSpPr>
          <a:xfrm>
            <a:off x="3251095" y="4899743"/>
            <a:ext cx="1087787" cy="1291671"/>
            <a:chOff x="639413" y="3429000"/>
            <a:chExt cx="1087787" cy="1422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EF80777-9EEE-45FF-A1B4-52BCA33EAD7D}"/>
                </a:ext>
              </a:extLst>
            </p:cNvPr>
            <p:cNvSpPr/>
            <p:nvPr/>
          </p:nvSpPr>
          <p:spPr>
            <a:xfrm>
              <a:off x="639413" y="3429000"/>
              <a:ext cx="1087787" cy="142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16473F1-23AA-4447-92B3-7E3D95F8280D}"/>
                </a:ext>
              </a:extLst>
            </p:cNvPr>
            <p:cNvCxnSpPr/>
            <p:nvPr/>
          </p:nvCxnSpPr>
          <p:spPr>
            <a:xfrm>
              <a:off x="639413" y="3429000"/>
              <a:ext cx="1087787" cy="142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6295F21-5957-48B5-AC9C-D70ED2191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413" y="3429000"/>
              <a:ext cx="1087787" cy="142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ED0AEE-09C1-461C-88EC-EB44006DE79A}"/>
              </a:ext>
            </a:extLst>
          </p:cNvPr>
          <p:cNvCxnSpPr/>
          <p:nvPr/>
        </p:nvCxnSpPr>
        <p:spPr>
          <a:xfrm>
            <a:off x="3251095" y="4724400"/>
            <a:ext cx="1087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5C577D3-29D7-4FC2-818E-ABEF94AE3BC4}"/>
              </a:ext>
            </a:extLst>
          </p:cNvPr>
          <p:cNvCxnSpPr/>
          <p:nvPr/>
        </p:nvCxnSpPr>
        <p:spPr>
          <a:xfrm>
            <a:off x="1615625" y="4724400"/>
            <a:ext cx="10877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30D7E80-1481-49A8-AFFD-F751ABAA6BFA}"/>
              </a:ext>
            </a:extLst>
          </p:cNvPr>
          <p:cNvCxnSpPr/>
          <p:nvPr/>
        </p:nvCxnSpPr>
        <p:spPr>
          <a:xfrm>
            <a:off x="3016252" y="2156894"/>
            <a:ext cx="0" cy="452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연결선: 구부러짐 86">
            <a:extLst>
              <a:ext uri="{FF2B5EF4-FFF2-40B4-BE49-F238E27FC236}">
                <a16:creationId xmlns:a16="http://schemas.microsoft.com/office/drawing/2014/main" id="{4A739615-59F6-4E01-9389-FE1F3548A66E}"/>
              </a:ext>
            </a:extLst>
          </p:cNvPr>
          <p:cNvCxnSpPr>
            <a:cxnSpLocks/>
            <a:stCxn id="11" idx="1"/>
            <a:endCxn id="88" idx="3"/>
          </p:cNvCxnSpPr>
          <p:nvPr/>
        </p:nvCxnSpPr>
        <p:spPr>
          <a:xfrm rot="10800000" flipV="1">
            <a:off x="6039878" y="2784305"/>
            <a:ext cx="687029" cy="861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D9185FB-37DE-4B52-9969-02464ED89DF8}"/>
              </a:ext>
            </a:extLst>
          </p:cNvPr>
          <p:cNvSpPr txBox="1"/>
          <p:nvPr/>
        </p:nvSpPr>
        <p:spPr>
          <a:xfrm>
            <a:off x="5359037" y="2739656"/>
            <a:ext cx="680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 지역</a:t>
            </a:r>
          </a:p>
        </p:txBody>
      </p:sp>
      <p:cxnSp>
        <p:nvCxnSpPr>
          <p:cNvPr id="89" name="연결선: 구부러짐 88">
            <a:extLst>
              <a:ext uri="{FF2B5EF4-FFF2-40B4-BE49-F238E27FC236}">
                <a16:creationId xmlns:a16="http://schemas.microsoft.com/office/drawing/2014/main" id="{4905B8D0-BB6E-40F6-B690-6B92188C0573}"/>
              </a:ext>
            </a:extLst>
          </p:cNvPr>
          <p:cNvCxnSpPr>
            <a:cxnSpLocks/>
            <a:stCxn id="21" idx="3"/>
            <a:endCxn id="92" idx="1"/>
          </p:cNvCxnSpPr>
          <p:nvPr/>
        </p:nvCxnSpPr>
        <p:spPr>
          <a:xfrm>
            <a:off x="10045332" y="2783835"/>
            <a:ext cx="633196" cy="2601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C1D145D-841E-48C9-ACB6-B0EF072EED9E}"/>
              </a:ext>
            </a:extLst>
          </p:cNvPr>
          <p:cNvSpPr txBox="1"/>
          <p:nvPr/>
        </p:nvSpPr>
        <p:spPr>
          <a:xfrm>
            <a:off x="10678528" y="2828556"/>
            <a:ext cx="68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지역별 극장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F3854D-BAC8-4413-87F0-9CD35033DF59}"/>
              </a:ext>
            </a:extLst>
          </p:cNvPr>
          <p:cNvSpPr txBox="1"/>
          <p:nvPr/>
        </p:nvSpPr>
        <p:spPr>
          <a:xfrm>
            <a:off x="80017" y="2287583"/>
            <a:ext cx="68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영화별</a:t>
            </a:r>
            <a:endParaRPr lang="en-US" altLang="ko-KR" sz="1100" dirty="0"/>
          </a:p>
          <a:p>
            <a:r>
              <a:rPr lang="ko-KR" altLang="en-US" sz="1100" dirty="0"/>
              <a:t>예매</a:t>
            </a:r>
            <a:endParaRPr lang="en-US" altLang="ko-KR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709DE0-CE1F-4A87-A517-0B1DE09E06EA}"/>
              </a:ext>
            </a:extLst>
          </p:cNvPr>
          <p:cNvSpPr txBox="1"/>
          <p:nvPr/>
        </p:nvSpPr>
        <p:spPr>
          <a:xfrm>
            <a:off x="4863825" y="1524458"/>
            <a:ext cx="680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극장별</a:t>
            </a:r>
            <a:endParaRPr lang="en-US" altLang="ko-KR" sz="1100" dirty="0"/>
          </a:p>
          <a:p>
            <a:r>
              <a:rPr lang="ko-KR" altLang="en-US" sz="1100" dirty="0"/>
              <a:t>예매</a:t>
            </a:r>
            <a:endParaRPr lang="en-US" altLang="ko-KR" sz="1100" dirty="0"/>
          </a:p>
        </p:txBody>
      </p: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FC48F218-2B2D-4C11-8BE2-9DCCD063D619}"/>
              </a:ext>
            </a:extLst>
          </p:cNvPr>
          <p:cNvCxnSpPr>
            <a:cxnSpLocks/>
            <a:stCxn id="9" idx="1"/>
            <a:endCxn id="90" idx="3"/>
          </p:cNvCxnSpPr>
          <p:nvPr/>
        </p:nvCxnSpPr>
        <p:spPr>
          <a:xfrm rot="10800000" flipV="1">
            <a:off x="5947259" y="2367207"/>
            <a:ext cx="815107" cy="92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814E7AD-5E50-4E36-8DB6-75ABEA37CF19}"/>
              </a:ext>
            </a:extLst>
          </p:cNvPr>
          <p:cNvSpPr txBox="1"/>
          <p:nvPr/>
        </p:nvSpPr>
        <p:spPr>
          <a:xfrm>
            <a:off x="5002840" y="2244585"/>
            <a:ext cx="944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영화별</a:t>
            </a:r>
            <a:r>
              <a:rPr lang="ko-KR" altLang="en-US" sz="1100" dirty="0"/>
              <a:t> 또는 </a:t>
            </a:r>
            <a:r>
              <a:rPr lang="ko-KR" altLang="en-US" sz="1100" dirty="0" err="1"/>
              <a:t>극장별</a:t>
            </a:r>
            <a:endParaRPr lang="ko-KR" altLang="en-US" sz="1100" dirty="0"/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BD83A4F1-EF12-4B59-89F8-31260949FE21}"/>
              </a:ext>
            </a:extLst>
          </p:cNvPr>
          <p:cNvGrpSpPr/>
          <p:nvPr/>
        </p:nvGrpSpPr>
        <p:grpSpPr>
          <a:xfrm>
            <a:off x="6724616" y="1574132"/>
            <a:ext cx="3325296" cy="4617282"/>
            <a:chOff x="6724616" y="1574132"/>
            <a:chExt cx="3325296" cy="4617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B4B9259-E663-4C5D-8D7F-B43829B09ACE}"/>
                </a:ext>
              </a:extLst>
            </p:cNvPr>
            <p:cNvSpPr/>
            <p:nvPr/>
          </p:nvSpPr>
          <p:spPr>
            <a:xfrm>
              <a:off x="6726906" y="15741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CA0FAC-BEB4-48C8-B217-95C4B8597093}"/>
                </a:ext>
              </a:extLst>
            </p:cNvPr>
            <p:cNvSpPr/>
            <p:nvPr/>
          </p:nvSpPr>
          <p:spPr>
            <a:xfrm>
              <a:off x="7769642" y="1661324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257BFFD-A34F-40F9-ACB3-0F669F1867F7}"/>
                </a:ext>
              </a:extLst>
            </p:cNvPr>
            <p:cNvCxnSpPr/>
            <p:nvPr/>
          </p:nvCxnSpPr>
          <p:spPr>
            <a:xfrm>
              <a:off x="6726906" y="214871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36ED00-BE2E-49B1-8AAE-3B9CFCD408B1}"/>
                </a:ext>
              </a:extLst>
            </p:cNvPr>
            <p:cNvSpPr/>
            <p:nvPr/>
          </p:nvSpPr>
          <p:spPr>
            <a:xfrm>
              <a:off x="6762365" y="2204669"/>
              <a:ext cx="1296385" cy="325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4810A05-4434-4F4B-AD7B-E814D5CD7028}"/>
                </a:ext>
              </a:extLst>
            </p:cNvPr>
            <p:cNvCxnSpPr/>
            <p:nvPr/>
          </p:nvCxnSpPr>
          <p:spPr>
            <a:xfrm>
              <a:off x="6726906" y="2601878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97F714-DA81-4C49-AAC6-95A5BCBCA2BE}"/>
                </a:ext>
              </a:extLst>
            </p:cNvPr>
            <p:cNvSpPr/>
            <p:nvPr/>
          </p:nvSpPr>
          <p:spPr>
            <a:xfrm>
              <a:off x="6726906" y="2601878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9D6292-5042-4E76-8043-D4D4F27FC0D0}"/>
                </a:ext>
              </a:extLst>
            </p:cNvPr>
            <p:cNvSpPr/>
            <p:nvPr/>
          </p:nvSpPr>
          <p:spPr>
            <a:xfrm>
              <a:off x="6726905" y="2966734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ACD758D-92A5-4F74-BD16-9B37E9BDAC9A}"/>
                </a:ext>
              </a:extLst>
            </p:cNvPr>
            <p:cNvSpPr/>
            <p:nvPr/>
          </p:nvSpPr>
          <p:spPr>
            <a:xfrm>
              <a:off x="6726899" y="3327839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D6093C-808D-4D88-B96F-9B3D935AE828}"/>
                </a:ext>
              </a:extLst>
            </p:cNvPr>
            <p:cNvSpPr/>
            <p:nvPr/>
          </p:nvSpPr>
          <p:spPr>
            <a:xfrm>
              <a:off x="6724616" y="3692694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193A57-748A-488D-86B4-CD564056B32E}"/>
                </a:ext>
              </a:extLst>
            </p:cNvPr>
            <p:cNvSpPr/>
            <p:nvPr/>
          </p:nvSpPr>
          <p:spPr>
            <a:xfrm>
              <a:off x="6724616" y="4053798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AFAA419-1F33-4FE0-9F0B-DAF8A97D2522}"/>
                </a:ext>
              </a:extLst>
            </p:cNvPr>
            <p:cNvSpPr/>
            <p:nvPr/>
          </p:nvSpPr>
          <p:spPr>
            <a:xfrm>
              <a:off x="6724616" y="4418653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CBACC2-D185-4E79-B1E5-F796695856A1}"/>
                </a:ext>
              </a:extLst>
            </p:cNvPr>
            <p:cNvSpPr/>
            <p:nvPr/>
          </p:nvSpPr>
          <p:spPr>
            <a:xfrm>
              <a:off x="6724616" y="4788231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FB12BF4-A227-452C-9A20-ADA2194C8F7A}"/>
                </a:ext>
              </a:extLst>
            </p:cNvPr>
            <p:cNvSpPr/>
            <p:nvPr/>
          </p:nvSpPr>
          <p:spPr>
            <a:xfrm>
              <a:off x="6724616" y="5153087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4AFF5A-5C01-4A15-B525-D70508E023A9}"/>
                </a:ext>
              </a:extLst>
            </p:cNvPr>
            <p:cNvSpPr/>
            <p:nvPr/>
          </p:nvSpPr>
          <p:spPr>
            <a:xfrm>
              <a:off x="6724616" y="5517943"/>
              <a:ext cx="3320716" cy="673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3A281B0-2B32-43EA-AA12-0CFE01AC55A1}"/>
                </a:ext>
              </a:extLst>
            </p:cNvPr>
            <p:cNvSpPr/>
            <p:nvPr/>
          </p:nvSpPr>
          <p:spPr>
            <a:xfrm>
              <a:off x="8056455" y="2601407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2690D5-96D4-4481-A50F-A4B77ACD598B}"/>
                </a:ext>
              </a:extLst>
            </p:cNvPr>
            <p:cNvSpPr/>
            <p:nvPr/>
          </p:nvSpPr>
          <p:spPr>
            <a:xfrm>
              <a:off x="8056455" y="2942525"/>
              <a:ext cx="1988877" cy="3750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6024F7-B7FE-4C82-8244-99FBCE7380E9}"/>
                </a:ext>
              </a:extLst>
            </p:cNvPr>
            <p:cNvSpPr/>
            <p:nvPr/>
          </p:nvSpPr>
          <p:spPr>
            <a:xfrm>
              <a:off x="8056455" y="3310351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FE3113C-F7E0-4975-B55B-EC98D34684D2}"/>
                </a:ext>
              </a:extLst>
            </p:cNvPr>
            <p:cNvSpPr/>
            <p:nvPr/>
          </p:nvSpPr>
          <p:spPr>
            <a:xfrm>
              <a:off x="8054165" y="3668484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810718-8844-4B03-A132-1D83CFFC4185}"/>
                </a:ext>
              </a:extLst>
            </p:cNvPr>
            <p:cNvSpPr/>
            <p:nvPr/>
          </p:nvSpPr>
          <p:spPr>
            <a:xfrm>
              <a:off x="8054165" y="4040063"/>
              <a:ext cx="1995747" cy="373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98E88BF-9A61-45C8-94D6-1D64745CA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2365" y="2212849"/>
              <a:ext cx="1327794" cy="316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9D89FC1-7D77-4BE5-8956-1C374E5AA65D}"/>
                </a:ext>
              </a:extLst>
            </p:cNvPr>
            <p:cNvCxnSpPr>
              <a:cxnSpLocks/>
            </p:cNvCxnSpPr>
            <p:nvPr/>
          </p:nvCxnSpPr>
          <p:spPr>
            <a:xfrm>
              <a:off x="6762365" y="2223661"/>
              <a:ext cx="1298670" cy="283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7506BBBC-EA04-4E06-90C8-329F7ECA8EFB}"/>
                </a:ext>
              </a:extLst>
            </p:cNvPr>
            <p:cNvGrpSpPr/>
            <p:nvPr/>
          </p:nvGrpSpPr>
          <p:grpSpPr>
            <a:xfrm>
              <a:off x="6919288" y="5613105"/>
              <a:ext cx="2931372" cy="536437"/>
              <a:chOff x="8397321" y="5750063"/>
              <a:chExt cx="2931372" cy="536437"/>
            </a:xfrm>
          </p:grpSpPr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42A0133-2950-47C5-BEDB-AF9982DC7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33FB85D3-2F3C-4399-A746-6BE7C661C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292FDC1F-43DB-4089-9963-DE17B488B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577D6174-E46C-42EC-AFC9-6FE535200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F96F648F-1F17-4A54-8FA9-0E18F31E06D5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F7735273-7363-4008-B77C-88F536EB7BDE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76D5A689-769F-4935-99F8-AD3EB868E213}"/>
                    </a:ext>
                  </a:extLst>
                </p:cNvPr>
                <p:cNvCxnSpPr>
                  <a:stCxn id="110" idx="1"/>
                  <a:endCxn id="110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6D05AB78-5B7B-401B-8463-D7B31C503DE1}"/>
                    </a:ext>
                  </a:extLst>
                </p:cNvPr>
                <p:cNvCxnSpPr>
                  <a:cxnSpLocks/>
                  <a:stCxn id="110" idx="7"/>
                  <a:endCxn id="110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219223E-D8EE-488F-B842-BE7A63A2DF30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1D5B62C6-DD68-4BE9-82C8-1C493871A9F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580BDF4-F53C-4423-B4E3-DAAF7A69AF66}"/>
                    </a:ext>
                  </a:extLst>
                </p:cNvPr>
                <p:cNvCxnSpPr>
                  <a:stCxn id="107" idx="1"/>
                  <a:endCxn id="107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AE7E4FFF-7051-471A-B192-3E2EE62C55BD}"/>
                    </a:ext>
                  </a:extLst>
                </p:cNvPr>
                <p:cNvCxnSpPr>
                  <a:cxnSpLocks/>
                  <a:stCxn id="107" idx="7"/>
                  <a:endCxn id="107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8F07AFAD-18AF-4AE9-84C7-D321BACB3B1F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EA2C2F2F-DF40-423E-BFB0-C7AACFFD625A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1C39300A-A71D-402E-A127-1B534D72AE2F}"/>
                    </a:ext>
                  </a:extLst>
                </p:cNvPr>
                <p:cNvCxnSpPr>
                  <a:stCxn id="104" idx="1"/>
                  <a:endCxn id="104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0B9FF991-BF78-4B93-BF86-92C2BF0092F6}"/>
                    </a:ext>
                  </a:extLst>
                </p:cNvPr>
                <p:cNvCxnSpPr>
                  <a:cxnSpLocks/>
                  <a:stCxn id="104" idx="7"/>
                  <a:endCxn id="104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그룹 99">
                <a:extLst>
                  <a:ext uri="{FF2B5EF4-FFF2-40B4-BE49-F238E27FC236}">
                    <a16:creationId xmlns:a16="http://schemas.microsoft.com/office/drawing/2014/main" id="{24F6D142-A8E1-426E-B50F-D0912250F4D3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ECF595AB-C9D3-441F-A528-857194A00D6C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3E926304-7818-4B06-855A-17A5797A619C}"/>
                    </a:ext>
                  </a:extLst>
                </p:cNvPr>
                <p:cNvCxnSpPr>
                  <a:stCxn id="101" idx="1"/>
                  <a:endCxn id="101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D8FC7257-CE95-492A-BA53-026A334A13A9}"/>
                    </a:ext>
                  </a:extLst>
                </p:cNvPr>
                <p:cNvCxnSpPr>
                  <a:cxnSpLocks/>
                  <a:stCxn id="101" idx="7"/>
                  <a:endCxn id="101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298AB5EC-7E09-4F5C-943F-AC20C90253F6}"/>
              </a:ext>
            </a:extLst>
          </p:cNvPr>
          <p:cNvSpPr txBox="1"/>
          <p:nvPr/>
        </p:nvSpPr>
        <p:spPr>
          <a:xfrm>
            <a:off x="10419094" y="5568469"/>
            <a:ext cx="1132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하단 고정형</a:t>
            </a:r>
            <a:endParaRPr lang="en-US" altLang="ko-KR" sz="1100" dirty="0"/>
          </a:p>
          <a:p>
            <a:r>
              <a:rPr lang="en-US" altLang="ko-KR" sz="1100" dirty="0"/>
              <a:t>GN</a:t>
            </a:r>
            <a:r>
              <a:rPr lang="ko-KR" altLang="en-US" sz="1100" dirty="0"/>
              <a:t> 네비게이션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0061B44-1BCF-44AE-9489-FFA155837B9F}"/>
              </a:ext>
            </a:extLst>
          </p:cNvPr>
          <p:cNvSpPr/>
          <p:nvPr/>
        </p:nvSpPr>
        <p:spPr>
          <a:xfrm>
            <a:off x="1447886" y="2168232"/>
            <a:ext cx="3069329" cy="395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연결선: 구부러짐 113">
            <a:extLst>
              <a:ext uri="{FF2B5EF4-FFF2-40B4-BE49-F238E27FC236}">
                <a16:creationId xmlns:a16="http://schemas.microsoft.com/office/drawing/2014/main" id="{EDAD9D73-68F3-4B7B-809E-E2B510F7025A}"/>
              </a:ext>
            </a:extLst>
          </p:cNvPr>
          <p:cNvCxnSpPr>
            <a:cxnSpLocks/>
            <a:stCxn id="20" idx="3"/>
            <a:endCxn id="113" idx="1"/>
          </p:cNvCxnSpPr>
          <p:nvPr/>
        </p:nvCxnSpPr>
        <p:spPr>
          <a:xfrm flipV="1">
            <a:off x="10045332" y="5783913"/>
            <a:ext cx="373762" cy="707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470F84-78F1-4A63-857B-4598592CE59A}"/>
              </a:ext>
            </a:extLst>
          </p:cNvPr>
          <p:cNvSpPr/>
          <p:nvPr/>
        </p:nvSpPr>
        <p:spPr>
          <a:xfrm>
            <a:off x="1480473" y="2212849"/>
            <a:ext cx="1358089" cy="32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6581296-F707-422C-8A4D-A314B684DB49}"/>
              </a:ext>
            </a:extLst>
          </p:cNvPr>
          <p:cNvSpPr/>
          <p:nvPr/>
        </p:nvSpPr>
        <p:spPr>
          <a:xfrm>
            <a:off x="3123667" y="2212849"/>
            <a:ext cx="1358089" cy="3250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72C783B-ED5B-4167-BA90-0818A8D037EC}"/>
              </a:ext>
            </a:extLst>
          </p:cNvPr>
          <p:cNvCxnSpPr/>
          <p:nvPr/>
        </p:nvCxnSpPr>
        <p:spPr>
          <a:xfrm flipH="1">
            <a:off x="1513059" y="2212849"/>
            <a:ext cx="1325503" cy="316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811F655-2CFD-418F-A419-92814BCB4C68}"/>
              </a:ext>
            </a:extLst>
          </p:cNvPr>
          <p:cNvCxnSpPr>
            <a:cxnSpLocks/>
          </p:cNvCxnSpPr>
          <p:nvPr/>
        </p:nvCxnSpPr>
        <p:spPr>
          <a:xfrm>
            <a:off x="1497370" y="2229613"/>
            <a:ext cx="1341055" cy="298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3ECF545-3B18-4F71-9423-80BC999D1DE1}"/>
              </a:ext>
            </a:extLst>
          </p:cNvPr>
          <p:cNvCxnSpPr>
            <a:cxnSpLocks/>
          </p:cNvCxnSpPr>
          <p:nvPr/>
        </p:nvCxnSpPr>
        <p:spPr>
          <a:xfrm flipH="1">
            <a:off x="3123667" y="2221030"/>
            <a:ext cx="1358090" cy="291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D9B140E-D6F6-4806-B6EB-BBE178F26E8E}"/>
              </a:ext>
            </a:extLst>
          </p:cNvPr>
          <p:cNvCxnSpPr>
            <a:cxnSpLocks/>
          </p:cNvCxnSpPr>
          <p:nvPr/>
        </p:nvCxnSpPr>
        <p:spPr>
          <a:xfrm>
            <a:off x="3123667" y="2231841"/>
            <a:ext cx="1358089" cy="304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1362C19F-9A55-4FF1-8C64-5B3ACB8B3829}"/>
              </a:ext>
            </a:extLst>
          </p:cNvPr>
          <p:cNvCxnSpPr>
            <a:cxnSpLocks/>
            <a:stCxn id="42" idx="3"/>
            <a:endCxn id="81" idx="1"/>
          </p:cNvCxnSpPr>
          <p:nvPr/>
        </p:nvCxnSpPr>
        <p:spPr>
          <a:xfrm flipV="1">
            <a:off x="4481756" y="1739902"/>
            <a:ext cx="382069" cy="6354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7BAE2B22-6461-43F6-B1CC-EC082C2D7EBF}"/>
              </a:ext>
            </a:extLst>
          </p:cNvPr>
          <p:cNvCxnSpPr>
            <a:cxnSpLocks/>
            <a:stCxn id="31" idx="1"/>
            <a:endCxn id="79" idx="3"/>
          </p:cNvCxnSpPr>
          <p:nvPr/>
        </p:nvCxnSpPr>
        <p:spPr>
          <a:xfrm rot="10800000" flipV="1">
            <a:off x="760857" y="2375389"/>
            <a:ext cx="719616" cy="127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034E804C-2C27-4F71-8E9A-A9B1B3B2B93B}"/>
              </a:ext>
            </a:extLst>
          </p:cNvPr>
          <p:cNvCxnSpPr>
            <a:cxnSpLocks/>
            <a:stCxn id="115" idx="2"/>
            <a:endCxn id="116" idx="1"/>
          </p:cNvCxnSpPr>
          <p:nvPr/>
        </p:nvCxnSpPr>
        <p:spPr>
          <a:xfrm rot="16200000" flipH="1">
            <a:off x="3632632" y="1913536"/>
            <a:ext cx="581113" cy="18812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EB890D4-B172-46EF-8739-AE6E862B8125}"/>
              </a:ext>
            </a:extLst>
          </p:cNvPr>
          <p:cNvSpPr txBox="1"/>
          <p:nvPr/>
        </p:nvSpPr>
        <p:spPr>
          <a:xfrm>
            <a:off x="4863825" y="3013925"/>
            <a:ext cx="1232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로컬 네비게이션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96500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16AB3-CF25-47F9-9184-46BEF329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스토어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86BAEAC5-98C7-49E5-A165-840847DD90FC}"/>
              </a:ext>
            </a:extLst>
          </p:cNvPr>
          <p:cNvCxnSpPr>
            <a:cxnSpLocks/>
            <a:stCxn id="25" idx="1"/>
            <a:endCxn id="57" idx="3"/>
          </p:cNvCxnSpPr>
          <p:nvPr/>
        </p:nvCxnSpPr>
        <p:spPr>
          <a:xfrm rot="10800000">
            <a:off x="1170561" y="3560575"/>
            <a:ext cx="609269" cy="1187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DF24144-1F80-4039-9001-29540C749549}"/>
              </a:ext>
            </a:extLst>
          </p:cNvPr>
          <p:cNvSpPr txBox="1"/>
          <p:nvPr/>
        </p:nvSpPr>
        <p:spPr>
          <a:xfrm>
            <a:off x="156058" y="3298964"/>
            <a:ext cx="101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구매내역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918DC43-3E59-413F-8D7E-37861780D4EB}"/>
              </a:ext>
            </a:extLst>
          </p:cNvPr>
          <p:cNvSpPr txBox="1"/>
          <p:nvPr/>
        </p:nvSpPr>
        <p:spPr>
          <a:xfrm>
            <a:off x="68429" y="2698800"/>
            <a:ext cx="134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스토어교환권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아이콘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C47EC417-0733-4823-916E-6A2EC44C57FD}"/>
              </a:ext>
            </a:extLst>
          </p:cNvPr>
          <p:cNvCxnSpPr>
            <a:cxnSpLocks/>
            <a:stCxn id="124" idx="3"/>
            <a:endCxn id="62" idx="1"/>
          </p:cNvCxnSpPr>
          <p:nvPr/>
        </p:nvCxnSpPr>
        <p:spPr>
          <a:xfrm>
            <a:off x="4886749" y="3672259"/>
            <a:ext cx="330156" cy="1218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B709843-D470-4EC6-9E39-F7CF4D07BBF9}"/>
              </a:ext>
            </a:extLst>
          </p:cNvPr>
          <p:cNvSpPr txBox="1"/>
          <p:nvPr/>
        </p:nvSpPr>
        <p:spPr>
          <a:xfrm>
            <a:off x="5216905" y="3578644"/>
            <a:ext cx="8899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교환권등록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아이콘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8B757A3E-3397-4064-AAAF-6F7028C6E711}"/>
              </a:ext>
            </a:extLst>
          </p:cNvPr>
          <p:cNvCxnSpPr>
            <a:cxnSpLocks/>
            <a:endCxn id="65" idx="3"/>
          </p:cNvCxnSpPr>
          <p:nvPr/>
        </p:nvCxnSpPr>
        <p:spPr>
          <a:xfrm rot="10800000">
            <a:off x="1014503" y="4099421"/>
            <a:ext cx="754743" cy="1496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6DABA14-3F32-40D6-9DBE-90A11D1DAB7C}"/>
              </a:ext>
            </a:extLst>
          </p:cNvPr>
          <p:cNvSpPr txBox="1"/>
          <p:nvPr/>
        </p:nvSpPr>
        <p:spPr>
          <a:xfrm>
            <a:off x="0" y="3945532"/>
            <a:ext cx="101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팝콘</a:t>
            </a:r>
            <a:r>
              <a:rPr lang="en-US" altLang="ko-KR" sz="1400" dirty="0"/>
              <a:t>/</a:t>
            </a:r>
            <a:r>
              <a:rPr lang="ko-KR" altLang="en-US" sz="1400" dirty="0"/>
              <a:t>음료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8ACB1C7-A882-4A3B-BD0E-6CAEF38DD6F7}"/>
              </a:ext>
            </a:extLst>
          </p:cNvPr>
          <p:cNvGrpSpPr/>
          <p:nvPr/>
        </p:nvGrpSpPr>
        <p:grpSpPr>
          <a:xfrm>
            <a:off x="6796037" y="1764632"/>
            <a:ext cx="3320716" cy="4617282"/>
            <a:chOff x="6796037" y="1764632"/>
            <a:chExt cx="3320716" cy="46172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87C0FF7-8BB6-42C3-8E11-F1D72B7D958D}"/>
                </a:ext>
              </a:extLst>
            </p:cNvPr>
            <p:cNvSpPr/>
            <p:nvPr/>
          </p:nvSpPr>
          <p:spPr>
            <a:xfrm>
              <a:off x="6796037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E959037A-1D70-453C-93A1-C6A852B6F18F}"/>
                </a:ext>
              </a:extLst>
            </p:cNvPr>
            <p:cNvGrpSpPr/>
            <p:nvPr/>
          </p:nvGrpSpPr>
          <p:grpSpPr>
            <a:xfrm>
              <a:off x="6957529" y="2042096"/>
              <a:ext cx="868544" cy="1540042"/>
              <a:chOff x="639413" y="4700337"/>
              <a:chExt cx="868544" cy="1540042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E8D38148-9E6F-44E3-97F1-9F04CA7C39E3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92571232-9D0B-42BD-98E3-3D05C1581C72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3E9AFC7-143A-45AC-B303-279B2C22F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539E1B7-9F77-4473-806F-51956DB63885}"/>
                </a:ext>
              </a:extLst>
            </p:cNvPr>
            <p:cNvGrpSpPr/>
            <p:nvPr/>
          </p:nvGrpSpPr>
          <p:grpSpPr>
            <a:xfrm>
              <a:off x="8020921" y="2040264"/>
              <a:ext cx="868544" cy="1540042"/>
              <a:chOff x="639413" y="4700337"/>
              <a:chExt cx="868544" cy="1540042"/>
            </a:xfrm>
          </p:grpSpPr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039DDC13-BCF2-418B-ACFB-004FD0868D11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B9E058FD-173A-4310-956C-589A4EF89230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AE3CA679-41D9-48F6-89E8-C2C36B8C0A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5EFCAE29-28A5-4DC2-BF47-8288635F2B28}"/>
                </a:ext>
              </a:extLst>
            </p:cNvPr>
            <p:cNvGrpSpPr/>
            <p:nvPr/>
          </p:nvGrpSpPr>
          <p:grpSpPr>
            <a:xfrm>
              <a:off x="9033619" y="2042096"/>
              <a:ext cx="868544" cy="1540042"/>
              <a:chOff x="639413" y="4700337"/>
              <a:chExt cx="868544" cy="154004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D2C353C-4F9F-4D47-95BD-B0602DA84B8F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C3557D7B-9EC2-4AE5-81B2-A0A14CF9374B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9E7A93C7-CF99-4DAE-BDDD-2CBE582231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FC067B30-9F40-4AC5-AA62-7A9ED7B1A293}"/>
                </a:ext>
              </a:extLst>
            </p:cNvPr>
            <p:cNvGrpSpPr/>
            <p:nvPr/>
          </p:nvGrpSpPr>
          <p:grpSpPr>
            <a:xfrm>
              <a:off x="6970229" y="3753853"/>
              <a:ext cx="868544" cy="1540042"/>
              <a:chOff x="639413" y="4700337"/>
              <a:chExt cx="868544" cy="1540042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B96C7FD4-3ABC-4CB6-AE8C-5796F33A09B9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4542CD65-F35F-4528-AB99-0EBBED0616AB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C1D33660-8BDA-4A16-BC9D-EE3085A121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C5C00B1-7EAE-4273-ADDF-AA8C5B97F0DA}"/>
                </a:ext>
              </a:extLst>
            </p:cNvPr>
            <p:cNvGrpSpPr/>
            <p:nvPr/>
          </p:nvGrpSpPr>
          <p:grpSpPr>
            <a:xfrm>
              <a:off x="8033621" y="3752021"/>
              <a:ext cx="868544" cy="1540042"/>
              <a:chOff x="639413" y="4700337"/>
              <a:chExt cx="868544" cy="1540042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5447062-0B3B-4AB9-820A-45CC629FD5E6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7894F6A3-61F2-4662-99C4-94EF789EB441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2FE87830-D8E0-4867-B6BA-9B540F855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A0861EA0-66EC-43D9-8D1A-D16970EB046D}"/>
                </a:ext>
              </a:extLst>
            </p:cNvPr>
            <p:cNvGrpSpPr/>
            <p:nvPr/>
          </p:nvGrpSpPr>
          <p:grpSpPr>
            <a:xfrm>
              <a:off x="9046319" y="3753853"/>
              <a:ext cx="868544" cy="1540042"/>
              <a:chOff x="639413" y="4700337"/>
              <a:chExt cx="868544" cy="1540042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619851A7-303A-454E-BA14-5EF90D5D2FEB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0F6CEF5-B547-426A-9109-C019BEE66089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9D9D0918-349D-46E3-976B-06E224F74E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F0D63D57-0CAE-4E72-A232-0213DD41CB10}"/>
                </a:ext>
              </a:extLst>
            </p:cNvPr>
            <p:cNvCxnSpPr/>
            <p:nvPr/>
          </p:nvCxnSpPr>
          <p:spPr>
            <a:xfrm>
              <a:off x="6796037" y="5740400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6B30A51-2BF4-49C6-A011-5837B315AE92}"/>
                </a:ext>
              </a:extLst>
            </p:cNvPr>
            <p:cNvGrpSpPr/>
            <p:nvPr/>
          </p:nvGrpSpPr>
          <p:grpSpPr>
            <a:xfrm>
              <a:off x="7020054" y="5800511"/>
              <a:ext cx="2931372" cy="536437"/>
              <a:chOff x="8397321" y="5750063"/>
              <a:chExt cx="2931372" cy="536437"/>
            </a:xfrm>
          </p:grpSpPr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CC8094B2-9CBA-4CED-80C4-18C3D7356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4F8A53F-95DD-496F-9657-71DAD4082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FA5D4CE-E839-40F5-99A5-0F23EA8EFC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F09F5234-4DF3-4ABA-8072-165648E65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19EA6CC1-BA7B-4AEE-B481-760A584074FF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0BA96548-2DAC-43F4-935A-CCF85F4F840D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61DA87C6-6155-4FC3-9A0E-E2616289C5FD}"/>
                    </a:ext>
                  </a:extLst>
                </p:cNvPr>
                <p:cNvCxnSpPr>
                  <a:stCxn id="98" idx="1"/>
                  <a:endCxn id="98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80A04FF3-E258-482C-94EB-788174676892}"/>
                    </a:ext>
                  </a:extLst>
                </p:cNvPr>
                <p:cNvCxnSpPr>
                  <a:cxnSpLocks/>
                  <a:stCxn id="98" idx="7"/>
                  <a:endCxn id="98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22ED18E-C2AF-4F78-A987-87A34E66A8ED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95" name="타원 94">
                  <a:extLst>
                    <a:ext uri="{FF2B5EF4-FFF2-40B4-BE49-F238E27FC236}">
                      <a16:creationId xmlns:a16="http://schemas.microsoft.com/office/drawing/2014/main" id="{4BE0D662-1B82-4139-96E3-D40F7F96D85B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4DBE34B7-0153-4455-94B8-9E1FC0306746}"/>
                    </a:ext>
                  </a:extLst>
                </p:cNvPr>
                <p:cNvCxnSpPr>
                  <a:stCxn id="95" idx="1"/>
                  <a:endCxn id="9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75F26B9A-A078-4936-9AD1-7B4460B614FB}"/>
                    </a:ext>
                  </a:extLst>
                </p:cNvPr>
                <p:cNvCxnSpPr>
                  <a:cxnSpLocks/>
                  <a:stCxn id="95" idx="7"/>
                  <a:endCxn id="9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78F0AA33-FF61-4CFE-8F3E-E5F02F30685D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600EFEE2-BE92-41CF-B546-A6A314986A41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C7957B48-007C-4414-B49A-0EF7966B6AA6}"/>
                    </a:ext>
                  </a:extLst>
                </p:cNvPr>
                <p:cNvCxnSpPr>
                  <a:stCxn id="92" idx="1"/>
                  <a:endCxn id="9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A90A3828-70E4-4256-80D4-382C21DB5D24}"/>
                    </a:ext>
                  </a:extLst>
                </p:cNvPr>
                <p:cNvCxnSpPr>
                  <a:cxnSpLocks/>
                  <a:stCxn id="92" idx="7"/>
                  <a:endCxn id="9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C03D050C-370E-4862-A933-BD9BEC5F5FBC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89" name="타원 88">
                  <a:extLst>
                    <a:ext uri="{FF2B5EF4-FFF2-40B4-BE49-F238E27FC236}">
                      <a16:creationId xmlns:a16="http://schemas.microsoft.com/office/drawing/2014/main" id="{6F5D5386-5751-4712-BF2E-60754794E1F1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7808D415-F6E3-49E6-BF1F-F009FAE39C5F}"/>
                    </a:ext>
                  </a:extLst>
                </p:cNvPr>
                <p:cNvCxnSpPr>
                  <a:stCxn id="89" idx="1"/>
                  <a:endCxn id="8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14E66F85-1EEE-4851-897A-68A2A1E695F5}"/>
                    </a:ext>
                  </a:extLst>
                </p:cNvPr>
                <p:cNvCxnSpPr>
                  <a:cxnSpLocks/>
                  <a:stCxn id="89" idx="7"/>
                  <a:endCxn id="8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11E75A98-6A0A-4ACA-9D85-5B32D32C1980}"/>
              </a:ext>
            </a:extLst>
          </p:cNvPr>
          <p:cNvCxnSpPr>
            <a:cxnSpLocks/>
            <a:stCxn id="22" idx="1"/>
            <a:endCxn id="120" idx="3"/>
          </p:cNvCxnSpPr>
          <p:nvPr/>
        </p:nvCxnSpPr>
        <p:spPr>
          <a:xfrm rot="10800000">
            <a:off x="888539" y="5292064"/>
            <a:ext cx="917032" cy="1782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ABA1524-DA6B-48AA-9851-4F2EFFF80072}"/>
              </a:ext>
            </a:extLst>
          </p:cNvPr>
          <p:cNvSpPr txBox="1"/>
          <p:nvPr/>
        </p:nvSpPr>
        <p:spPr>
          <a:xfrm>
            <a:off x="156058" y="5138174"/>
            <a:ext cx="732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이미지</a:t>
            </a:r>
            <a:endParaRPr lang="ko-KR" alt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EEA353-DAAB-4383-9C0D-E4D27B8494EE}"/>
              </a:ext>
            </a:extLst>
          </p:cNvPr>
          <p:cNvSpPr txBox="1"/>
          <p:nvPr/>
        </p:nvSpPr>
        <p:spPr>
          <a:xfrm>
            <a:off x="10560621" y="5811327"/>
            <a:ext cx="1132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하단 고정형</a:t>
            </a:r>
            <a:endParaRPr lang="en-US" altLang="ko-KR" sz="1100" dirty="0"/>
          </a:p>
          <a:p>
            <a:r>
              <a:rPr lang="en-US" altLang="ko-KR" sz="1100" dirty="0"/>
              <a:t>GN</a:t>
            </a:r>
            <a:r>
              <a:rPr lang="ko-KR" altLang="en-US" sz="1100" dirty="0"/>
              <a:t> 네비게이션</a:t>
            </a: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E7CF4B2D-FF33-446A-9716-111946304610}"/>
              </a:ext>
            </a:extLst>
          </p:cNvPr>
          <p:cNvCxnSpPr>
            <a:cxnSpLocks/>
            <a:stCxn id="89" idx="6"/>
            <a:endCxn id="121" idx="1"/>
          </p:cNvCxnSpPr>
          <p:nvPr/>
        </p:nvCxnSpPr>
        <p:spPr>
          <a:xfrm flipV="1">
            <a:off x="9951426" y="6026771"/>
            <a:ext cx="60919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66259D3-2EF6-40A1-80D8-34FDDEC002F8}"/>
              </a:ext>
            </a:extLst>
          </p:cNvPr>
          <p:cNvGrpSpPr/>
          <p:nvPr/>
        </p:nvGrpSpPr>
        <p:grpSpPr>
          <a:xfrm>
            <a:off x="1416789" y="1764632"/>
            <a:ext cx="3535307" cy="4617282"/>
            <a:chOff x="1416789" y="1764632"/>
            <a:chExt cx="3535307" cy="4617282"/>
          </a:xfrm>
        </p:grpSpPr>
        <p:cxnSp>
          <p:nvCxnSpPr>
            <p:cNvPr id="58" name="연결선: 구부러짐 57">
              <a:extLst>
                <a:ext uri="{FF2B5EF4-FFF2-40B4-BE49-F238E27FC236}">
                  <a16:creationId xmlns:a16="http://schemas.microsoft.com/office/drawing/2014/main" id="{FA6C8EF1-3E5D-4D08-8A03-6435F2DBF7E5}"/>
                </a:ext>
              </a:extLst>
            </p:cNvPr>
            <p:cNvCxnSpPr>
              <a:cxnSpLocks/>
              <a:stCxn id="26" idx="0"/>
              <a:endCxn id="59" idx="3"/>
            </p:cNvCxnSpPr>
            <p:nvPr/>
          </p:nvCxnSpPr>
          <p:spPr>
            <a:xfrm rot="16200000" flipV="1">
              <a:off x="2092455" y="2284744"/>
              <a:ext cx="557960" cy="190929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0DCBE8A-84F0-4D58-A08B-CD2CCBCFCA33}"/>
                </a:ext>
              </a:extLst>
            </p:cNvPr>
            <p:cNvSpPr/>
            <p:nvPr/>
          </p:nvSpPr>
          <p:spPr>
            <a:xfrm>
              <a:off x="1631379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0CFC33-EF19-43E6-BE84-06B123D76112}"/>
                </a:ext>
              </a:extLst>
            </p:cNvPr>
            <p:cNvSpPr/>
            <p:nvPr/>
          </p:nvSpPr>
          <p:spPr>
            <a:xfrm>
              <a:off x="2674115" y="183265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A6263AC-B707-4B18-A270-BB0199804EF4}"/>
                </a:ext>
              </a:extLst>
            </p:cNvPr>
            <p:cNvGrpSpPr/>
            <p:nvPr/>
          </p:nvGrpSpPr>
          <p:grpSpPr>
            <a:xfrm>
              <a:off x="1631379" y="2269640"/>
              <a:ext cx="3320717" cy="1732547"/>
              <a:chOff x="465218" y="2133600"/>
              <a:chExt cx="3320717" cy="1732547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5D00CE1A-698F-4B5C-B145-B1961F43B202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ACC6022-9F46-4B03-86CE-9AEA3E24F254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D36A8032-1F8C-426B-84AA-958EA2C15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26C76C4-B6B1-4419-858C-A698740A05EC}"/>
                </a:ext>
              </a:extLst>
            </p:cNvPr>
            <p:cNvSpPr/>
            <p:nvPr/>
          </p:nvSpPr>
          <p:spPr>
            <a:xfrm>
              <a:off x="1773485" y="4118658"/>
              <a:ext cx="900630" cy="260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4C3B79E-8389-4AA1-A185-D93FD4FCD0DF}"/>
                </a:ext>
              </a:extLst>
            </p:cNvPr>
            <p:cNvCxnSpPr/>
            <p:nvPr/>
          </p:nvCxnSpPr>
          <p:spPr>
            <a:xfrm>
              <a:off x="1631379" y="452387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54C4CA3-9B60-4604-A723-ABB94DA2EFB3}"/>
                </a:ext>
              </a:extLst>
            </p:cNvPr>
            <p:cNvGrpSpPr/>
            <p:nvPr/>
          </p:nvGrpSpPr>
          <p:grpSpPr>
            <a:xfrm>
              <a:off x="1805571" y="4700337"/>
              <a:ext cx="868544" cy="1540042"/>
              <a:chOff x="639413" y="4700337"/>
              <a:chExt cx="868544" cy="1540042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E775156-6D0B-48F6-99A4-89EC934EE9D9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EB76D4AA-D635-48C2-A690-60958BD4282A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CA1CD4C-C547-4D83-9D7E-A01BC27EB5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BF90808-69EB-43D4-9583-08C464BA587A}"/>
                </a:ext>
              </a:extLst>
            </p:cNvPr>
            <p:cNvGrpSpPr/>
            <p:nvPr/>
          </p:nvGrpSpPr>
          <p:grpSpPr>
            <a:xfrm>
              <a:off x="2868963" y="4698505"/>
              <a:ext cx="868544" cy="1540042"/>
              <a:chOff x="639413" y="4700337"/>
              <a:chExt cx="868544" cy="1540042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0F39B8A-76B1-4B6E-9BFF-E7B2AB5EA97A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036A82D-E097-4E5D-A9D7-DC7D6771ECA8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4B0D9D7-874D-4B2E-BCE6-80CB68BE3C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16E968A-5B8A-46FD-9167-5372AB2342D8}"/>
                </a:ext>
              </a:extLst>
            </p:cNvPr>
            <p:cNvGrpSpPr/>
            <p:nvPr/>
          </p:nvGrpSpPr>
          <p:grpSpPr>
            <a:xfrm>
              <a:off x="3881661" y="4700337"/>
              <a:ext cx="868544" cy="1540042"/>
              <a:chOff x="639413" y="4700337"/>
              <a:chExt cx="868544" cy="1540042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E6A83758-5AC9-4BDD-A354-6275A0DFCB3C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67C290AD-7971-4CC9-A839-18CF2F950584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275AE8FA-96BF-4EEC-A4B8-A1C8387601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59872AA-9228-4258-9992-CAE16E7E85B1}"/>
                </a:ext>
              </a:extLst>
            </p:cNvPr>
            <p:cNvSpPr/>
            <p:nvPr/>
          </p:nvSpPr>
          <p:spPr>
            <a:xfrm>
              <a:off x="1659585" y="3429363"/>
              <a:ext cx="3264302" cy="4525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AC975D1-78F7-4DB9-808B-40259208AC3B}"/>
                </a:ext>
              </a:extLst>
            </p:cNvPr>
            <p:cNvGrpSpPr/>
            <p:nvPr/>
          </p:nvGrpSpPr>
          <p:grpSpPr>
            <a:xfrm>
              <a:off x="1779829" y="3518370"/>
              <a:ext cx="3106920" cy="314841"/>
              <a:chOff x="1779829" y="3518370"/>
              <a:chExt cx="3106920" cy="31484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83322F-865B-4232-9C5E-83D1F69F735E}"/>
                  </a:ext>
                </a:extLst>
              </p:cNvPr>
              <p:cNvSpPr txBox="1"/>
              <p:nvPr/>
            </p:nvSpPr>
            <p:spPr>
              <a:xfrm>
                <a:off x="1779829" y="3525434"/>
                <a:ext cx="9968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CE04C4-20CA-43BC-945C-B8CC614EAD91}"/>
                  </a:ext>
                </a:extLst>
              </p:cNvPr>
              <p:cNvSpPr txBox="1"/>
              <p:nvPr/>
            </p:nvSpPr>
            <p:spPr>
              <a:xfrm>
                <a:off x="2827640" y="3518370"/>
                <a:ext cx="9968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09B8032-82B8-4924-BB30-FC8A3C2EA86A}"/>
                  </a:ext>
                </a:extLst>
              </p:cNvPr>
              <p:cNvSpPr txBox="1"/>
              <p:nvPr/>
            </p:nvSpPr>
            <p:spPr>
              <a:xfrm>
                <a:off x="3889867" y="3518370"/>
                <a:ext cx="99688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</p:grpSp>
      </p:grp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48102ED4-0ECB-442F-B840-2EC127A2F7E9}"/>
              </a:ext>
            </a:extLst>
          </p:cNvPr>
          <p:cNvCxnSpPr>
            <a:cxnSpLocks/>
            <a:stCxn id="123" idx="2"/>
            <a:endCxn id="125" idx="1"/>
          </p:cNvCxnSpPr>
          <p:nvPr/>
        </p:nvCxnSpPr>
        <p:spPr>
          <a:xfrm rot="16200000" flipH="1">
            <a:off x="4037312" y="3136352"/>
            <a:ext cx="423125" cy="1914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3489E19-9297-4B2D-9ECD-990DC00F784C}"/>
              </a:ext>
            </a:extLst>
          </p:cNvPr>
          <p:cNvSpPr txBox="1"/>
          <p:nvPr/>
        </p:nvSpPr>
        <p:spPr>
          <a:xfrm>
            <a:off x="5206013" y="4174249"/>
            <a:ext cx="1261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로컬 네비게이션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03468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3969-CD8B-4DB9-861C-00A61E1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스토리보드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이벤트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1A9CE55-7E0D-437D-8E1B-4213FE798694}"/>
              </a:ext>
            </a:extLst>
          </p:cNvPr>
          <p:cNvGrpSpPr/>
          <p:nvPr/>
        </p:nvGrpSpPr>
        <p:grpSpPr>
          <a:xfrm>
            <a:off x="6866754" y="1875593"/>
            <a:ext cx="3320717" cy="4617282"/>
            <a:chOff x="6866754" y="1875593"/>
            <a:chExt cx="3320717" cy="461728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2865E4-1B1D-4CC6-8374-C3CC76CAC9F4}"/>
                </a:ext>
              </a:extLst>
            </p:cNvPr>
            <p:cNvSpPr/>
            <p:nvPr/>
          </p:nvSpPr>
          <p:spPr>
            <a:xfrm>
              <a:off x="6866755" y="187559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8D8EEB-0E82-4F9D-83A7-6FDC9D1703EF}"/>
                </a:ext>
              </a:extLst>
            </p:cNvPr>
            <p:cNvGrpSpPr/>
            <p:nvPr/>
          </p:nvGrpSpPr>
          <p:grpSpPr>
            <a:xfrm>
              <a:off x="6866754" y="2003189"/>
              <a:ext cx="3320716" cy="1159360"/>
              <a:chOff x="6866754" y="5114245"/>
              <a:chExt cx="3314174" cy="115936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253D64F4-946D-4C41-8DB3-EFECA382C615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1F80960-AEBB-492E-8458-FBEBFEC7E4FF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06E23F62-72C0-48D1-9CB6-3AD05854D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B1E5ED62-6261-48EC-A108-0826C33268B1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08EAB526-7A81-475D-9A7C-6B667BC6F82A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9515E2E-3DD3-47B6-AE8A-F94EDA972CCE}"/>
                </a:ext>
              </a:extLst>
            </p:cNvPr>
            <p:cNvGrpSpPr/>
            <p:nvPr/>
          </p:nvGrpSpPr>
          <p:grpSpPr>
            <a:xfrm>
              <a:off x="6866755" y="3294210"/>
              <a:ext cx="3314174" cy="1159360"/>
              <a:chOff x="6866754" y="5114245"/>
              <a:chExt cx="3314174" cy="115936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3098679-1911-495D-B703-4034AFC18814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64A8F41D-76B2-4A86-A00A-DF2B35F4CF5F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7DEB1DA0-71BA-4B71-B61E-55728B85E4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9B2A6C8F-F0D3-4A05-8CA5-3CEF46E3D058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ACF31E0B-0B0F-4832-9EDF-9B0C98132E31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5B49D0C-5EF2-4EEC-99B4-F202DC2D58AA}"/>
                </a:ext>
              </a:extLst>
            </p:cNvPr>
            <p:cNvGrpSpPr/>
            <p:nvPr/>
          </p:nvGrpSpPr>
          <p:grpSpPr>
            <a:xfrm>
              <a:off x="6866754" y="4600442"/>
              <a:ext cx="3320716" cy="1159360"/>
              <a:chOff x="6866754" y="5114245"/>
              <a:chExt cx="3314174" cy="1159360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34F992E-F220-49CC-A9F2-0FF496D7452D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BD589408-77C9-4482-85BF-CE434620FF2A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6E00500D-94CE-4887-9C01-CEC102028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793C605B-D414-4CED-8203-841A312B6A1B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6E825C2-BD44-49AD-B6AE-A3D0663F2A85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089B547-7CBA-4FD0-80A8-6288DD091E08}"/>
                </a:ext>
              </a:extLst>
            </p:cNvPr>
            <p:cNvGrpSpPr/>
            <p:nvPr/>
          </p:nvGrpSpPr>
          <p:grpSpPr>
            <a:xfrm>
              <a:off x="7064696" y="5857580"/>
              <a:ext cx="2931372" cy="536437"/>
              <a:chOff x="8397321" y="5750063"/>
              <a:chExt cx="2931372" cy="536437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657B343-6C89-47AE-B58A-5F86B20A2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11F9226-7532-41E6-8CBD-E322C46B3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1F746726-C70D-4876-BBA7-DD8A9BC1E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3A8FC0B9-8E91-44EF-B2D3-CE3411CF5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1644A238-90A9-4C71-8EF1-5C20AABC7628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BB9FA6F8-B541-4573-8549-6A163CB650AB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3E6771D3-B129-4109-8744-27A3B59E56D1}"/>
                    </a:ext>
                  </a:extLst>
                </p:cNvPr>
                <p:cNvCxnSpPr>
                  <a:stCxn id="46" idx="1"/>
                  <a:endCxn id="46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633400DF-A615-4363-917B-AAFC7C5A85AA}"/>
                    </a:ext>
                  </a:extLst>
                </p:cNvPr>
                <p:cNvCxnSpPr>
                  <a:cxnSpLocks/>
                  <a:stCxn id="46" idx="7"/>
                  <a:endCxn id="46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3EAA0C6-3D79-44CB-BA8E-3A5BFF096D30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6F2CCC4-1CA1-4782-BF07-AE7EB34F970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DC1E62CA-BBB5-4AEB-B374-1E3C607EE97C}"/>
                    </a:ext>
                  </a:extLst>
                </p:cNvPr>
                <p:cNvCxnSpPr>
                  <a:stCxn id="43" idx="1"/>
                  <a:endCxn id="43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441F3F63-EF46-44FC-810C-E4366D370113}"/>
                    </a:ext>
                  </a:extLst>
                </p:cNvPr>
                <p:cNvCxnSpPr>
                  <a:cxnSpLocks/>
                  <a:stCxn id="43" idx="7"/>
                  <a:endCxn id="43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91D1B67-4770-4A7A-BDA9-D8C4CD8956A5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FB2633B0-C187-4E06-B30D-DDC85B01BCA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D4F739E-F2BF-4666-AC47-8A887FCA271F}"/>
                    </a:ext>
                  </a:extLst>
                </p:cNvPr>
                <p:cNvCxnSpPr>
                  <a:stCxn id="40" idx="1"/>
                  <a:endCxn id="40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71B4710-019A-431C-9CF3-76E037F58BC4}"/>
                    </a:ext>
                  </a:extLst>
                </p:cNvPr>
                <p:cNvCxnSpPr>
                  <a:cxnSpLocks/>
                  <a:stCxn id="40" idx="7"/>
                  <a:endCxn id="40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7F46D525-BFA5-4226-BDCF-40FF460D6F3A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EAC8AA87-58B1-400D-BDBB-8CE0B74EC2C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5AC97A74-E2D0-4D57-BA94-57ED6D0DC90F}"/>
                    </a:ext>
                  </a:extLst>
                </p:cNvPr>
                <p:cNvCxnSpPr>
                  <a:stCxn id="37" idx="1"/>
                  <a:endCxn id="37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8197A12E-E9A5-403D-A143-828BC83AAE90}"/>
                    </a:ext>
                  </a:extLst>
                </p:cNvPr>
                <p:cNvCxnSpPr>
                  <a:cxnSpLocks/>
                  <a:stCxn id="37" idx="7"/>
                  <a:endCxn id="37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A6C36D5-C2F0-4F54-A83F-D852007072E3}"/>
              </a:ext>
            </a:extLst>
          </p:cNvPr>
          <p:cNvSpPr txBox="1"/>
          <p:nvPr/>
        </p:nvSpPr>
        <p:spPr>
          <a:xfrm>
            <a:off x="0" y="3716742"/>
            <a:ext cx="1014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할인카드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923462-2517-44C3-A144-5754DB5455D6}"/>
              </a:ext>
            </a:extLst>
          </p:cNvPr>
          <p:cNvSpPr txBox="1"/>
          <p:nvPr/>
        </p:nvSpPr>
        <p:spPr>
          <a:xfrm>
            <a:off x="5140926" y="4356754"/>
            <a:ext cx="773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맴버십</a:t>
            </a:r>
            <a:endParaRPr lang="en-US" altLang="ko-KR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83BBF0-D427-45DF-B504-FAB82C4B8EFD}"/>
              </a:ext>
            </a:extLst>
          </p:cNvPr>
          <p:cNvSpPr txBox="1"/>
          <p:nvPr/>
        </p:nvSpPr>
        <p:spPr>
          <a:xfrm>
            <a:off x="-14632" y="428135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참여이벤트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3CE506-7E9F-4DDE-B095-6A48D1E86822}"/>
              </a:ext>
            </a:extLst>
          </p:cNvPr>
          <p:cNvSpPr txBox="1"/>
          <p:nvPr/>
        </p:nvSpPr>
        <p:spPr>
          <a:xfrm>
            <a:off x="5325246" y="3720054"/>
            <a:ext cx="1164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지난이벤트</a:t>
            </a:r>
            <a:endParaRPr lang="ko-KR" altLang="en-US" sz="1400" dirty="0"/>
          </a:p>
        </p:txBody>
      </p:sp>
      <p:cxnSp>
        <p:nvCxnSpPr>
          <p:cNvPr id="73" name="연결선: 구부러짐 72">
            <a:extLst>
              <a:ext uri="{FF2B5EF4-FFF2-40B4-BE49-F238E27FC236}">
                <a16:creationId xmlns:a16="http://schemas.microsoft.com/office/drawing/2014/main" id="{0E35F47B-1812-4350-9334-3C38A3A089A0}"/>
              </a:ext>
            </a:extLst>
          </p:cNvPr>
          <p:cNvCxnSpPr>
            <a:cxnSpLocks/>
            <a:stCxn id="18" idx="3"/>
            <a:endCxn id="69" idx="1"/>
          </p:cNvCxnSpPr>
          <p:nvPr/>
        </p:nvCxnSpPr>
        <p:spPr>
          <a:xfrm flipV="1">
            <a:off x="4551343" y="3873943"/>
            <a:ext cx="773903" cy="5779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4D49B27-2855-4976-94B5-03A93A09C2B4}"/>
              </a:ext>
            </a:extLst>
          </p:cNvPr>
          <p:cNvSpPr txBox="1"/>
          <p:nvPr/>
        </p:nvSpPr>
        <p:spPr>
          <a:xfrm>
            <a:off x="10482522" y="5759802"/>
            <a:ext cx="11320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하단 고정형</a:t>
            </a:r>
            <a:endParaRPr lang="en-US" altLang="ko-KR" sz="1100" dirty="0"/>
          </a:p>
          <a:p>
            <a:r>
              <a:rPr lang="en-US" altLang="ko-KR" sz="1100" dirty="0"/>
              <a:t>GN</a:t>
            </a:r>
            <a:r>
              <a:rPr lang="ko-KR" altLang="en-US" sz="1100" dirty="0"/>
              <a:t> 네비게이션</a:t>
            </a:r>
          </a:p>
        </p:txBody>
      </p:sp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23CC2023-E54A-404F-9C37-753983D95232}"/>
              </a:ext>
            </a:extLst>
          </p:cNvPr>
          <p:cNvCxnSpPr>
            <a:cxnSpLocks/>
            <a:stCxn id="37" idx="6"/>
            <a:endCxn id="74" idx="1"/>
          </p:cNvCxnSpPr>
          <p:nvPr/>
        </p:nvCxnSpPr>
        <p:spPr>
          <a:xfrm flipV="1">
            <a:off x="9996068" y="5975246"/>
            <a:ext cx="486454" cy="1085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53863FB-F091-4352-875C-7EF8D06FDE86}"/>
              </a:ext>
            </a:extLst>
          </p:cNvPr>
          <p:cNvGrpSpPr/>
          <p:nvPr/>
        </p:nvGrpSpPr>
        <p:grpSpPr>
          <a:xfrm>
            <a:off x="1014503" y="1875593"/>
            <a:ext cx="3597668" cy="4617282"/>
            <a:chOff x="1014503" y="1875593"/>
            <a:chExt cx="3597668" cy="4617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A0BDB0-DEB3-49E8-AF97-555E683BC97D}"/>
                </a:ext>
              </a:extLst>
            </p:cNvPr>
            <p:cNvSpPr/>
            <p:nvPr/>
          </p:nvSpPr>
          <p:spPr>
            <a:xfrm>
              <a:off x="1291455" y="187559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D1DC720-FE87-41D1-BD78-ED92E570C1FE}"/>
                </a:ext>
              </a:extLst>
            </p:cNvPr>
            <p:cNvSpPr/>
            <p:nvPr/>
          </p:nvSpPr>
          <p:spPr>
            <a:xfrm>
              <a:off x="2334191" y="1943613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6A039A3-68F7-4DEC-AB7E-B79CFB8473BE}"/>
                </a:ext>
              </a:extLst>
            </p:cNvPr>
            <p:cNvGrpSpPr/>
            <p:nvPr/>
          </p:nvGrpSpPr>
          <p:grpSpPr>
            <a:xfrm>
              <a:off x="1291454" y="2380601"/>
              <a:ext cx="3320717" cy="1732547"/>
              <a:chOff x="465218" y="2133600"/>
              <a:chExt cx="3320717" cy="1732547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B4A6DAA-7CF5-4D8B-9375-FDC7E40B841D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B5AA564C-B1CC-4909-85F4-B8E88A015DC3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2FB735E9-1203-42C3-80EF-DAD9C74464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F851FDC-70EA-44E0-B7D9-310898608B7E}"/>
                </a:ext>
              </a:extLst>
            </p:cNvPr>
            <p:cNvCxnSpPr/>
            <p:nvPr/>
          </p:nvCxnSpPr>
          <p:spPr>
            <a:xfrm>
              <a:off x="1291454" y="5054022"/>
              <a:ext cx="33207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FF3EB6-54B4-412F-8620-6711B50A7C91}"/>
                </a:ext>
              </a:extLst>
            </p:cNvPr>
            <p:cNvSpPr/>
            <p:nvPr/>
          </p:nvSpPr>
          <p:spPr>
            <a:xfrm>
              <a:off x="1291454" y="5157413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A79B7D3-654B-445C-BEFE-D7847BAAE29F}"/>
                </a:ext>
              </a:extLst>
            </p:cNvPr>
            <p:cNvSpPr/>
            <p:nvPr/>
          </p:nvSpPr>
          <p:spPr>
            <a:xfrm>
              <a:off x="1404753" y="5237846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5F5989F-FB08-44BE-96E3-55A47B5A8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71156" y="5737093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66AFDF2-9016-4E2B-A69D-1E49A6AD77C3}"/>
                </a:ext>
              </a:extLst>
            </p:cNvPr>
            <p:cNvCxnSpPr/>
            <p:nvPr/>
          </p:nvCxnSpPr>
          <p:spPr>
            <a:xfrm>
              <a:off x="1371157" y="5897514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50CBC90-2A21-4D62-8FBF-9927FE773744}"/>
                </a:ext>
              </a:extLst>
            </p:cNvPr>
            <p:cNvCxnSpPr/>
            <p:nvPr/>
          </p:nvCxnSpPr>
          <p:spPr>
            <a:xfrm>
              <a:off x="1371158" y="6049595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5879C96-E236-4041-8C80-FDC931728DD2}"/>
                </a:ext>
              </a:extLst>
            </p:cNvPr>
            <p:cNvSpPr/>
            <p:nvPr/>
          </p:nvSpPr>
          <p:spPr>
            <a:xfrm>
              <a:off x="1301208" y="4240262"/>
              <a:ext cx="3264302" cy="4525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0" name="연결선: 구부러짐 69">
              <a:extLst>
                <a:ext uri="{FF2B5EF4-FFF2-40B4-BE49-F238E27FC236}">
                  <a16:creationId xmlns:a16="http://schemas.microsoft.com/office/drawing/2014/main" id="{448C8A05-0A91-40AC-B4F4-14012CC87700}"/>
                </a:ext>
              </a:extLst>
            </p:cNvPr>
            <p:cNvCxnSpPr>
              <a:cxnSpLocks/>
              <a:stCxn id="17" idx="0"/>
              <a:endCxn id="66" idx="3"/>
            </p:cNvCxnSpPr>
            <p:nvPr/>
          </p:nvCxnSpPr>
          <p:spPr>
            <a:xfrm rot="16200000" flipV="1">
              <a:off x="1557738" y="3327396"/>
              <a:ext cx="427421" cy="151389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구부러짐 71">
              <a:extLst>
                <a:ext uri="{FF2B5EF4-FFF2-40B4-BE49-F238E27FC236}">
                  <a16:creationId xmlns:a16="http://schemas.microsoft.com/office/drawing/2014/main" id="{4A79C25D-CDD2-479E-BE31-242DB98C847A}"/>
                </a:ext>
              </a:extLst>
            </p:cNvPr>
            <p:cNvCxnSpPr>
              <a:cxnSpLocks/>
              <a:stCxn id="64" idx="1"/>
              <a:endCxn id="68" idx="3"/>
            </p:cNvCxnSpPr>
            <p:nvPr/>
          </p:nvCxnSpPr>
          <p:spPr>
            <a:xfrm rot="10800000">
              <a:off x="1102969" y="4435239"/>
              <a:ext cx="220963" cy="1670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6B2D85-DADA-4DF7-B042-4CA1CDDF16E0}"/>
                </a:ext>
              </a:extLst>
            </p:cNvPr>
            <p:cNvSpPr txBox="1"/>
            <p:nvPr/>
          </p:nvSpPr>
          <p:spPr>
            <a:xfrm>
              <a:off x="2137731" y="4298052"/>
              <a:ext cx="78132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(</a:t>
              </a:r>
              <a:r>
                <a:rPr lang="ko-KR" altLang="en-US" sz="1400" dirty="0"/>
                <a:t>아이콘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AB31B48-B9D8-40F0-9960-B3A957862D49}"/>
                </a:ext>
              </a:extLst>
            </p:cNvPr>
            <p:cNvSpPr txBox="1"/>
            <p:nvPr/>
          </p:nvSpPr>
          <p:spPr>
            <a:xfrm>
              <a:off x="3770019" y="4298052"/>
              <a:ext cx="78132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(</a:t>
              </a:r>
              <a:r>
                <a:rPr lang="ko-KR" altLang="en-US" sz="1400" dirty="0"/>
                <a:t>아이콘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4D28A94-A4B2-4F0D-B28A-39762BE058C1}"/>
                </a:ext>
              </a:extLst>
            </p:cNvPr>
            <p:cNvSpPr txBox="1"/>
            <p:nvPr/>
          </p:nvSpPr>
          <p:spPr>
            <a:xfrm>
              <a:off x="1323931" y="4298052"/>
              <a:ext cx="78132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(</a:t>
              </a:r>
              <a:r>
                <a:rPr lang="ko-KR" altLang="en-US" sz="1400" dirty="0"/>
                <a:t>아이콘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020265-BA3C-47BE-A3B7-050E85581DF2}"/>
                </a:ext>
              </a:extLst>
            </p:cNvPr>
            <p:cNvSpPr txBox="1"/>
            <p:nvPr/>
          </p:nvSpPr>
          <p:spPr>
            <a:xfrm>
              <a:off x="2951805" y="4298052"/>
              <a:ext cx="78132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(</a:t>
              </a:r>
              <a:r>
                <a:rPr lang="ko-KR" altLang="en-US" sz="1400" dirty="0"/>
                <a:t>아이콘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96BCC5F-05E8-400E-A18B-8C05F2B6A6A7}"/>
              </a:ext>
            </a:extLst>
          </p:cNvPr>
          <p:cNvCxnSpPr>
            <a:stCxn id="65" idx="2"/>
            <a:endCxn id="67" idx="1"/>
          </p:cNvCxnSpPr>
          <p:nvPr/>
        </p:nvCxnSpPr>
        <p:spPr>
          <a:xfrm rot="5400000" flipH="1" flipV="1">
            <a:off x="4194103" y="3659006"/>
            <a:ext cx="95186" cy="1798459"/>
          </a:xfrm>
          <a:prstGeom prst="curvedConnector4">
            <a:avLst>
              <a:gd name="adj1" fmla="val -240161"/>
              <a:gd name="adj2" fmla="val 60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278C77FB-C1FA-4922-9084-5EEB08EB5064}"/>
              </a:ext>
            </a:extLst>
          </p:cNvPr>
          <p:cNvCxnSpPr>
            <a:cxnSpLocks/>
            <a:stCxn id="7" idx="2"/>
            <a:endCxn id="78" idx="1"/>
          </p:cNvCxnSpPr>
          <p:nvPr/>
        </p:nvCxnSpPr>
        <p:spPr>
          <a:xfrm rot="16200000" flipH="1">
            <a:off x="3806198" y="3819988"/>
            <a:ext cx="342601" cy="20882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A9DAC9-66DB-4B7E-9FD0-9EE70DD2B9CE}"/>
              </a:ext>
            </a:extLst>
          </p:cNvPr>
          <p:cNvSpPr txBox="1"/>
          <p:nvPr/>
        </p:nvSpPr>
        <p:spPr>
          <a:xfrm>
            <a:off x="5021638" y="490462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로컬 네비게이션</a:t>
            </a:r>
          </a:p>
        </p:txBody>
      </p:sp>
    </p:spTree>
    <p:extLst>
      <p:ext uri="{BB962C8B-B14F-4D97-AF65-F5344CB8AC3E}">
        <p14:creationId xmlns:p14="http://schemas.microsoft.com/office/powerpoint/2010/main" val="113509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171A08-D0FA-4B79-A3E3-4F2EFF4DB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네비게이션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글로벌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25E7CB7-C66A-4954-931E-EA9F199980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865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2197A-028F-4644-9B24-2842D886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네비게이션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로컬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0DA0A585-18FB-4012-9231-C0A5A109D8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372228"/>
              </p:ext>
            </p:extLst>
          </p:nvPr>
        </p:nvGraphicFramePr>
        <p:xfrm>
          <a:off x="940594" y="1585916"/>
          <a:ext cx="5189537" cy="3046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다이어그램 8">
            <a:extLst>
              <a:ext uri="{FF2B5EF4-FFF2-40B4-BE49-F238E27FC236}">
                <a16:creationId xmlns:a16="http://schemas.microsoft.com/office/drawing/2014/main" id="{95036324-3B1A-4879-9D51-CCF2868D6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880712"/>
              </p:ext>
            </p:extLst>
          </p:nvPr>
        </p:nvGraphicFramePr>
        <p:xfrm>
          <a:off x="6934199" y="1316040"/>
          <a:ext cx="4419601" cy="3341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D0C6880C-0AB3-4A08-A31D-F0EBA894DF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882842"/>
              </p:ext>
            </p:extLst>
          </p:nvPr>
        </p:nvGraphicFramePr>
        <p:xfrm>
          <a:off x="1585913" y="4657729"/>
          <a:ext cx="8650288" cy="1754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13042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841D34-AEDA-4FB3-A051-7D1382A480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54" b="113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>
                <a:solidFill>
                  <a:srgbClr val="FFFFFF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>
              <a:solidFill>
                <a:srgbClr val="FFFFFF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8712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7276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314182"/>
              </p:ext>
            </p:extLst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980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224766"/>
              </p:ext>
            </p:extLst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37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B5193-39DE-4809-AC24-413177EF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922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DCE2FA2-7B6C-4DEF-B76C-19AE8CACBD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1639888"/>
          <a:ext cx="10904537" cy="4537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25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34215-7E27-44BA-92BE-E5955DDC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와이어프레임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인덱스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943B736E-3CD8-4F32-8AAD-C9B07EA51AF2}"/>
              </a:ext>
            </a:extLst>
          </p:cNvPr>
          <p:cNvGrpSpPr/>
          <p:nvPr/>
        </p:nvGrpSpPr>
        <p:grpSpPr>
          <a:xfrm>
            <a:off x="4431271" y="1764632"/>
            <a:ext cx="3320717" cy="4617282"/>
            <a:chOff x="4431271" y="1764632"/>
            <a:chExt cx="3320717" cy="461728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E54AB9-2FD0-498D-89F3-112B82EACA36}"/>
                </a:ext>
              </a:extLst>
            </p:cNvPr>
            <p:cNvSpPr/>
            <p:nvPr/>
          </p:nvSpPr>
          <p:spPr>
            <a:xfrm>
              <a:off x="4431272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6C96393-C48C-449E-AD78-6C328F22195B}"/>
                </a:ext>
              </a:extLst>
            </p:cNvPr>
            <p:cNvSpPr/>
            <p:nvPr/>
          </p:nvSpPr>
          <p:spPr>
            <a:xfrm>
              <a:off x="4544571" y="1907599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F296BB8-7E90-4A1A-A4B2-3303E612832D}"/>
                </a:ext>
              </a:extLst>
            </p:cNvPr>
            <p:cNvSpPr/>
            <p:nvPr/>
          </p:nvSpPr>
          <p:spPr>
            <a:xfrm>
              <a:off x="4431272" y="2269640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B3E7C53-E0A6-4425-91E6-DE97F63F4CEE}"/>
                </a:ext>
              </a:extLst>
            </p:cNvPr>
            <p:cNvSpPr/>
            <p:nvPr/>
          </p:nvSpPr>
          <p:spPr>
            <a:xfrm>
              <a:off x="4431272" y="3493593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2885D24-5729-4302-B5C3-7957657BFA5A}"/>
                </a:ext>
              </a:extLst>
            </p:cNvPr>
            <p:cNvSpPr/>
            <p:nvPr/>
          </p:nvSpPr>
          <p:spPr>
            <a:xfrm>
              <a:off x="4431271" y="4717546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02689B5-C4B9-4A31-8CD9-390B40C6F59D}"/>
                </a:ext>
              </a:extLst>
            </p:cNvPr>
            <p:cNvSpPr/>
            <p:nvPr/>
          </p:nvSpPr>
          <p:spPr>
            <a:xfrm>
              <a:off x="4544571" y="2350073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BE3F189-2FA0-46B7-A3C5-F3C5DC94DEF5}"/>
                </a:ext>
              </a:extLst>
            </p:cNvPr>
            <p:cNvSpPr/>
            <p:nvPr/>
          </p:nvSpPr>
          <p:spPr>
            <a:xfrm>
              <a:off x="4540201" y="3632242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A31E8D7-6BEA-49CC-8D63-C7DBFBD3C809}"/>
                </a:ext>
              </a:extLst>
            </p:cNvPr>
            <p:cNvSpPr/>
            <p:nvPr/>
          </p:nvSpPr>
          <p:spPr>
            <a:xfrm>
              <a:off x="4540200" y="4783845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23CE9F2-9859-4E0F-AFF3-0CD7A8469C3A}"/>
                </a:ext>
              </a:extLst>
            </p:cNvPr>
            <p:cNvCxnSpPr>
              <a:cxnSpLocks/>
            </p:cNvCxnSpPr>
            <p:nvPr/>
          </p:nvCxnSpPr>
          <p:spPr>
            <a:xfrm>
              <a:off x="4510974" y="284932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38470E7-6D0A-42CC-912D-46DBF0EBE6A6}"/>
                </a:ext>
              </a:extLst>
            </p:cNvPr>
            <p:cNvCxnSpPr/>
            <p:nvPr/>
          </p:nvCxnSpPr>
          <p:spPr>
            <a:xfrm>
              <a:off x="4510975" y="30097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62D81BCB-122B-41D5-B313-339682BFEEE3}"/>
                </a:ext>
              </a:extLst>
            </p:cNvPr>
            <p:cNvCxnSpPr/>
            <p:nvPr/>
          </p:nvCxnSpPr>
          <p:spPr>
            <a:xfrm>
              <a:off x="4510976" y="3161822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4E56143D-B40B-4142-A631-6053EACB8850}"/>
                </a:ext>
              </a:extLst>
            </p:cNvPr>
            <p:cNvCxnSpPr/>
            <p:nvPr/>
          </p:nvCxnSpPr>
          <p:spPr>
            <a:xfrm>
              <a:off x="4510976" y="4145153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1E9231F-9C9C-4321-B717-00F331584D38}"/>
                </a:ext>
              </a:extLst>
            </p:cNvPr>
            <p:cNvCxnSpPr/>
            <p:nvPr/>
          </p:nvCxnSpPr>
          <p:spPr>
            <a:xfrm>
              <a:off x="4510977" y="4299041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C893B9E9-EC77-4FC6-8B68-91E367EC5F23}"/>
                </a:ext>
              </a:extLst>
            </p:cNvPr>
            <p:cNvCxnSpPr/>
            <p:nvPr/>
          </p:nvCxnSpPr>
          <p:spPr>
            <a:xfrm>
              <a:off x="4510978" y="4452930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0C7015E-35F4-4ADF-9B6D-644D7D121FA8}"/>
                </a:ext>
              </a:extLst>
            </p:cNvPr>
            <p:cNvCxnSpPr/>
            <p:nvPr/>
          </p:nvCxnSpPr>
          <p:spPr>
            <a:xfrm>
              <a:off x="4510979" y="527440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BA69FB04-248B-4962-BC5C-433ED2E12B58}"/>
                </a:ext>
              </a:extLst>
            </p:cNvPr>
            <p:cNvCxnSpPr/>
            <p:nvPr/>
          </p:nvCxnSpPr>
          <p:spPr>
            <a:xfrm>
              <a:off x="4510979" y="5498999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993C84C-F943-42A9-BB55-22C2A8D004C3}"/>
                </a:ext>
              </a:extLst>
            </p:cNvPr>
            <p:cNvCxnSpPr/>
            <p:nvPr/>
          </p:nvCxnSpPr>
          <p:spPr>
            <a:xfrm>
              <a:off x="4510979" y="5707546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CB2B1E-8CF9-4C6C-8D32-2A78E0DC4520}"/>
              </a:ext>
            </a:extLst>
          </p:cNvPr>
          <p:cNvGrpSpPr/>
          <p:nvPr/>
        </p:nvGrpSpPr>
        <p:grpSpPr>
          <a:xfrm>
            <a:off x="465221" y="1764632"/>
            <a:ext cx="3320717" cy="4617282"/>
            <a:chOff x="465221" y="1764632"/>
            <a:chExt cx="3320717" cy="46172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5D17EF5-E80D-4FA6-8BA3-62952308FB71}"/>
                </a:ext>
              </a:extLst>
            </p:cNvPr>
            <p:cNvSpPr/>
            <p:nvPr/>
          </p:nvSpPr>
          <p:spPr>
            <a:xfrm>
              <a:off x="465221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F13AD4-E49E-4A15-BC29-7067749B711A}"/>
                </a:ext>
              </a:extLst>
            </p:cNvPr>
            <p:cNvSpPr/>
            <p:nvPr/>
          </p:nvSpPr>
          <p:spPr>
            <a:xfrm>
              <a:off x="1507957" y="183265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A95086D-119F-440A-80A4-3E1F5E8BD9AE}"/>
                </a:ext>
              </a:extLst>
            </p:cNvPr>
            <p:cNvGrpSpPr/>
            <p:nvPr/>
          </p:nvGrpSpPr>
          <p:grpSpPr>
            <a:xfrm>
              <a:off x="465221" y="2269640"/>
              <a:ext cx="3320717" cy="1732547"/>
              <a:chOff x="465218" y="2133600"/>
              <a:chExt cx="3320717" cy="1732547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2B2CA67-4D87-4E43-9E92-AB388F4693FE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588F859-B4E7-4ECF-B593-ADCB219F9B77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80D49DE3-61C2-47D3-8B82-0BA472611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AE3F086-7DDB-4AED-81B7-71ACF771D819}"/>
                </a:ext>
              </a:extLst>
            </p:cNvPr>
            <p:cNvGrpSpPr/>
            <p:nvPr/>
          </p:nvGrpSpPr>
          <p:grpSpPr>
            <a:xfrm>
              <a:off x="465221" y="4073273"/>
              <a:ext cx="3320716" cy="433922"/>
              <a:chOff x="465221" y="4073273"/>
              <a:chExt cx="3320716" cy="433922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5A33BAC-1303-4CFC-974D-8E644DF3BA36}"/>
                  </a:ext>
                </a:extLst>
              </p:cNvPr>
              <p:cNvSpPr/>
              <p:nvPr/>
            </p:nvSpPr>
            <p:spPr>
              <a:xfrm>
                <a:off x="465221" y="4073273"/>
                <a:ext cx="3320716" cy="4339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14C08D-83E6-4E6D-8BFD-B06A3E567A43}"/>
                  </a:ext>
                </a:extLst>
              </p:cNvPr>
              <p:cNvSpPr txBox="1"/>
              <p:nvPr/>
            </p:nvSpPr>
            <p:spPr>
              <a:xfrm>
                <a:off x="651945" y="4134521"/>
                <a:ext cx="1151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85A8CC-291E-450B-AE21-CFE79B04A899}"/>
                  </a:ext>
                </a:extLst>
              </p:cNvPr>
              <p:cNvSpPr txBox="1"/>
              <p:nvPr/>
            </p:nvSpPr>
            <p:spPr>
              <a:xfrm>
                <a:off x="2193161" y="4145153"/>
                <a:ext cx="1151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ko-KR" altLang="en-US" sz="1400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0D40B29-20D2-4D6A-A80D-8FF230CD8609}"/>
                </a:ext>
              </a:extLst>
            </p:cNvPr>
            <p:cNvGrpSpPr/>
            <p:nvPr/>
          </p:nvGrpSpPr>
          <p:grpSpPr>
            <a:xfrm>
              <a:off x="544163" y="4618892"/>
              <a:ext cx="3241775" cy="1445930"/>
              <a:chOff x="544163" y="4618892"/>
              <a:chExt cx="3241775" cy="144593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CC8B74-1124-4890-80DF-CE96DC1CC45F}"/>
                  </a:ext>
                </a:extLst>
              </p:cNvPr>
              <p:cNvSpPr/>
              <p:nvPr/>
            </p:nvSpPr>
            <p:spPr>
              <a:xfrm>
                <a:off x="544163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41591154-4245-48F6-AEA4-8FED45232C47}"/>
                  </a:ext>
                </a:extLst>
              </p:cNvPr>
              <p:cNvSpPr/>
              <p:nvPr/>
            </p:nvSpPr>
            <p:spPr>
              <a:xfrm>
                <a:off x="1803232" y="4618892"/>
                <a:ext cx="1163819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6C05E74-AD5A-4472-A190-0A685873FBCC}"/>
                  </a:ext>
                </a:extLst>
              </p:cNvPr>
              <p:cNvSpPr/>
              <p:nvPr/>
            </p:nvSpPr>
            <p:spPr>
              <a:xfrm>
                <a:off x="3062302" y="4618892"/>
                <a:ext cx="723636" cy="14459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8472AC5-B4F5-4785-B0B3-64E29A22D79B}"/>
                </a:ext>
              </a:extLst>
            </p:cNvPr>
            <p:cNvCxnSpPr/>
            <p:nvPr/>
          </p:nvCxnSpPr>
          <p:spPr>
            <a:xfrm>
              <a:off x="544163" y="4618892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9247D54-09F4-4462-B73A-5E4FC60D4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162" y="4618892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3C15D6BB-73D9-4B8E-B59D-E1D1D3C77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3230" y="4618892"/>
              <a:ext cx="1163820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20845BB6-99B3-4D99-BE34-18288DB075EE}"/>
                </a:ext>
              </a:extLst>
            </p:cNvPr>
            <p:cNvCxnSpPr>
              <a:cxnSpLocks/>
            </p:cNvCxnSpPr>
            <p:nvPr/>
          </p:nvCxnSpPr>
          <p:spPr>
            <a:xfrm>
              <a:off x="1803231" y="4618892"/>
              <a:ext cx="1163819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62E7679-3E63-4E6E-ADD0-266E8FFC8990}"/>
                </a:ext>
              </a:extLst>
            </p:cNvPr>
            <p:cNvCxnSpPr>
              <a:cxnSpLocks/>
            </p:cNvCxnSpPr>
            <p:nvPr/>
          </p:nvCxnSpPr>
          <p:spPr>
            <a:xfrm>
              <a:off x="3062302" y="4618892"/>
              <a:ext cx="723635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6F9A916-108B-420D-AFC8-B00AFCAD6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2301" y="4618892"/>
              <a:ext cx="723637" cy="1445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720A1504-D3B5-4E93-A2AE-93832CE0986C}"/>
                </a:ext>
              </a:extLst>
            </p:cNvPr>
            <p:cNvCxnSpPr>
              <a:stCxn id="33" idx="0"/>
              <a:endCxn id="33" idx="2"/>
            </p:cNvCxnSpPr>
            <p:nvPr/>
          </p:nvCxnSpPr>
          <p:spPr>
            <a:xfrm>
              <a:off x="2125579" y="4073273"/>
              <a:ext cx="0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0E64B4C7-97B6-4DB9-852B-BC377B453D02}"/>
                </a:ext>
              </a:extLst>
            </p:cNvPr>
            <p:cNvCxnSpPr/>
            <p:nvPr/>
          </p:nvCxnSpPr>
          <p:spPr>
            <a:xfrm>
              <a:off x="465221" y="4073273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1FC19C0C-D9AF-4C3C-BA47-C1C5590CD099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 flipV="1">
              <a:off x="465221" y="4073273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812F0FE-EFA4-4D93-894C-A89E46F78593}"/>
                </a:ext>
              </a:extLst>
            </p:cNvPr>
            <p:cNvCxnSpPr/>
            <p:nvPr/>
          </p:nvCxnSpPr>
          <p:spPr>
            <a:xfrm>
              <a:off x="2125579" y="4082080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34B891F0-C369-4F2C-B5B9-15DE2062B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579" y="4082080"/>
              <a:ext cx="1660358" cy="4339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E616FFE0-4688-4691-B597-EA25ABDB4C43}"/>
              </a:ext>
            </a:extLst>
          </p:cNvPr>
          <p:cNvGrpSpPr/>
          <p:nvPr/>
        </p:nvGrpSpPr>
        <p:grpSpPr>
          <a:xfrm>
            <a:off x="8219339" y="1760463"/>
            <a:ext cx="3320716" cy="4617282"/>
            <a:chOff x="8219339" y="1760463"/>
            <a:chExt cx="3320716" cy="461728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83F0FA3-A565-4F34-A651-FC0D5BA02585}"/>
                </a:ext>
              </a:extLst>
            </p:cNvPr>
            <p:cNvSpPr/>
            <p:nvPr/>
          </p:nvSpPr>
          <p:spPr>
            <a:xfrm>
              <a:off x="8219339" y="176046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4531073-E01E-4087-A08F-56F87222FFBC}"/>
                </a:ext>
              </a:extLst>
            </p:cNvPr>
            <p:cNvSpPr/>
            <p:nvPr/>
          </p:nvSpPr>
          <p:spPr>
            <a:xfrm>
              <a:off x="8397322" y="1907599"/>
              <a:ext cx="1116531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A2C38523-AE97-4390-87BD-65E56A299FD9}"/>
                </a:ext>
              </a:extLst>
            </p:cNvPr>
            <p:cNvGrpSpPr/>
            <p:nvPr/>
          </p:nvGrpSpPr>
          <p:grpSpPr>
            <a:xfrm>
              <a:off x="8505252" y="2341219"/>
              <a:ext cx="1116531" cy="1429180"/>
              <a:chOff x="8397322" y="2497083"/>
              <a:chExt cx="1116531" cy="1429180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B354F1EB-373B-4486-96EE-C0E073C7483B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41B8EC2-531B-490C-A4E0-44298442E33B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242C8AA8-7FAF-4746-8CEF-CED0E4058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1DD93E-7416-4A32-A0F9-C7B96345D386}"/>
                </a:ext>
              </a:extLst>
            </p:cNvPr>
            <p:cNvGrpSpPr/>
            <p:nvPr/>
          </p:nvGrpSpPr>
          <p:grpSpPr>
            <a:xfrm>
              <a:off x="10133959" y="2350073"/>
              <a:ext cx="1116531" cy="1429180"/>
              <a:chOff x="8397322" y="2497083"/>
              <a:chExt cx="1116531" cy="142918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0759790-77EB-4973-9DF2-21EB9D99FCEE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8FED6EEE-D89D-42D6-B82B-654B1EDF59B2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326CB51-4098-4E96-98A8-904D687762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102021B-FDCF-43A1-8964-AAAB8C74B2B4}"/>
                </a:ext>
              </a:extLst>
            </p:cNvPr>
            <p:cNvGrpSpPr/>
            <p:nvPr/>
          </p:nvGrpSpPr>
          <p:grpSpPr>
            <a:xfrm>
              <a:off x="10133960" y="4002187"/>
              <a:ext cx="1116531" cy="1429180"/>
              <a:chOff x="8397322" y="2497083"/>
              <a:chExt cx="1116531" cy="1429180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C61FB3E-B998-43FD-AEBA-D83AA4CE003A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92767360-CE87-47EF-BE5A-5081AB054B1C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CC8EDC32-0DF5-4C1E-AB0B-5968A3D9A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BA13F2B-8317-461F-AE4F-031A9285CFDA}"/>
                </a:ext>
              </a:extLst>
            </p:cNvPr>
            <p:cNvGrpSpPr/>
            <p:nvPr/>
          </p:nvGrpSpPr>
          <p:grpSpPr>
            <a:xfrm>
              <a:off x="8550077" y="4002187"/>
              <a:ext cx="1116531" cy="1429180"/>
              <a:chOff x="8397322" y="2497083"/>
              <a:chExt cx="1116531" cy="1429180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D267037-2E29-4C57-B584-583FF392333E}"/>
                  </a:ext>
                </a:extLst>
              </p:cNvPr>
              <p:cNvSpPr/>
              <p:nvPr/>
            </p:nvSpPr>
            <p:spPr>
              <a:xfrm>
                <a:off x="8397322" y="2497083"/>
                <a:ext cx="1116531" cy="14291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30C583-916C-4866-A6FE-31F61711892B}"/>
                  </a:ext>
                </a:extLst>
              </p:cNvPr>
              <p:cNvCxnSpPr/>
              <p:nvPr/>
            </p:nvCxnSpPr>
            <p:spPr>
              <a:xfrm flipH="1"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7C81ADCD-5875-4CAF-B23A-3D973065B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2" y="2497083"/>
                <a:ext cx="1116531" cy="142918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D3F3C9F-5768-4140-AF1B-9CF7A670C102}"/>
                </a:ext>
              </a:extLst>
            </p:cNvPr>
            <p:cNvCxnSpPr/>
            <p:nvPr/>
          </p:nvCxnSpPr>
          <p:spPr>
            <a:xfrm>
              <a:off x="8219339" y="5691652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A0A95CC-82DC-4245-BD53-6BB0C6783A24}"/>
                </a:ext>
              </a:extLst>
            </p:cNvPr>
            <p:cNvGrpSpPr/>
            <p:nvPr/>
          </p:nvGrpSpPr>
          <p:grpSpPr>
            <a:xfrm>
              <a:off x="8397321" y="5750063"/>
              <a:ext cx="2931372" cy="536437"/>
              <a:chOff x="8397321" y="5750063"/>
              <a:chExt cx="2931372" cy="536437"/>
            </a:xfrm>
          </p:grpSpPr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36315CA7-3BBF-408D-81B8-DBE7B17D5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C7900EA9-5595-4819-9CEF-79E8403AB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288F0381-25CB-4D69-A3AD-43F12B212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2020E7E5-B07F-45C2-8574-A29A3A6C7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CB96E577-03F1-40BB-B39E-1DF42A455017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CCB25A34-9681-41D1-B747-8C3B208F4C9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174B7AA7-1B7A-46A9-8A07-37F8875C2CE5}"/>
                    </a:ext>
                  </a:extLst>
                </p:cNvPr>
                <p:cNvCxnSpPr>
                  <a:stCxn id="178" idx="1"/>
                  <a:endCxn id="178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22E2A926-1165-4DCE-B3BD-12574D7516DF}"/>
                    </a:ext>
                  </a:extLst>
                </p:cNvPr>
                <p:cNvCxnSpPr>
                  <a:cxnSpLocks/>
                  <a:stCxn id="178" idx="7"/>
                  <a:endCxn id="178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2CCCCF04-8BD4-439D-A2B9-73E31805D7B2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4770EA60-DA9A-429E-AB77-30911893241C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56510AC7-DE27-462B-8605-CD87A0A8DE44}"/>
                    </a:ext>
                  </a:extLst>
                </p:cNvPr>
                <p:cNvCxnSpPr>
                  <a:stCxn id="175" idx="1"/>
                  <a:endCxn id="17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18995875-B213-403F-8C4A-5973A184BBC9}"/>
                    </a:ext>
                  </a:extLst>
                </p:cNvPr>
                <p:cNvCxnSpPr>
                  <a:cxnSpLocks/>
                  <a:stCxn id="175" idx="7"/>
                  <a:endCxn id="17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1481CAC-E160-4D70-A2D9-E58841547B0B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472E62FE-86D7-4956-BAB2-FE48BA7E336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3CAE723E-123C-48F5-BD60-3668034CF985}"/>
                    </a:ext>
                  </a:extLst>
                </p:cNvPr>
                <p:cNvCxnSpPr>
                  <a:stCxn id="172" idx="1"/>
                  <a:endCxn id="17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FB12F567-3BAF-4C60-A4EC-55D179EA6E6A}"/>
                    </a:ext>
                  </a:extLst>
                </p:cNvPr>
                <p:cNvCxnSpPr>
                  <a:cxnSpLocks/>
                  <a:stCxn id="172" idx="7"/>
                  <a:endCxn id="17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0713D2AD-3118-4543-9B81-FDF676577BFC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CE33DF48-023E-4FD6-BADA-25280F12F970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B87EE24C-43C9-4526-809A-199B31174C35}"/>
                    </a:ext>
                  </a:extLst>
                </p:cNvPr>
                <p:cNvCxnSpPr>
                  <a:stCxn id="169" idx="1"/>
                  <a:endCxn id="16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511237C1-86EA-4274-A3E7-BF88E6E09235}"/>
                    </a:ext>
                  </a:extLst>
                </p:cNvPr>
                <p:cNvCxnSpPr>
                  <a:cxnSpLocks/>
                  <a:stCxn id="169" idx="7"/>
                  <a:endCxn id="16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3917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839D7-E929-4125-8493-E3EB6F09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와이어프레임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예매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C8AD24B-A6D3-4CBB-B4E5-64822CC8D811}"/>
              </a:ext>
            </a:extLst>
          </p:cNvPr>
          <p:cNvGrpSpPr/>
          <p:nvPr/>
        </p:nvGrpSpPr>
        <p:grpSpPr>
          <a:xfrm>
            <a:off x="1721971" y="1756451"/>
            <a:ext cx="3320716" cy="4617282"/>
            <a:chOff x="639413" y="1756452"/>
            <a:chExt cx="3320716" cy="46172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BD37FA1-50E5-4E95-9671-F59E4ADE4060}"/>
                </a:ext>
              </a:extLst>
            </p:cNvPr>
            <p:cNvSpPr/>
            <p:nvPr/>
          </p:nvSpPr>
          <p:spPr>
            <a:xfrm>
              <a:off x="639413" y="175645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89EEB02-86C9-4A2C-ACCF-7CA3420D5E14}"/>
                </a:ext>
              </a:extLst>
            </p:cNvPr>
            <p:cNvSpPr/>
            <p:nvPr/>
          </p:nvSpPr>
          <p:spPr>
            <a:xfrm>
              <a:off x="1682149" y="182447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0BF207-A3F6-42AF-A4FE-92D31A3E1EC0}"/>
                </a:ext>
              </a:extLst>
            </p:cNvPr>
            <p:cNvCxnSpPr/>
            <p:nvPr/>
          </p:nvCxnSpPr>
          <p:spPr>
            <a:xfrm>
              <a:off x="639413" y="233921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A89408E-0C72-41E2-9A3B-FA9402AC41D8}"/>
                </a:ext>
              </a:extLst>
            </p:cNvPr>
            <p:cNvSpPr/>
            <p:nvPr/>
          </p:nvSpPr>
          <p:spPr>
            <a:xfrm>
              <a:off x="781019" y="2395169"/>
              <a:ext cx="1358089" cy="325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E35B000-4ECC-422F-A5DE-2EB4D3D72AF4}"/>
                </a:ext>
              </a:extLst>
            </p:cNvPr>
            <p:cNvCxnSpPr/>
            <p:nvPr/>
          </p:nvCxnSpPr>
          <p:spPr>
            <a:xfrm>
              <a:off x="639413" y="2776202"/>
              <a:ext cx="3320716" cy="161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60CF4A-F946-4CB7-A887-5777C8316409}"/>
                </a:ext>
              </a:extLst>
            </p:cNvPr>
            <p:cNvSpPr/>
            <p:nvPr/>
          </p:nvSpPr>
          <p:spPr>
            <a:xfrm>
              <a:off x="813605" y="2876056"/>
              <a:ext cx="646462" cy="281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E1C807-EDAD-4B39-A6B1-496105ED46E5}"/>
                </a:ext>
              </a:extLst>
            </p:cNvPr>
            <p:cNvSpPr/>
            <p:nvPr/>
          </p:nvSpPr>
          <p:spPr>
            <a:xfrm>
              <a:off x="1539443" y="2876056"/>
              <a:ext cx="2385736" cy="2811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4099DA-D653-4733-84A9-58F792884A6D}"/>
                </a:ext>
              </a:extLst>
            </p:cNvPr>
            <p:cNvGrpSpPr/>
            <p:nvPr/>
          </p:nvGrpSpPr>
          <p:grpSpPr>
            <a:xfrm>
              <a:off x="3660600" y="2898135"/>
              <a:ext cx="243405" cy="237020"/>
              <a:chOff x="3486408" y="2906315"/>
              <a:chExt cx="243405" cy="23702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B4CF880-D3A7-4F4B-B6A6-450EE3C1E410}"/>
                  </a:ext>
                </a:extLst>
              </p:cNvPr>
              <p:cNvSpPr/>
              <p:nvPr/>
            </p:nvSpPr>
            <p:spPr>
              <a:xfrm>
                <a:off x="3486408" y="2906315"/>
                <a:ext cx="243405" cy="2370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래픽 19">
                <a:extLst>
                  <a:ext uri="{FF2B5EF4-FFF2-40B4-BE49-F238E27FC236}">
                    <a16:creationId xmlns:a16="http://schemas.microsoft.com/office/drawing/2014/main" id="{35820A9E-13D1-4B91-A1EA-EA84D16360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500695" y="2930157"/>
                <a:ext cx="214830" cy="18711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8EA0ADA-BFBC-49A8-9BDD-6B06BE4B7751}"/>
                </a:ext>
              </a:extLst>
            </p:cNvPr>
            <p:cNvGrpSpPr/>
            <p:nvPr/>
          </p:nvGrpSpPr>
          <p:grpSpPr>
            <a:xfrm>
              <a:off x="916173" y="3338063"/>
              <a:ext cx="1087787" cy="1422400"/>
              <a:chOff x="639413" y="3429000"/>
              <a:chExt cx="1087787" cy="14224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331FFFB-9B7B-4287-92EC-1AFFEEB24860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4C82B946-EB72-4644-A788-DBF35A336C1B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04597F1A-A077-4D87-8136-0A2B8F7181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BA0387B-8510-4355-9D12-FC8E9467FE09}"/>
                </a:ext>
              </a:extLst>
            </p:cNvPr>
            <p:cNvGrpSpPr/>
            <p:nvPr/>
          </p:nvGrpSpPr>
          <p:grpSpPr>
            <a:xfrm>
              <a:off x="2551641" y="3332122"/>
              <a:ext cx="1087787" cy="1422400"/>
              <a:chOff x="639413" y="3429000"/>
              <a:chExt cx="1087787" cy="142240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64BC161C-DFBB-4F1C-B4CA-0D8A0421EE3D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B5CCED8B-4143-4BC2-A475-037EF8551E66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F48AF9FB-977B-4290-BE8A-4DB7ED4785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32F255E-DDC0-4137-AFE1-5C261B844AB0}"/>
                </a:ext>
              </a:extLst>
            </p:cNvPr>
            <p:cNvGrpSpPr/>
            <p:nvPr/>
          </p:nvGrpSpPr>
          <p:grpSpPr>
            <a:xfrm>
              <a:off x="916172" y="5040165"/>
              <a:ext cx="1087787" cy="1333569"/>
              <a:chOff x="639413" y="3429000"/>
              <a:chExt cx="1087787" cy="14224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BAF6FF56-FBEF-4E4C-9ADE-A0F01F81A411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13237C8-C9CA-459A-B231-AB08E0A29F82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7A7FD330-B339-4FA8-9C19-1C1CF878C8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C0D43C1-5547-40C7-9E67-F6789EC02E46}"/>
                </a:ext>
              </a:extLst>
            </p:cNvPr>
            <p:cNvGrpSpPr/>
            <p:nvPr/>
          </p:nvGrpSpPr>
          <p:grpSpPr>
            <a:xfrm>
              <a:off x="2551641" y="5082063"/>
              <a:ext cx="1087787" cy="1291671"/>
              <a:chOff x="639413" y="3429000"/>
              <a:chExt cx="1087787" cy="14224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58B81B0-AD43-458C-8ACA-9200931DB077}"/>
                  </a:ext>
                </a:extLst>
              </p:cNvPr>
              <p:cNvSpPr/>
              <p:nvPr/>
            </p:nvSpPr>
            <p:spPr>
              <a:xfrm>
                <a:off x="639413" y="3429000"/>
                <a:ext cx="1087787" cy="142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0C031FE0-625A-4FB2-93F1-4B20F43EA383}"/>
                  </a:ext>
                </a:extLst>
              </p:cNvPr>
              <p:cNvCxnSpPr/>
              <p:nvPr/>
            </p:nvCxnSpPr>
            <p:spPr>
              <a:xfrm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6073D95F-1B3C-4FDB-B330-D84D85869D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3429000"/>
                <a:ext cx="1087787" cy="142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4E3278D-9894-4DD8-B11A-67DF8088DE2D}"/>
                </a:ext>
              </a:extLst>
            </p:cNvPr>
            <p:cNvCxnSpPr/>
            <p:nvPr/>
          </p:nvCxnSpPr>
          <p:spPr>
            <a:xfrm>
              <a:off x="2551641" y="4906720"/>
              <a:ext cx="10877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50C4F22-CD6B-4544-AE9E-7A38D47CFAB9}"/>
                </a:ext>
              </a:extLst>
            </p:cNvPr>
            <p:cNvCxnSpPr/>
            <p:nvPr/>
          </p:nvCxnSpPr>
          <p:spPr>
            <a:xfrm>
              <a:off x="916171" y="4906720"/>
              <a:ext cx="10877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8E1242D-BC14-4413-BEBA-F246B5E082AC}"/>
                </a:ext>
              </a:extLst>
            </p:cNvPr>
            <p:cNvSpPr/>
            <p:nvPr/>
          </p:nvSpPr>
          <p:spPr>
            <a:xfrm>
              <a:off x="2424213" y="2395169"/>
              <a:ext cx="1358089" cy="3250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E6D9687-D119-484A-A3B2-56BE4276FD2C}"/>
                </a:ext>
              </a:extLst>
            </p:cNvPr>
            <p:cNvCxnSpPr/>
            <p:nvPr/>
          </p:nvCxnSpPr>
          <p:spPr>
            <a:xfrm>
              <a:off x="2316798" y="2339214"/>
              <a:ext cx="0" cy="4526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AA467F0-B03F-4A8D-8E67-EBDDB7A233D5}"/>
              </a:ext>
            </a:extLst>
          </p:cNvPr>
          <p:cNvGrpSpPr/>
          <p:nvPr/>
        </p:nvGrpSpPr>
        <p:grpSpPr>
          <a:xfrm>
            <a:off x="6889926" y="1756451"/>
            <a:ext cx="3325296" cy="4617283"/>
            <a:chOff x="6889926" y="1756451"/>
            <a:chExt cx="3325296" cy="461728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FD3488-DF54-4614-AB25-CD5CA72B1AE9}"/>
                </a:ext>
              </a:extLst>
            </p:cNvPr>
            <p:cNvSpPr/>
            <p:nvPr/>
          </p:nvSpPr>
          <p:spPr>
            <a:xfrm>
              <a:off x="6892216" y="1756451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4A8F2EC-5EA8-4595-AAF9-65F22D52161B}"/>
                </a:ext>
              </a:extLst>
            </p:cNvPr>
            <p:cNvSpPr/>
            <p:nvPr/>
          </p:nvSpPr>
          <p:spPr>
            <a:xfrm>
              <a:off x="7934952" y="1843643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398CFD6-2AA0-495A-A315-45AA94018436}"/>
                </a:ext>
              </a:extLst>
            </p:cNvPr>
            <p:cNvCxnSpPr/>
            <p:nvPr/>
          </p:nvCxnSpPr>
          <p:spPr>
            <a:xfrm>
              <a:off x="6892216" y="2331033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3F71DCB-02DD-4240-A009-920F50C95E0B}"/>
                </a:ext>
              </a:extLst>
            </p:cNvPr>
            <p:cNvSpPr/>
            <p:nvPr/>
          </p:nvSpPr>
          <p:spPr>
            <a:xfrm>
              <a:off x="6927675" y="2386988"/>
              <a:ext cx="1296385" cy="325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8571F5D5-50C6-4379-8D97-063BEE366676}"/>
                </a:ext>
              </a:extLst>
            </p:cNvPr>
            <p:cNvCxnSpPr/>
            <p:nvPr/>
          </p:nvCxnSpPr>
          <p:spPr>
            <a:xfrm>
              <a:off x="6892216" y="2784197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55496F9-F3EF-45F2-BC25-AAE451FD5E18}"/>
                </a:ext>
              </a:extLst>
            </p:cNvPr>
            <p:cNvSpPr/>
            <p:nvPr/>
          </p:nvSpPr>
          <p:spPr>
            <a:xfrm>
              <a:off x="6892216" y="2784197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847F5D2-ED30-40EA-AE33-F061DB326000}"/>
                </a:ext>
              </a:extLst>
            </p:cNvPr>
            <p:cNvSpPr/>
            <p:nvPr/>
          </p:nvSpPr>
          <p:spPr>
            <a:xfrm>
              <a:off x="6892215" y="3149053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82F44AD-F01B-4555-A211-88C359AC3121}"/>
                </a:ext>
              </a:extLst>
            </p:cNvPr>
            <p:cNvSpPr/>
            <p:nvPr/>
          </p:nvSpPr>
          <p:spPr>
            <a:xfrm>
              <a:off x="6892209" y="3510158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F9A2364-4CC5-412E-B791-EFDC2EA67393}"/>
                </a:ext>
              </a:extLst>
            </p:cNvPr>
            <p:cNvSpPr/>
            <p:nvPr/>
          </p:nvSpPr>
          <p:spPr>
            <a:xfrm>
              <a:off x="6889926" y="3875013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ABC4CF5-C999-4952-9E98-87849E714038}"/>
                </a:ext>
              </a:extLst>
            </p:cNvPr>
            <p:cNvSpPr/>
            <p:nvPr/>
          </p:nvSpPr>
          <p:spPr>
            <a:xfrm>
              <a:off x="6889926" y="4236117"/>
              <a:ext cx="132954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D97EC8C-B348-4DCC-B418-CCAC54D05847}"/>
                </a:ext>
              </a:extLst>
            </p:cNvPr>
            <p:cNvSpPr/>
            <p:nvPr/>
          </p:nvSpPr>
          <p:spPr>
            <a:xfrm>
              <a:off x="6889926" y="4600972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A6A74C3-F254-4A87-8457-E8A6FC4B6433}"/>
                </a:ext>
              </a:extLst>
            </p:cNvPr>
            <p:cNvSpPr/>
            <p:nvPr/>
          </p:nvSpPr>
          <p:spPr>
            <a:xfrm>
              <a:off x="6889926" y="4970550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B0F981-0332-4194-8D3E-65C4DB8E5921}"/>
                </a:ext>
              </a:extLst>
            </p:cNvPr>
            <p:cNvSpPr/>
            <p:nvPr/>
          </p:nvSpPr>
          <p:spPr>
            <a:xfrm>
              <a:off x="6889926" y="5335406"/>
              <a:ext cx="1331839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C5B09E0-2AF9-43AD-AD67-DB8B59E2E3FA}"/>
                </a:ext>
              </a:extLst>
            </p:cNvPr>
            <p:cNvSpPr/>
            <p:nvPr/>
          </p:nvSpPr>
          <p:spPr>
            <a:xfrm>
              <a:off x="6889926" y="5706416"/>
              <a:ext cx="3320716" cy="6673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208C10E-E893-44AC-9791-4AC712612E8D}"/>
                </a:ext>
              </a:extLst>
            </p:cNvPr>
            <p:cNvSpPr/>
            <p:nvPr/>
          </p:nvSpPr>
          <p:spPr>
            <a:xfrm>
              <a:off x="8221765" y="2783726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C31AEE1-067C-48B9-9A93-DCF82208E6D4}"/>
                </a:ext>
              </a:extLst>
            </p:cNvPr>
            <p:cNvSpPr/>
            <p:nvPr/>
          </p:nvSpPr>
          <p:spPr>
            <a:xfrm>
              <a:off x="8221765" y="3124844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E13811A-EA44-4F76-9D74-32F030CA3440}"/>
                </a:ext>
              </a:extLst>
            </p:cNvPr>
            <p:cNvSpPr/>
            <p:nvPr/>
          </p:nvSpPr>
          <p:spPr>
            <a:xfrm>
              <a:off x="8221765" y="3492670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B0DC44A-64F1-41B3-9420-E26BD810CB8A}"/>
                </a:ext>
              </a:extLst>
            </p:cNvPr>
            <p:cNvSpPr/>
            <p:nvPr/>
          </p:nvSpPr>
          <p:spPr>
            <a:xfrm>
              <a:off x="8219475" y="3850803"/>
              <a:ext cx="1988877" cy="3648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7B4BF05-54DD-4928-BA8E-ECAED8874810}"/>
                </a:ext>
              </a:extLst>
            </p:cNvPr>
            <p:cNvSpPr/>
            <p:nvPr/>
          </p:nvSpPr>
          <p:spPr>
            <a:xfrm>
              <a:off x="8219475" y="4202823"/>
              <a:ext cx="1995747" cy="392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EC266C9E-F937-4428-B802-D3F16924E0A3}"/>
                </a:ext>
              </a:extLst>
            </p:cNvPr>
            <p:cNvGrpSpPr/>
            <p:nvPr/>
          </p:nvGrpSpPr>
          <p:grpSpPr>
            <a:xfrm>
              <a:off x="7084598" y="5755603"/>
              <a:ext cx="2931372" cy="536437"/>
              <a:chOff x="8397321" y="5750063"/>
              <a:chExt cx="2931372" cy="536437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B13075DB-B8EA-489A-84AC-0D9948BE9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E9DC397F-976C-493D-BE90-980A314898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733DE9E9-91D8-43C8-80F9-6E9CEAD17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3B984D23-36AD-4D69-8B1D-07817DDD5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4EA65EB-A58E-4898-8C3C-B90660C941F7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FDCB61BF-C5B1-4885-AB6D-3563A4627893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2D71C5F0-210F-4800-A837-4159F9FC081B}"/>
                    </a:ext>
                  </a:extLst>
                </p:cNvPr>
                <p:cNvCxnSpPr>
                  <a:stCxn id="81" idx="1"/>
                  <a:endCxn id="81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E66D0C4D-443D-4595-8617-32E5A993D16F}"/>
                    </a:ext>
                  </a:extLst>
                </p:cNvPr>
                <p:cNvCxnSpPr>
                  <a:cxnSpLocks/>
                  <a:stCxn id="81" idx="7"/>
                  <a:endCxn id="81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05F9387B-53F1-4E0A-961A-AEAA833BF4DE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83C1DAA8-9428-41C1-A77D-F60B4C4CA157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CF38F0EA-AFDA-4113-B026-CC53E8680E67}"/>
                    </a:ext>
                  </a:extLst>
                </p:cNvPr>
                <p:cNvCxnSpPr>
                  <a:stCxn id="75" idx="1"/>
                  <a:endCxn id="75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70A0815A-50CD-4BE2-8C2A-6A39AFB878BE}"/>
                    </a:ext>
                  </a:extLst>
                </p:cNvPr>
                <p:cNvCxnSpPr>
                  <a:cxnSpLocks/>
                  <a:stCxn id="75" idx="7"/>
                  <a:endCxn id="75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CD213DA5-D4F0-4F1F-824A-6DA2775D69FB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221898FE-621E-448B-AB25-F08DDBF3E00D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5B378467-0A74-4F9A-B352-F202FC722D30}"/>
                    </a:ext>
                  </a:extLst>
                </p:cNvPr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35620948-FEE1-4B05-BD65-758A9083186B}"/>
                    </a:ext>
                  </a:extLst>
                </p:cNvPr>
                <p:cNvCxnSpPr>
                  <a:cxnSpLocks/>
                  <a:stCxn id="72" idx="7"/>
                  <a:endCxn id="7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C2A13A95-430B-4477-A18D-75313830B07A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2ADA612-A85C-436C-B243-8386A7B6889D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8ADAACFC-D0B3-4DE9-B98E-C17A637597D2}"/>
                    </a:ext>
                  </a:extLst>
                </p:cNvPr>
                <p:cNvCxnSpPr>
                  <a:stCxn id="69" idx="1"/>
                  <a:endCxn id="6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204BE29-521B-4751-A625-F8632102E4C0}"/>
                    </a:ext>
                  </a:extLst>
                </p:cNvPr>
                <p:cNvCxnSpPr>
                  <a:cxnSpLocks/>
                  <a:stCxn id="69" idx="7"/>
                  <a:endCxn id="6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5031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9DE3-680B-4F12-9990-86A5FBC9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와이어프레임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스토어</a:t>
            </a:r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9173BE1-BB8A-4442-BC87-0C195E1852EB}"/>
              </a:ext>
            </a:extLst>
          </p:cNvPr>
          <p:cNvGrpSpPr/>
          <p:nvPr/>
        </p:nvGrpSpPr>
        <p:grpSpPr>
          <a:xfrm>
            <a:off x="1627137" y="1764632"/>
            <a:ext cx="3320717" cy="4617282"/>
            <a:chOff x="1627137" y="1764632"/>
            <a:chExt cx="3320717" cy="46172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B2612F3-4C14-4E57-BB9C-5168FC2A2737}"/>
                </a:ext>
              </a:extLst>
            </p:cNvPr>
            <p:cNvSpPr/>
            <p:nvPr/>
          </p:nvSpPr>
          <p:spPr>
            <a:xfrm>
              <a:off x="1627137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BD58531-6117-47D3-848C-C4FA0498D92C}"/>
                </a:ext>
              </a:extLst>
            </p:cNvPr>
            <p:cNvSpPr/>
            <p:nvPr/>
          </p:nvSpPr>
          <p:spPr>
            <a:xfrm>
              <a:off x="2669873" y="1832652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0A7EEFC-9D10-405D-AFFA-F442CAD69336}"/>
                </a:ext>
              </a:extLst>
            </p:cNvPr>
            <p:cNvGrpSpPr/>
            <p:nvPr/>
          </p:nvGrpSpPr>
          <p:grpSpPr>
            <a:xfrm>
              <a:off x="1627137" y="2269640"/>
              <a:ext cx="3320717" cy="1732547"/>
              <a:chOff x="465218" y="2133600"/>
              <a:chExt cx="3320717" cy="1732547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9C569D2-C3D3-4F45-8823-4CF37B347956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DD24873-EE43-4118-977D-6669B9767221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4AFD3E85-1261-4F66-BC25-0EEB612802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22F3AF-DB4C-4183-944C-09802103B03C}"/>
                </a:ext>
              </a:extLst>
            </p:cNvPr>
            <p:cNvSpPr txBox="1"/>
            <p:nvPr/>
          </p:nvSpPr>
          <p:spPr>
            <a:xfrm>
              <a:off x="2799268" y="3560811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14D908-6C0D-4909-8550-1B536D0C69F5}"/>
                </a:ext>
              </a:extLst>
            </p:cNvPr>
            <p:cNvSpPr txBox="1"/>
            <p:nvPr/>
          </p:nvSpPr>
          <p:spPr>
            <a:xfrm>
              <a:off x="3877418" y="3555560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4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78D8D1B-A384-4588-8B9F-D3DB5B745D99}"/>
                </a:ext>
              </a:extLst>
            </p:cNvPr>
            <p:cNvSpPr/>
            <p:nvPr/>
          </p:nvSpPr>
          <p:spPr>
            <a:xfrm>
              <a:off x="1769243" y="4118658"/>
              <a:ext cx="900630" cy="260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5C1E461-3AAE-4881-9BCA-2A014B705726}"/>
                </a:ext>
              </a:extLst>
            </p:cNvPr>
            <p:cNvCxnSpPr/>
            <p:nvPr/>
          </p:nvCxnSpPr>
          <p:spPr>
            <a:xfrm>
              <a:off x="1627137" y="4523874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63D32DF-7792-4948-9B3A-B4BEA0815AC0}"/>
                </a:ext>
              </a:extLst>
            </p:cNvPr>
            <p:cNvGrpSpPr/>
            <p:nvPr/>
          </p:nvGrpSpPr>
          <p:grpSpPr>
            <a:xfrm>
              <a:off x="1801329" y="4700337"/>
              <a:ext cx="868544" cy="1540042"/>
              <a:chOff x="639413" y="4700337"/>
              <a:chExt cx="868544" cy="1540042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E54D621-0D27-484B-BC9B-A30BA7E7EC7B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47BE7F9-B6AF-4749-94C8-B2C85162E5CE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0769E49-F7B8-4A22-A45D-5EFEB1DC41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210D334-A26D-40E7-8F2E-704960CEC341}"/>
                </a:ext>
              </a:extLst>
            </p:cNvPr>
            <p:cNvGrpSpPr/>
            <p:nvPr/>
          </p:nvGrpSpPr>
          <p:grpSpPr>
            <a:xfrm>
              <a:off x="2864721" y="4698505"/>
              <a:ext cx="868544" cy="1540042"/>
              <a:chOff x="639413" y="4700337"/>
              <a:chExt cx="868544" cy="1540042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7F59A30B-4E57-4072-9D61-619D8AE4BD61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56269828-3414-4305-BD40-03E1E2AD29F4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BD7ACE16-B3FC-4A5C-8AC7-9BC39676E9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42E63F8-9974-44F4-814C-0B4FBA20B26E}"/>
                </a:ext>
              </a:extLst>
            </p:cNvPr>
            <p:cNvGrpSpPr/>
            <p:nvPr/>
          </p:nvGrpSpPr>
          <p:grpSpPr>
            <a:xfrm>
              <a:off x="3877419" y="4700337"/>
              <a:ext cx="868544" cy="1540042"/>
              <a:chOff x="639413" y="4700337"/>
              <a:chExt cx="868544" cy="1540042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0C15B23-F1A6-46DF-9158-E70E5F6E832D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D237B3D-A49C-4C31-B44D-E1AAE867447D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777F235C-2FA2-42A5-A864-218B7EE11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D61BA1-3492-4166-B36C-B1D18DB5C660}"/>
                </a:ext>
              </a:extLst>
            </p:cNvPr>
            <p:cNvSpPr txBox="1"/>
            <p:nvPr/>
          </p:nvSpPr>
          <p:spPr>
            <a:xfrm>
              <a:off x="1721117" y="3560810"/>
              <a:ext cx="99688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ko-KR" sz="1400" dirty="0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9CE4140-4C03-4F64-A928-07644F064974}"/>
              </a:ext>
            </a:extLst>
          </p:cNvPr>
          <p:cNvGrpSpPr/>
          <p:nvPr/>
        </p:nvGrpSpPr>
        <p:grpSpPr>
          <a:xfrm>
            <a:off x="6796037" y="1764632"/>
            <a:ext cx="3320716" cy="4617282"/>
            <a:chOff x="6796037" y="1764632"/>
            <a:chExt cx="3320716" cy="461728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892D6E1-B3F2-41CB-9127-5507E39137A6}"/>
                </a:ext>
              </a:extLst>
            </p:cNvPr>
            <p:cNvSpPr/>
            <p:nvPr/>
          </p:nvSpPr>
          <p:spPr>
            <a:xfrm>
              <a:off x="6796037" y="1764632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E7005349-CD6F-410E-94F1-9012B1742EE2}"/>
                </a:ext>
              </a:extLst>
            </p:cNvPr>
            <p:cNvGrpSpPr/>
            <p:nvPr/>
          </p:nvGrpSpPr>
          <p:grpSpPr>
            <a:xfrm>
              <a:off x="6957529" y="2042096"/>
              <a:ext cx="868544" cy="1540042"/>
              <a:chOff x="639413" y="4700337"/>
              <a:chExt cx="868544" cy="1540042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CFC42C62-1604-4E5C-A49F-49CB04F813A9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76D8BAF-BCA2-494D-BED4-6FE39065A215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92BE6D15-2304-4378-AD1A-E4212659A6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4393F08-96FC-4E9F-B8A1-A5D20E3BB1E9}"/>
                </a:ext>
              </a:extLst>
            </p:cNvPr>
            <p:cNvGrpSpPr/>
            <p:nvPr/>
          </p:nvGrpSpPr>
          <p:grpSpPr>
            <a:xfrm>
              <a:off x="8020921" y="2040264"/>
              <a:ext cx="868544" cy="1540042"/>
              <a:chOff x="639413" y="4700337"/>
              <a:chExt cx="868544" cy="1540042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0DDBFA3-232D-4442-A058-0E541A094793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85C18EB1-025D-4D18-B9DE-754A6A38B7A9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18BC614-F8A4-4F4C-A9AE-6E477369AC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E5241DD9-659B-4E14-BA55-93D98B645698}"/>
                </a:ext>
              </a:extLst>
            </p:cNvPr>
            <p:cNvGrpSpPr/>
            <p:nvPr/>
          </p:nvGrpSpPr>
          <p:grpSpPr>
            <a:xfrm>
              <a:off x="9033619" y="2042096"/>
              <a:ext cx="868544" cy="1540042"/>
              <a:chOff x="639413" y="4700337"/>
              <a:chExt cx="868544" cy="1540042"/>
            </a:xfrm>
          </p:grpSpPr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4BE7EEFA-A11A-4A0D-B651-F86E885781B7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8D9C8CD6-FE81-473F-A8CF-C02C0E728179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A8F47D55-D0E2-4C44-8C5B-649CF5147B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E94B0706-069D-479D-BAF7-95A07B7DFEA3}"/>
                </a:ext>
              </a:extLst>
            </p:cNvPr>
            <p:cNvGrpSpPr/>
            <p:nvPr/>
          </p:nvGrpSpPr>
          <p:grpSpPr>
            <a:xfrm>
              <a:off x="6970229" y="3753853"/>
              <a:ext cx="868544" cy="1540042"/>
              <a:chOff x="639413" y="4700337"/>
              <a:chExt cx="868544" cy="1540042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17BF89E1-EBB1-4A1D-A5D7-929853C9B507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5981CC74-401E-484A-8382-D1F07C2FF5A2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592BE1AB-9F9D-49EA-B66B-03F1C8230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7293EF0A-02AB-4606-A85A-CAAF2F01C376}"/>
                </a:ext>
              </a:extLst>
            </p:cNvPr>
            <p:cNvGrpSpPr/>
            <p:nvPr/>
          </p:nvGrpSpPr>
          <p:grpSpPr>
            <a:xfrm>
              <a:off x="8033621" y="3752021"/>
              <a:ext cx="868544" cy="1540042"/>
              <a:chOff x="639413" y="4700337"/>
              <a:chExt cx="868544" cy="1540042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529177E5-7FD5-45FE-958D-A7CF371D1E24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B8F496DE-ACA7-49FB-B3B0-D3485F63B5E5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971271A9-F1B0-4FD7-99B9-FF3A3E91F4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26F982AC-BBB2-436D-B39B-68D31956574E}"/>
                </a:ext>
              </a:extLst>
            </p:cNvPr>
            <p:cNvGrpSpPr/>
            <p:nvPr/>
          </p:nvGrpSpPr>
          <p:grpSpPr>
            <a:xfrm>
              <a:off x="9046319" y="3753853"/>
              <a:ext cx="868544" cy="1540042"/>
              <a:chOff x="639413" y="4700337"/>
              <a:chExt cx="868544" cy="1540042"/>
            </a:xfrm>
          </p:grpSpPr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2779514C-9EF6-44D9-9368-35E1451B2EC8}"/>
                  </a:ext>
                </a:extLst>
              </p:cNvPr>
              <p:cNvSpPr/>
              <p:nvPr/>
            </p:nvSpPr>
            <p:spPr>
              <a:xfrm>
                <a:off x="639413" y="4700337"/>
                <a:ext cx="868544" cy="1540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07A8CEB3-B431-4173-85B0-528454B1F2E7}"/>
                  </a:ext>
                </a:extLst>
              </p:cNvPr>
              <p:cNvCxnSpPr/>
              <p:nvPr/>
            </p:nvCxnSpPr>
            <p:spPr>
              <a:xfrm>
                <a:off x="639413" y="4700337"/>
                <a:ext cx="868544" cy="154004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AF379713-A754-401C-9F27-A613E8E544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413" y="4725060"/>
                <a:ext cx="868544" cy="15153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3E155D8-5AF5-44C6-9EF5-9DFE9AAE2E85}"/>
                </a:ext>
              </a:extLst>
            </p:cNvPr>
            <p:cNvCxnSpPr/>
            <p:nvPr/>
          </p:nvCxnSpPr>
          <p:spPr>
            <a:xfrm>
              <a:off x="6796037" y="5740400"/>
              <a:ext cx="3320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569B9E99-3D9A-4D8E-8A48-43CBEB5B88AD}"/>
                </a:ext>
              </a:extLst>
            </p:cNvPr>
            <p:cNvGrpSpPr/>
            <p:nvPr/>
          </p:nvGrpSpPr>
          <p:grpSpPr>
            <a:xfrm>
              <a:off x="7020054" y="5800511"/>
              <a:ext cx="2931372" cy="536437"/>
              <a:chOff x="8397321" y="5750063"/>
              <a:chExt cx="2931372" cy="536437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6D793C01-85D8-4CBB-A975-5F2E811E3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EF271167-8E1D-413B-A650-FDC84B233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A896B63D-EBAA-44B8-B478-7B3D0E0A3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C7EAA73E-94D6-45B6-83C6-0B8E1BAFD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3FC05529-96A1-4826-813D-7F630E1D142D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3F1558D1-FCBD-4A1B-B902-6904A247AAEE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E3DF57CA-8F7C-4FCB-884A-B83C44C626B2}"/>
                    </a:ext>
                  </a:extLst>
                </p:cNvPr>
                <p:cNvCxnSpPr>
                  <a:stCxn id="133" idx="1"/>
                  <a:endCxn id="133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D4E9DEAE-7D1B-4556-B98C-E6EE0C226B96}"/>
                    </a:ext>
                  </a:extLst>
                </p:cNvPr>
                <p:cNvCxnSpPr>
                  <a:cxnSpLocks/>
                  <a:stCxn id="133" idx="7"/>
                  <a:endCxn id="133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046B3F36-25EC-4DD0-A592-B40665596D8E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AF6D9AFB-A72A-4CB0-B304-3B3013F552A2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AF6135C4-99DB-4D3F-BE17-047B4E75CEF0}"/>
                    </a:ext>
                  </a:extLst>
                </p:cNvPr>
                <p:cNvCxnSpPr>
                  <a:stCxn id="130" idx="1"/>
                  <a:endCxn id="130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3C2EF2D4-184A-4677-879F-B7A1CB46F0D3}"/>
                    </a:ext>
                  </a:extLst>
                </p:cNvPr>
                <p:cNvCxnSpPr>
                  <a:cxnSpLocks/>
                  <a:stCxn id="130" idx="7"/>
                  <a:endCxn id="130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7091CF28-C9F5-42FC-9EB2-79009F3E171C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CABB261E-DB71-4DDB-8B2A-424F5D1278AF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8CF75CD4-8636-431B-B2C0-E6EB97DF56EA}"/>
                    </a:ext>
                  </a:extLst>
                </p:cNvPr>
                <p:cNvCxnSpPr>
                  <a:stCxn id="127" idx="1"/>
                  <a:endCxn id="127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21F3C116-BEF5-4395-A476-B58B8CA83C15}"/>
                    </a:ext>
                  </a:extLst>
                </p:cNvPr>
                <p:cNvCxnSpPr>
                  <a:cxnSpLocks/>
                  <a:stCxn id="127" idx="7"/>
                  <a:endCxn id="127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6C8E2B24-B53F-401E-A0CA-22056D0C60CF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99C0B59C-7F41-4865-88B6-9304E4AFD727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B360A771-69B0-4D9F-A7EB-ED2D33AF412E}"/>
                    </a:ext>
                  </a:extLst>
                </p:cNvPr>
                <p:cNvCxnSpPr>
                  <a:stCxn id="124" idx="1"/>
                  <a:endCxn id="124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64565C44-6006-40C9-8B13-8BE142A13687}"/>
                    </a:ext>
                  </a:extLst>
                </p:cNvPr>
                <p:cNvCxnSpPr>
                  <a:cxnSpLocks/>
                  <a:stCxn id="124" idx="7"/>
                  <a:endCxn id="124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3213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721A9-66AB-46FC-8F36-752A33D3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와이어프레임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643E5A6-F10A-4E7D-B8D9-7670F9548F96}"/>
              </a:ext>
            </a:extLst>
          </p:cNvPr>
          <p:cNvGrpSpPr/>
          <p:nvPr/>
        </p:nvGrpSpPr>
        <p:grpSpPr>
          <a:xfrm>
            <a:off x="6866754" y="1875593"/>
            <a:ext cx="3320717" cy="4617282"/>
            <a:chOff x="6866754" y="1875593"/>
            <a:chExt cx="3320717" cy="4617282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009E9E-0473-4286-8987-904CA57ACDC0}"/>
                </a:ext>
              </a:extLst>
            </p:cNvPr>
            <p:cNvSpPr/>
            <p:nvPr/>
          </p:nvSpPr>
          <p:spPr>
            <a:xfrm>
              <a:off x="6866755" y="187559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96BE86D-B30E-4A82-84E5-E65537928208}"/>
                </a:ext>
              </a:extLst>
            </p:cNvPr>
            <p:cNvGrpSpPr/>
            <p:nvPr/>
          </p:nvGrpSpPr>
          <p:grpSpPr>
            <a:xfrm>
              <a:off x="6866754" y="2003189"/>
              <a:ext cx="3320716" cy="1159360"/>
              <a:chOff x="6866754" y="5114245"/>
              <a:chExt cx="3314174" cy="115936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DD46DFC-7765-439A-9C63-91633BE41E32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6A309A2-F7B5-46DC-8C1D-28864C9A380A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7A50FFAD-713D-44A8-AD5D-8785759509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7E8F123-5D81-40D4-9E6C-48C458370F5E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B50E9582-61C0-40E3-88EE-7F774D2142EE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1A5B4CB-3785-4B08-B8C1-D069361DF3B4}"/>
                </a:ext>
              </a:extLst>
            </p:cNvPr>
            <p:cNvGrpSpPr/>
            <p:nvPr/>
          </p:nvGrpSpPr>
          <p:grpSpPr>
            <a:xfrm>
              <a:off x="6866755" y="3294210"/>
              <a:ext cx="3314174" cy="1159360"/>
              <a:chOff x="6866754" y="5114245"/>
              <a:chExt cx="3314174" cy="1159360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562E0FB-A87A-43EC-A8B9-B2FBD88A1C0E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196E635-79FF-41F6-B3E4-B3D351CD9B11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8472B76B-F26A-4C2F-9628-30DD265F4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D1090C8F-8D35-426C-8297-0AB9FFD4DAB9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097E8A44-E51A-4291-BF38-E9AB5E58262E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28E9222-E0D5-4315-8BF4-46EA6B626B80}"/>
                </a:ext>
              </a:extLst>
            </p:cNvPr>
            <p:cNvGrpSpPr/>
            <p:nvPr/>
          </p:nvGrpSpPr>
          <p:grpSpPr>
            <a:xfrm>
              <a:off x="6866754" y="4600442"/>
              <a:ext cx="3320716" cy="1159360"/>
              <a:chOff x="6866754" y="5114245"/>
              <a:chExt cx="3314174" cy="115936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38B6670-97A9-4447-ABE4-73FF13D8C94C}"/>
                  </a:ext>
                </a:extLst>
              </p:cNvPr>
              <p:cNvSpPr/>
              <p:nvPr/>
            </p:nvSpPr>
            <p:spPr>
              <a:xfrm>
                <a:off x="6866754" y="5114245"/>
                <a:ext cx="3314174" cy="1159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6B1AA12-6989-4082-9F65-D72ADE3C992B}"/>
                  </a:ext>
                </a:extLst>
              </p:cNvPr>
              <p:cNvSpPr/>
              <p:nvPr/>
            </p:nvSpPr>
            <p:spPr>
              <a:xfrm>
                <a:off x="6980053" y="5237846"/>
                <a:ext cx="1026695" cy="2940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9F6EECB8-EA53-4702-8CF4-0F91103EB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6456" y="5737093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EF3EF41-567E-4959-A515-29835A10E237}"/>
                  </a:ext>
                </a:extLst>
              </p:cNvPr>
              <p:cNvCxnSpPr/>
              <p:nvPr/>
            </p:nvCxnSpPr>
            <p:spPr>
              <a:xfrm>
                <a:off x="6946457" y="5897514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A64C67E2-022B-498A-B2AB-6E6077479CF6}"/>
                  </a:ext>
                </a:extLst>
              </p:cNvPr>
              <p:cNvCxnSpPr/>
              <p:nvPr/>
            </p:nvCxnSpPr>
            <p:spPr>
              <a:xfrm>
                <a:off x="6946458" y="6049595"/>
                <a:ext cx="316129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72BD0D0-4699-4B6D-AD2B-0B8D87CCCDFF}"/>
                </a:ext>
              </a:extLst>
            </p:cNvPr>
            <p:cNvGrpSpPr/>
            <p:nvPr/>
          </p:nvGrpSpPr>
          <p:grpSpPr>
            <a:xfrm>
              <a:off x="7064696" y="5857580"/>
              <a:ext cx="2931372" cy="536437"/>
              <a:chOff x="8397321" y="5750063"/>
              <a:chExt cx="2931372" cy="536437"/>
            </a:xfrm>
          </p:grpSpPr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8D9AC814-85E0-46CD-8742-B99B9387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732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18FECFAD-622D-4172-B331-600B5C47D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3604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05901453-CFFE-499F-81FA-AA67C1355E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9887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ED8369BF-0DE8-4D5C-93E0-39F8B5A19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6171" y="6286500"/>
                <a:ext cx="45252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CD62AF14-624D-4E59-8A2B-D4AFDFE9EBF3}"/>
                  </a:ext>
                </a:extLst>
              </p:cNvPr>
              <p:cNvGrpSpPr/>
              <p:nvPr/>
            </p:nvGrpSpPr>
            <p:grpSpPr>
              <a:xfrm>
                <a:off x="8397321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DD685DDA-4016-4F5E-B308-9FC7C7F61D5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F6863243-639A-49BC-973A-FBC4910E1625}"/>
                    </a:ext>
                  </a:extLst>
                </p:cNvPr>
                <p:cNvCxnSpPr>
                  <a:stCxn id="72" idx="1"/>
                  <a:endCxn id="72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F9BC0C2F-A6AE-4233-AA3D-5D9C3C654900}"/>
                    </a:ext>
                  </a:extLst>
                </p:cNvPr>
                <p:cNvCxnSpPr>
                  <a:cxnSpLocks/>
                  <a:stCxn id="72" idx="7"/>
                  <a:endCxn id="72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48A2C161-105C-4F69-87C2-DBF9AC0B14FF}"/>
                  </a:ext>
                </a:extLst>
              </p:cNvPr>
              <p:cNvGrpSpPr/>
              <p:nvPr/>
            </p:nvGrpSpPr>
            <p:grpSpPr>
              <a:xfrm>
                <a:off x="9223605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0C339E0F-48A0-451E-BE86-592B166E8C54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4C983F94-17A7-4C3B-9228-AAF3E068C492}"/>
                    </a:ext>
                  </a:extLst>
                </p:cNvPr>
                <p:cNvCxnSpPr>
                  <a:stCxn id="69" idx="1"/>
                  <a:endCxn id="69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338D0BA9-2F91-4568-B9CD-DE5B00868BB6}"/>
                    </a:ext>
                  </a:extLst>
                </p:cNvPr>
                <p:cNvCxnSpPr>
                  <a:cxnSpLocks/>
                  <a:stCxn id="69" idx="7"/>
                  <a:endCxn id="69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E934A5D-19D2-4A24-AA94-295BA236CCBB}"/>
                  </a:ext>
                </a:extLst>
              </p:cNvPr>
              <p:cNvGrpSpPr/>
              <p:nvPr/>
            </p:nvGrpSpPr>
            <p:grpSpPr>
              <a:xfrm>
                <a:off x="10049889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65493245-1A54-4FE7-B2EF-B901DCC6C28A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476CC4B0-D8ED-4B8C-A7A7-501393C5E637}"/>
                    </a:ext>
                  </a:extLst>
                </p:cNvPr>
                <p:cNvCxnSpPr>
                  <a:stCxn id="66" idx="1"/>
                  <a:endCxn id="66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FC9BC779-9EC2-4A73-B117-46257E881227}"/>
                    </a:ext>
                  </a:extLst>
                </p:cNvPr>
                <p:cNvCxnSpPr>
                  <a:cxnSpLocks/>
                  <a:stCxn id="66" idx="7"/>
                  <a:endCxn id="66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66B5AFBC-9980-4EB8-BC49-96400C3B215D}"/>
                  </a:ext>
                </a:extLst>
              </p:cNvPr>
              <p:cNvGrpSpPr/>
              <p:nvPr/>
            </p:nvGrpSpPr>
            <p:grpSpPr>
              <a:xfrm>
                <a:off x="10876172" y="5750063"/>
                <a:ext cx="452521" cy="452521"/>
                <a:chOff x="8397321" y="5726240"/>
                <a:chExt cx="452521" cy="452521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61FA8D97-5483-4E87-B4D6-3B3BA2ED0B06}"/>
                    </a:ext>
                  </a:extLst>
                </p:cNvPr>
                <p:cNvSpPr/>
                <p:nvPr/>
              </p:nvSpPr>
              <p:spPr>
                <a:xfrm>
                  <a:off x="8397321" y="5726240"/>
                  <a:ext cx="452521" cy="45252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E22EC3BD-F2DA-4806-BA47-81382E5D55B3}"/>
                    </a:ext>
                  </a:extLst>
                </p:cNvPr>
                <p:cNvCxnSpPr>
                  <a:stCxn id="63" idx="1"/>
                  <a:endCxn id="63" idx="5"/>
                </p:cNvCxnSpPr>
                <p:nvPr/>
              </p:nvCxnSpPr>
              <p:spPr>
                <a:xfrm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84AB1C98-4B1A-47E8-A5C6-CB5045022C5C}"/>
                    </a:ext>
                  </a:extLst>
                </p:cNvPr>
                <p:cNvCxnSpPr>
                  <a:cxnSpLocks/>
                  <a:stCxn id="63" idx="7"/>
                  <a:endCxn id="63" idx="3"/>
                </p:cNvCxnSpPr>
                <p:nvPr/>
              </p:nvCxnSpPr>
              <p:spPr>
                <a:xfrm flipH="1">
                  <a:off x="8463591" y="5792510"/>
                  <a:ext cx="319981" cy="31998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4E0EF93-F240-4CA8-9EA3-A5DE58F8BD5E}"/>
              </a:ext>
            </a:extLst>
          </p:cNvPr>
          <p:cNvGrpSpPr/>
          <p:nvPr/>
        </p:nvGrpSpPr>
        <p:grpSpPr>
          <a:xfrm>
            <a:off x="1500614" y="1875593"/>
            <a:ext cx="3320717" cy="4617282"/>
            <a:chOff x="1500614" y="1875593"/>
            <a:chExt cx="3320717" cy="46172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8DE91A1-9F25-4CE2-BD82-5D1F7BEAAB98}"/>
                </a:ext>
              </a:extLst>
            </p:cNvPr>
            <p:cNvSpPr/>
            <p:nvPr/>
          </p:nvSpPr>
          <p:spPr>
            <a:xfrm>
              <a:off x="1500615" y="1875593"/>
              <a:ext cx="3320716" cy="46172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D46D5BD-CF1B-403E-B389-6660061ECAD7}"/>
                </a:ext>
              </a:extLst>
            </p:cNvPr>
            <p:cNvSpPr/>
            <p:nvPr/>
          </p:nvSpPr>
          <p:spPr>
            <a:xfrm>
              <a:off x="2543351" y="1943613"/>
              <a:ext cx="1235243" cy="36896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로고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82AFD74-2665-4402-B38B-AAA039E3DE99}"/>
                </a:ext>
              </a:extLst>
            </p:cNvPr>
            <p:cNvGrpSpPr/>
            <p:nvPr/>
          </p:nvGrpSpPr>
          <p:grpSpPr>
            <a:xfrm>
              <a:off x="1500614" y="2380601"/>
              <a:ext cx="3320717" cy="1732547"/>
              <a:chOff x="465218" y="2133600"/>
              <a:chExt cx="3320717" cy="1732547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514D678-8492-444B-B59B-B41A80AAB789}"/>
                  </a:ext>
                </a:extLst>
              </p:cNvPr>
              <p:cNvSpPr/>
              <p:nvPr/>
            </p:nvSpPr>
            <p:spPr>
              <a:xfrm>
                <a:off x="465220" y="2133600"/>
                <a:ext cx="3320715" cy="17325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A85EBA3-F7B7-49EC-AED9-9E9BCFA76740}"/>
                  </a:ext>
                </a:extLst>
              </p:cNvPr>
              <p:cNvCxnSpPr/>
              <p:nvPr/>
            </p:nvCxnSpPr>
            <p:spPr>
              <a:xfrm>
                <a:off x="465220" y="2133600"/>
                <a:ext cx="3320715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F1316E6-6734-4795-ADAA-06668E07E6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218" y="2133600"/>
                <a:ext cx="3320717" cy="17325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EF42A67-19CE-4553-8691-235ED988C104}"/>
                </a:ext>
              </a:extLst>
            </p:cNvPr>
            <p:cNvCxnSpPr/>
            <p:nvPr/>
          </p:nvCxnSpPr>
          <p:spPr>
            <a:xfrm>
              <a:off x="1500614" y="4974509"/>
              <a:ext cx="332071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80799A-7A94-4B19-A9BD-9906504A31AA}"/>
                </a:ext>
              </a:extLst>
            </p:cNvPr>
            <p:cNvSpPr/>
            <p:nvPr/>
          </p:nvSpPr>
          <p:spPr>
            <a:xfrm>
              <a:off x="1500614" y="5114245"/>
              <a:ext cx="3320716" cy="1159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B1EAEB2-3F00-4952-B633-7EBAC2D5DB3F}"/>
                </a:ext>
              </a:extLst>
            </p:cNvPr>
            <p:cNvSpPr/>
            <p:nvPr/>
          </p:nvSpPr>
          <p:spPr>
            <a:xfrm>
              <a:off x="1613913" y="5237846"/>
              <a:ext cx="1026695" cy="294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3D3CCCD-9A19-47ED-99C2-18B639CC760D}"/>
                </a:ext>
              </a:extLst>
            </p:cNvPr>
            <p:cNvCxnSpPr>
              <a:cxnSpLocks/>
            </p:cNvCxnSpPr>
            <p:nvPr/>
          </p:nvCxnSpPr>
          <p:spPr>
            <a:xfrm>
              <a:off x="1580316" y="5737093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DDD8110-2123-44A6-B4A7-39BACFFAC411}"/>
                </a:ext>
              </a:extLst>
            </p:cNvPr>
            <p:cNvCxnSpPr/>
            <p:nvPr/>
          </p:nvCxnSpPr>
          <p:spPr>
            <a:xfrm>
              <a:off x="1580317" y="5897514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C407F57-DDF8-4D8F-9D59-84DE99392B10}"/>
                </a:ext>
              </a:extLst>
            </p:cNvPr>
            <p:cNvCxnSpPr/>
            <p:nvPr/>
          </p:nvCxnSpPr>
          <p:spPr>
            <a:xfrm>
              <a:off x="1580318" y="6049595"/>
              <a:ext cx="31612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C9B81245-A069-4AC7-8127-D6DDE123CB8B}"/>
                </a:ext>
              </a:extLst>
            </p:cNvPr>
            <p:cNvGrpSpPr/>
            <p:nvPr/>
          </p:nvGrpSpPr>
          <p:grpSpPr>
            <a:xfrm>
              <a:off x="1626171" y="4260954"/>
              <a:ext cx="3115444" cy="316214"/>
              <a:chOff x="1626171" y="4260954"/>
              <a:chExt cx="3115444" cy="31621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DD63E3-2057-4BC5-89A0-A960D2537B9C}"/>
                  </a:ext>
                </a:extLst>
              </p:cNvPr>
              <p:cNvSpPr txBox="1"/>
              <p:nvPr/>
            </p:nvSpPr>
            <p:spPr>
              <a:xfrm>
                <a:off x="2396569" y="4260954"/>
                <a:ext cx="72315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0F7D48-F3F3-4268-BEE5-001567E6DCAC}"/>
                  </a:ext>
                </a:extLst>
              </p:cNvPr>
              <p:cNvSpPr txBox="1"/>
              <p:nvPr/>
            </p:nvSpPr>
            <p:spPr>
              <a:xfrm>
                <a:off x="3937365" y="4260954"/>
                <a:ext cx="804250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9F497C-9A58-4039-A5F9-AD81DBC4A8A2}"/>
                  </a:ext>
                </a:extLst>
              </p:cNvPr>
              <p:cNvSpPr txBox="1"/>
              <p:nvPr/>
            </p:nvSpPr>
            <p:spPr>
              <a:xfrm>
                <a:off x="3166966" y="4269391"/>
                <a:ext cx="723158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altLang="ko-KR" sz="140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2EBAC2-DE26-4BF4-A2A2-DECAEB71B05C}"/>
                  </a:ext>
                </a:extLst>
              </p:cNvPr>
              <p:cNvSpPr txBox="1"/>
              <p:nvPr/>
            </p:nvSpPr>
            <p:spPr>
              <a:xfrm>
                <a:off x="1626171" y="4260954"/>
                <a:ext cx="72315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16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194</Words>
  <Application>Microsoft Office PowerPoint</Application>
  <PresentationFormat>와이드스크린</PresentationFormat>
  <Paragraphs>115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Noto Sans CJK KR Bold</vt:lpstr>
      <vt:lpstr>맑은 고딕</vt:lpstr>
      <vt:lpstr>Arial</vt:lpstr>
      <vt:lpstr>Office 테마</vt:lpstr>
      <vt:lpstr>스마트 문화앱 UX설계</vt:lpstr>
      <vt:lpstr>정보구조도1</vt:lpstr>
      <vt:lpstr>정보구조도2</vt:lpstr>
      <vt:lpstr>정보구조도3</vt:lpstr>
      <vt:lpstr>정보구조도4</vt:lpstr>
      <vt:lpstr>와이어프레임(인덱스)</vt:lpstr>
      <vt:lpstr>와이어프레임(예매)</vt:lpstr>
      <vt:lpstr>와이어프레임(스토어)</vt:lpstr>
      <vt:lpstr>와이어프레임(이벤트)</vt:lpstr>
      <vt:lpstr>스토리보드(인덱스)</vt:lpstr>
      <vt:lpstr>스토리보드(예매)</vt:lpstr>
      <vt:lpstr>스토리보드(스토어)</vt:lpstr>
      <vt:lpstr>스토리보드(이벤트)</vt:lpstr>
      <vt:lpstr>네비게이션(글로벌)</vt:lpstr>
      <vt:lpstr>네비게이션(로컬)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민우</dc:creator>
  <cp:lastModifiedBy>강 민우</cp:lastModifiedBy>
  <cp:revision>33</cp:revision>
  <dcterms:created xsi:type="dcterms:W3CDTF">2021-07-28T00:48:38Z</dcterms:created>
  <dcterms:modified xsi:type="dcterms:W3CDTF">2021-07-28T05:46:30Z</dcterms:modified>
</cp:coreProperties>
</file>