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77" r:id="rId3"/>
    <p:sldId id="295" r:id="rId4"/>
    <p:sldId id="300" r:id="rId5"/>
    <p:sldId id="303" r:id="rId6"/>
    <p:sldId id="306" r:id="rId7"/>
    <p:sldId id="305" r:id="rId8"/>
    <p:sldId id="297" r:id="rId9"/>
    <p:sldId id="298" r:id="rId10"/>
    <p:sldId id="302" r:id="rId11"/>
    <p:sldId id="276" r:id="rId1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8CBC13-D6A8-D147-A469-1FF410E049FE}" v="30" dt="2024-11-21T16:17:23.175"/>
    <p1510:client id="{ACFC55AA-FC31-DA47-B2D2-0011BF05463D}" v="3" dt="2024-11-21T10:21:11.0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0"/>
    <p:restoredTop sz="94588"/>
  </p:normalViewPr>
  <p:slideViewPr>
    <p:cSldViewPr snapToGrid="0">
      <p:cViewPr varScale="1">
        <p:scale>
          <a:sx n="107" d="100"/>
          <a:sy n="107" d="100"/>
        </p:scale>
        <p:origin x="4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jay Kasturi" userId="7914d0935b6b6957" providerId="LiveId" clId="{7FE9E954-5B26-F443-9E04-B6FEE4AAE8F2}"/>
    <pc:docChg chg="undo custSel modSld">
      <pc:chgData name="Vijay Kasturi" userId="7914d0935b6b6957" providerId="LiveId" clId="{7FE9E954-5B26-F443-9E04-B6FEE4AAE8F2}" dt="2024-02-24T08:29:59.660" v="38" actId="1035"/>
      <pc:docMkLst>
        <pc:docMk/>
      </pc:docMkLst>
      <pc:sldChg chg="mod modShow">
        <pc:chgData name="Vijay Kasturi" userId="7914d0935b6b6957" providerId="LiveId" clId="{7FE9E954-5B26-F443-9E04-B6FEE4AAE8F2}" dt="2024-02-24T08:27:56.488" v="6" actId="729"/>
        <pc:sldMkLst>
          <pc:docMk/>
          <pc:sldMk cId="471608282" sldId="260"/>
        </pc:sldMkLst>
      </pc:sldChg>
      <pc:sldChg chg="mod modShow">
        <pc:chgData name="Vijay Kasturi" userId="7914d0935b6b6957" providerId="LiveId" clId="{7FE9E954-5B26-F443-9E04-B6FEE4AAE8F2}" dt="2024-02-24T08:27:56.488" v="6" actId="729"/>
        <pc:sldMkLst>
          <pc:docMk/>
          <pc:sldMk cId="3405312258" sldId="264"/>
        </pc:sldMkLst>
      </pc:sldChg>
      <pc:sldChg chg="mod modShow">
        <pc:chgData name="Vijay Kasturi" userId="7914d0935b6b6957" providerId="LiveId" clId="{7FE9E954-5B26-F443-9E04-B6FEE4AAE8F2}" dt="2024-02-24T08:27:56.488" v="6" actId="729"/>
        <pc:sldMkLst>
          <pc:docMk/>
          <pc:sldMk cId="1312805564" sldId="270"/>
        </pc:sldMkLst>
      </pc:sldChg>
      <pc:sldChg chg="mod modShow">
        <pc:chgData name="Vijay Kasturi" userId="7914d0935b6b6957" providerId="LiveId" clId="{7FE9E954-5B26-F443-9E04-B6FEE4AAE8F2}" dt="2024-02-24T08:27:56.488" v="6" actId="729"/>
        <pc:sldMkLst>
          <pc:docMk/>
          <pc:sldMk cId="2596271855" sldId="271"/>
        </pc:sldMkLst>
      </pc:sldChg>
      <pc:sldChg chg="modSp mod">
        <pc:chgData name="Vijay Kasturi" userId="7914d0935b6b6957" providerId="LiveId" clId="{7FE9E954-5B26-F443-9E04-B6FEE4AAE8F2}" dt="2024-02-24T08:27:36.334" v="5" actId="12"/>
        <pc:sldMkLst>
          <pc:docMk/>
          <pc:sldMk cId="1828939454" sldId="277"/>
        </pc:sldMkLst>
      </pc:sldChg>
      <pc:sldChg chg="mod modShow">
        <pc:chgData name="Vijay Kasturi" userId="7914d0935b6b6957" providerId="LiveId" clId="{7FE9E954-5B26-F443-9E04-B6FEE4AAE8F2}" dt="2024-02-24T08:27:56.488" v="6" actId="729"/>
        <pc:sldMkLst>
          <pc:docMk/>
          <pc:sldMk cId="3377774719" sldId="278"/>
        </pc:sldMkLst>
      </pc:sldChg>
      <pc:sldChg chg="mod modShow">
        <pc:chgData name="Vijay Kasturi" userId="7914d0935b6b6957" providerId="LiveId" clId="{7FE9E954-5B26-F443-9E04-B6FEE4AAE8F2}" dt="2024-02-24T08:27:56.488" v="6" actId="729"/>
        <pc:sldMkLst>
          <pc:docMk/>
          <pc:sldMk cId="3498608364" sldId="280"/>
        </pc:sldMkLst>
      </pc:sldChg>
      <pc:sldChg chg="addSp modSp mod">
        <pc:chgData name="Vijay Kasturi" userId="7914d0935b6b6957" providerId="LiveId" clId="{7FE9E954-5B26-F443-9E04-B6FEE4AAE8F2}" dt="2024-02-24T08:29:59.660" v="38" actId="1035"/>
        <pc:sldMkLst>
          <pc:docMk/>
          <pc:sldMk cId="653588002" sldId="284"/>
        </pc:sldMkLst>
      </pc:sldChg>
    </pc:docChg>
  </pc:docChgLst>
  <pc:docChgLst>
    <pc:chgData name="Vijay Kasturi" userId="7914d0935b6b6957" providerId="LiveId" clId="{343E47FB-9FE0-6246-8A13-42BAA9E69664}"/>
    <pc:docChg chg="undo custSel addSld delSld modSld sldOrd">
      <pc:chgData name="Vijay Kasturi" userId="7914d0935b6b6957" providerId="LiveId" clId="{343E47FB-9FE0-6246-8A13-42BAA9E69664}" dt="2024-09-23T11:12:43.171" v="2680" actId="20577"/>
      <pc:docMkLst>
        <pc:docMk/>
      </pc:docMkLst>
      <pc:sldChg chg="modSp mod">
        <pc:chgData name="Vijay Kasturi" userId="7914d0935b6b6957" providerId="LiveId" clId="{343E47FB-9FE0-6246-8A13-42BAA9E69664}" dt="2024-09-20T12:14:03.481" v="2577" actId="20577"/>
        <pc:sldMkLst>
          <pc:docMk/>
          <pc:sldMk cId="1843264365" sldId="256"/>
        </pc:sldMkLst>
        <pc:spChg chg="mod">
          <ac:chgData name="Vijay Kasturi" userId="7914d0935b6b6957" providerId="LiveId" clId="{343E47FB-9FE0-6246-8A13-42BAA9E69664}" dt="2024-09-19T14:16:17.752" v="2284" actId="20577"/>
          <ac:spMkLst>
            <pc:docMk/>
            <pc:sldMk cId="1843264365" sldId="256"/>
            <ac:spMk id="2" creationId="{0DB244F6-FBBE-F780-D652-107A73DF466D}"/>
          </ac:spMkLst>
        </pc:spChg>
        <pc:spChg chg="mod">
          <ac:chgData name="Vijay Kasturi" userId="7914d0935b6b6957" providerId="LiveId" clId="{343E47FB-9FE0-6246-8A13-42BAA9E69664}" dt="2024-09-20T12:14:03.481" v="2577" actId="20577"/>
          <ac:spMkLst>
            <pc:docMk/>
            <pc:sldMk cId="1843264365" sldId="256"/>
            <ac:spMk id="3" creationId="{4000E79D-321A-8824-BA9E-F55D9D6F2BC5}"/>
          </ac:spMkLst>
        </pc:spChg>
      </pc:sldChg>
      <pc:sldChg chg="del">
        <pc:chgData name="Vijay Kasturi" userId="7914d0935b6b6957" providerId="LiveId" clId="{343E47FB-9FE0-6246-8A13-42BAA9E69664}" dt="2024-09-19T12:55:04.649" v="200" actId="2696"/>
        <pc:sldMkLst>
          <pc:docMk/>
          <pc:sldMk cId="471608282" sldId="260"/>
        </pc:sldMkLst>
      </pc:sldChg>
      <pc:sldChg chg="del">
        <pc:chgData name="Vijay Kasturi" userId="7914d0935b6b6957" providerId="LiveId" clId="{343E47FB-9FE0-6246-8A13-42BAA9E69664}" dt="2024-09-19T12:55:04.638" v="198" actId="2696"/>
        <pc:sldMkLst>
          <pc:docMk/>
          <pc:sldMk cId="3405312258" sldId="264"/>
        </pc:sldMkLst>
      </pc:sldChg>
      <pc:sldChg chg="del">
        <pc:chgData name="Vijay Kasturi" userId="7914d0935b6b6957" providerId="LiveId" clId="{343E47FB-9FE0-6246-8A13-42BAA9E69664}" dt="2024-09-19T12:55:04.663" v="201" actId="2696"/>
        <pc:sldMkLst>
          <pc:docMk/>
          <pc:sldMk cId="1312805564" sldId="270"/>
        </pc:sldMkLst>
      </pc:sldChg>
      <pc:sldChg chg="del">
        <pc:chgData name="Vijay Kasturi" userId="7914d0935b6b6957" providerId="LiveId" clId="{343E47FB-9FE0-6246-8A13-42BAA9E69664}" dt="2024-09-19T12:55:04.641" v="199" actId="2696"/>
        <pc:sldMkLst>
          <pc:docMk/>
          <pc:sldMk cId="2596271855" sldId="271"/>
        </pc:sldMkLst>
      </pc:sldChg>
      <pc:sldChg chg="addSp delSp modSp mod modAnim">
        <pc:chgData name="Vijay Kasturi" userId="7914d0935b6b6957" providerId="LiveId" clId="{343E47FB-9FE0-6246-8A13-42BAA9E69664}" dt="2024-09-23T09:03:38.513" v="2676"/>
        <pc:sldMkLst>
          <pc:docMk/>
          <pc:sldMk cId="1356056672" sldId="273"/>
        </pc:sldMkLst>
      </pc:sldChg>
      <pc:sldChg chg="modSp mod">
        <pc:chgData name="Vijay Kasturi" userId="7914d0935b6b6957" providerId="LiveId" clId="{343E47FB-9FE0-6246-8A13-42BAA9E69664}" dt="2024-09-19T12:54:51.691" v="195" actId="20577"/>
        <pc:sldMkLst>
          <pc:docMk/>
          <pc:sldMk cId="1828939454" sldId="277"/>
        </pc:sldMkLst>
        <pc:spChg chg="mod">
          <ac:chgData name="Vijay Kasturi" userId="7914d0935b6b6957" providerId="LiveId" clId="{343E47FB-9FE0-6246-8A13-42BAA9E69664}" dt="2024-09-19T12:54:51.691" v="195" actId="20577"/>
          <ac:spMkLst>
            <pc:docMk/>
            <pc:sldMk cId="1828939454" sldId="277"/>
            <ac:spMk id="3" creationId="{F8926ABF-CFAD-088A-35E4-9B02426526B9}"/>
          </ac:spMkLst>
        </pc:spChg>
      </pc:sldChg>
      <pc:sldChg chg="del">
        <pc:chgData name="Vijay Kasturi" userId="7914d0935b6b6957" providerId="LiveId" clId="{343E47FB-9FE0-6246-8A13-42BAA9E69664}" dt="2024-09-19T12:55:04.635" v="197" actId="2696"/>
        <pc:sldMkLst>
          <pc:docMk/>
          <pc:sldMk cId="3377774719" sldId="278"/>
        </pc:sldMkLst>
      </pc:sldChg>
      <pc:sldChg chg="del">
        <pc:chgData name="Vijay Kasturi" userId="7914d0935b6b6957" providerId="LiveId" clId="{343E47FB-9FE0-6246-8A13-42BAA9E69664}" dt="2024-09-19T12:55:04.622" v="196" actId="2696"/>
        <pc:sldMkLst>
          <pc:docMk/>
          <pc:sldMk cId="3498608364" sldId="280"/>
        </pc:sldMkLst>
      </pc:sldChg>
      <pc:sldChg chg="modSp mod">
        <pc:chgData name="Vijay Kasturi" userId="7914d0935b6b6957" providerId="LiveId" clId="{343E47FB-9FE0-6246-8A13-42BAA9E69664}" dt="2024-09-19T12:55:56.523" v="248" actId="20577"/>
        <pc:sldMkLst>
          <pc:docMk/>
          <pc:sldMk cId="698351915" sldId="281"/>
        </pc:sldMkLst>
      </pc:sldChg>
      <pc:sldChg chg="modSp">
        <pc:chgData name="Vijay Kasturi" userId="7914d0935b6b6957" providerId="LiveId" clId="{343E47FB-9FE0-6246-8A13-42BAA9E69664}" dt="2024-09-19T14:27:58.132" v="2562" actId="20577"/>
        <pc:sldMkLst>
          <pc:docMk/>
          <pc:sldMk cId="1934375044" sldId="282"/>
        </pc:sldMkLst>
      </pc:sldChg>
      <pc:sldChg chg="modSp">
        <pc:chgData name="Vijay Kasturi" userId="7914d0935b6b6957" providerId="LiveId" clId="{343E47FB-9FE0-6246-8A13-42BAA9E69664}" dt="2024-09-19T12:56:33.166" v="267" actId="20577"/>
        <pc:sldMkLst>
          <pc:docMk/>
          <pc:sldMk cId="496494073" sldId="283"/>
        </pc:sldMkLst>
      </pc:sldChg>
      <pc:sldChg chg="addSp delSp modSp mod ord">
        <pc:chgData name="Vijay Kasturi" userId="7914d0935b6b6957" providerId="LiveId" clId="{343E47FB-9FE0-6246-8A13-42BAA9E69664}" dt="2024-09-19T15:09:39.715" v="2573" actId="20577"/>
        <pc:sldMkLst>
          <pc:docMk/>
          <pc:sldMk cId="653588002" sldId="284"/>
        </pc:sldMkLst>
      </pc:sldChg>
      <pc:sldChg chg="del">
        <pc:chgData name="Vijay Kasturi" userId="7914d0935b6b6957" providerId="LiveId" clId="{343E47FB-9FE0-6246-8A13-42BAA9E69664}" dt="2024-09-19T13:18:42.074" v="747" actId="2696"/>
        <pc:sldMkLst>
          <pc:docMk/>
          <pc:sldMk cId="867249629" sldId="286"/>
        </pc:sldMkLst>
      </pc:sldChg>
      <pc:sldChg chg="add del">
        <pc:chgData name="Vijay Kasturi" userId="7914d0935b6b6957" providerId="LiveId" clId="{343E47FB-9FE0-6246-8A13-42BAA9E69664}" dt="2024-09-19T13:57:08.963" v="1703" actId="2696"/>
        <pc:sldMkLst>
          <pc:docMk/>
          <pc:sldMk cId="807001732" sldId="287"/>
        </pc:sldMkLst>
      </pc:sldChg>
      <pc:sldChg chg="addSp delSp modSp mod modAnim">
        <pc:chgData name="Vijay Kasturi" userId="7914d0935b6b6957" providerId="LiveId" clId="{343E47FB-9FE0-6246-8A13-42BAA9E69664}" dt="2024-09-22T07:52:21.881" v="2639" actId="5793"/>
        <pc:sldMkLst>
          <pc:docMk/>
          <pc:sldMk cId="3848179349" sldId="289"/>
        </pc:sldMkLst>
      </pc:sldChg>
      <pc:sldChg chg="addSp delSp modSp mod">
        <pc:chgData name="Vijay Kasturi" userId="7914d0935b6b6957" providerId="LiveId" clId="{343E47FB-9FE0-6246-8A13-42BAA9E69664}" dt="2024-09-23T08:50:11.376" v="2672"/>
        <pc:sldMkLst>
          <pc:docMk/>
          <pc:sldMk cId="10589736" sldId="290"/>
        </pc:sldMkLst>
      </pc:sldChg>
      <pc:sldChg chg="addSp delSp modSp add mod">
        <pc:chgData name="Vijay Kasturi" userId="7914d0935b6b6957" providerId="LiveId" clId="{343E47FB-9FE0-6246-8A13-42BAA9E69664}" dt="2024-09-19T13:38:26.230" v="1271" actId="20577"/>
        <pc:sldMkLst>
          <pc:docMk/>
          <pc:sldMk cId="2231938671" sldId="291"/>
        </pc:sldMkLst>
      </pc:sldChg>
      <pc:sldChg chg="addSp delSp modSp add mod">
        <pc:chgData name="Vijay Kasturi" userId="7914d0935b6b6957" providerId="LiveId" clId="{343E47FB-9FE0-6246-8A13-42BAA9E69664}" dt="2024-09-23T11:12:43.171" v="2680" actId="20577"/>
        <pc:sldMkLst>
          <pc:docMk/>
          <pc:sldMk cId="652858753" sldId="292"/>
        </pc:sldMkLst>
      </pc:sldChg>
      <pc:sldChg chg="addSp modSp add mod modAnim">
        <pc:chgData name="Vijay Kasturi" userId="7914d0935b6b6957" providerId="LiveId" clId="{343E47FB-9FE0-6246-8A13-42BAA9E69664}" dt="2024-09-19T14:21:20.218" v="2329"/>
        <pc:sldMkLst>
          <pc:docMk/>
          <pc:sldMk cId="3249443296" sldId="293"/>
        </pc:sldMkLst>
      </pc:sldChg>
      <pc:sldChg chg="addSp modSp add mod modAnim">
        <pc:chgData name="Vijay Kasturi" userId="7914d0935b6b6957" providerId="LiveId" clId="{343E47FB-9FE0-6246-8A13-42BAA9E69664}" dt="2024-09-19T14:23:48.656" v="2424" actId="20577"/>
        <pc:sldMkLst>
          <pc:docMk/>
          <pc:sldMk cId="2361865276" sldId="294"/>
        </pc:sldMkLst>
      </pc:sldChg>
    </pc:docChg>
  </pc:docChgLst>
  <pc:docChgLst>
    <pc:chgData name="Vijay Kasturi" userId="7914d0935b6b6957" providerId="LiveId" clId="{4E644FF0-0861-0841-94CC-918AD6739480}"/>
    <pc:docChg chg="undo custSel addSld delSld modSld">
      <pc:chgData name="Vijay Kasturi" userId="7914d0935b6b6957" providerId="LiveId" clId="{4E644FF0-0861-0841-94CC-918AD6739480}" dt="2024-10-28T08:42:26.935" v="1944" actId="20577"/>
      <pc:docMkLst>
        <pc:docMk/>
      </pc:docMkLst>
      <pc:sldChg chg="modSp mod">
        <pc:chgData name="Vijay Kasturi" userId="7914d0935b6b6957" providerId="LiveId" clId="{4E644FF0-0861-0841-94CC-918AD6739480}" dt="2024-10-28T07:22:56.276" v="228" actId="20577"/>
        <pc:sldMkLst>
          <pc:docMk/>
          <pc:sldMk cId="1843264365" sldId="256"/>
        </pc:sldMkLst>
        <pc:spChg chg="mod">
          <ac:chgData name="Vijay Kasturi" userId="7914d0935b6b6957" providerId="LiveId" clId="{4E644FF0-0861-0841-94CC-918AD6739480}" dt="2024-10-25T11:09:18.329" v="81" actId="20577"/>
          <ac:spMkLst>
            <pc:docMk/>
            <pc:sldMk cId="1843264365" sldId="256"/>
            <ac:spMk id="2" creationId="{0DB244F6-FBBE-F780-D652-107A73DF466D}"/>
          </ac:spMkLst>
        </pc:spChg>
        <pc:spChg chg="mod">
          <ac:chgData name="Vijay Kasturi" userId="7914d0935b6b6957" providerId="LiveId" clId="{4E644FF0-0861-0841-94CC-918AD6739480}" dt="2024-10-28T07:22:56.276" v="228" actId="20577"/>
          <ac:spMkLst>
            <pc:docMk/>
            <pc:sldMk cId="1843264365" sldId="256"/>
            <ac:spMk id="3" creationId="{4000E79D-321A-8824-BA9E-F55D9D6F2BC5}"/>
          </ac:spMkLst>
        </pc:spChg>
      </pc:sldChg>
      <pc:sldChg chg="del">
        <pc:chgData name="Vijay Kasturi" userId="7914d0935b6b6957" providerId="LiveId" clId="{4E644FF0-0861-0841-94CC-918AD6739480}" dt="2024-10-28T07:22:40.323" v="208" actId="2696"/>
        <pc:sldMkLst>
          <pc:docMk/>
          <pc:sldMk cId="1356056672" sldId="273"/>
        </pc:sldMkLst>
      </pc:sldChg>
      <pc:sldChg chg="addSp modSp mod">
        <pc:chgData name="Vijay Kasturi" userId="7914d0935b6b6957" providerId="LiveId" clId="{4E644FF0-0861-0841-94CC-918AD6739480}" dt="2024-10-28T07:28:39.836" v="545" actId="20577"/>
        <pc:sldMkLst>
          <pc:docMk/>
          <pc:sldMk cId="1828939454" sldId="277"/>
        </pc:sldMkLst>
        <pc:spChg chg="mod">
          <ac:chgData name="Vijay Kasturi" userId="7914d0935b6b6957" providerId="LiveId" clId="{4E644FF0-0861-0841-94CC-918AD6739480}" dt="2024-10-28T07:28:39.836" v="545" actId="20577"/>
          <ac:spMkLst>
            <pc:docMk/>
            <pc:sldMk cId="1828939454" sldId="277"/>
            <ac:spMk id="3" creationId="{F8926ABF-CFAD-088A-35E4-9B02426526B9}"/>
          </ac:spMkLst>
        </pc:spChg>
      </pc:sldChg>
      <pc:sldChg chg="del">
        <pc:chgData name="Vijay Kasturi" userId="7914d0935b6b6957" providerId="LiveId" clId="{4E644FF0-0861-0841-94CC-918AD6739480}" dt="2024-10-28T07:22:40.292" v="207" actId="2696"/>
        <pc:sldMkLst>
          <pc:docMk/>
          <pc:sldMk cId="698351915" sldId="281"/>
        </pc:sldMkLst>
      </pc:sldChg>
      <pc:sldChg chg="del">
        <pc:chgData name="Vijay Kasturi" userId="7914d0935b6b6957" providerId="LiveId" clId="{4E644FF0-0861-0841-94CC-918AD6739480}" dt="2024-10-28T07:22:40.390" v="213" actId="2696"/>
        <pc:sldMkLst>
          <pc:docMk/>
          <pc:sldMk cId="1934375044" sldId="282"/>
        </pc:sldMkLst>
      </pc:sldChg>
      <pc:sldChg chg="del">
        <pc:chgData name="Vijay Kasturi" userId="7914d0935b6b6957" providerId="LiveId" clId="{4E644FF0-0861-0841-94CC-918AD6739480}" dt="2024-10-28T07:22:40.379" v="211" actId="2696"/>
        <pc:sldMkLst>
          <pc:docMk/>
          <pc:sldMk cId="496494073" sldId="283"/>
        </pc:sldMkLst>
      </pc:sldChg>
      <pc:sldChg chg="del">
        <pc:chgData name="Vijay Kasturi" userId="7914d0935b6b6957" providerId="LiveId" clId="{4E644FF0-0861-0841-94CC-918AD6739480}" dt="2024-10-28T07:22:40.399" v="215" actId="2696"/>
        <pc:sldMkLst>
          <pc:docMk/>
          <pc:sldMk cId="653588002" sldId="284"/>
        </pc:sldMkLst>
      </pc:sldChg>
      <pc:sldChg chg="del">
        <pc:chgData name="Vijay Kasturi" userId="7914d0935b6b6957" providerId="LiveId" clId="{4E644FF0-0861-0841-94CC-918AD6739480}" dt="2024-10-28T07:22:40.395" v="214" actId="2696"/>
        <pc:sldMkLst>
          <pc:docMk/>
          <pc:sldMk cId="3848179349" sldId="289"/>
        </pc:sldMkLst>
      </pc:sldChg>
      <pc:sldChg chg="del">
        <pc:chgData name="Vijay Kasturi" userId="7914d0935b6b6957" providerId="LiveId" clId="{4E644FF0-0861-0841-94CC-918AD6739480}" dt="2024-10-28T07:22:40.375" v="210" actId="2696"/>
        <pc:sldMkLst>
          <pc:docMk/>
          <pc:sldMk cId="10589736" sldId="290"/>
        </pc:sldMkLst>
      </pc:sldChg>
      <pc:sldChg chg="del">
        <pc:chgData name="Vijay Kasturi" userId="7914d0935b6b6957" providerId="LiveId" clId="{4E644FF0-0861-0841-94CC-918AD6739480}" dt="2024-10-28T07:22:40.341" v="209" actId="2696"/>
        <pc:sldMkLst>
          <pc:docMk/>
          <pc:sldMk cId="2231938671" sldId="291"/>
        </pc:sldMkLst>
      </pc:sldChg>
      <pc:sldChg chg="del">
        <pc:chgData name="Vijay Kasturi" userId="7914d0935b6b6957" providerId="LiveId" clId="{4E644FF0-0861-0841-94CC-918AD6739480}" dt="2024-10-28T07:22:40.439" v="216" actId="2696"/>
        <pc:sldMkLst>
          <pc:docMk/>
          <pc:sldMk cId="652858753" sldId="292"/>
        </pc:sldMkLst>
      </pc:sldChg>
      <pc:sldChg chg="del">
        <pc:chgData name="Vijay Kasturi" userId="7914d0935b6b6957" providerId="LiveId" clId="{4E644FF0-0861-0841-94CC-918AD6739480}" dt="2024-10-28T07:22:40.457" v="217" actId="2696"/>
        <pc:sldMkLst>
          <pc:docMk/>
          <pc:sldMk cId="3249443296" sldId="293"/>
        </pc:sldMkLst>
      </pc:sldChg>
      <pc:sldChg chg="del">
        <pc:chgData name="Vijay Kasturi" userId="7914d0935b6b6957" providerId="LiveId" clId="{4E644FF0-0861-0841-94CC-918AD6739480}" dt="2024-10-28T07:22:40.386" v="212" actId="2696"/>
        <pc:sldMkLst>
          <pc:docMk/>
          <pc:sldMk cId="2361865276" sldId="294"/>
        </pc:sldMkLst>
      </pc:sldChg>
      <pc:sldChg chg="modSp new mod">
        <pc:chgData name="Vijay Kasturi" userId="7914d0935b6b6957" providerId="LiveId" clId="{4E644FF0-0861-0841-94CC-918AD6739480}" dt="2024-10-28T08:42:26.935" v="1944" actId="20577"/>
        <pc:sldMkLst>
          <pc:docMk/>
          <pc:sldMk cId="3028405790" sldId="295"/>
        </pc:sldMkLst>
        <pc:spChg chg="mod">
          <ac:chgData name="Vijay Kasturi" userId="7914d0935b6b6957" providerId="LiveId" clId="{4E644FF0-0861-0841-94CC-918AD6739480}" dt="2024-10-28T07:25:06.605" v="256" actId="20577"/>
          <ac:spMkLst>
            <pc:docMk/>
            <pc:sldMk cId="3028405790" sldId="295"/>
            <ac:spMk id="2" creationId="{2C1C9D0E-273B-95A8-8BFE-9C61989B398B}"/>
          </ac:spMkLst>
        </pc:spChg>
        <pc:spChg chg="mod">
          <ac:chgData name="Vijay Kasturi" userId="7914d0935b6b6957" providerId="LiveId" clId="{4E644FF0-0861-0841-94CC-918AD6739480}" dt="2024-10-28T08:42:26.935" v="1944" actId="20577"/>
          <ac:spMkLst>
            <pc:docMk/>
            <pc:sldMk cId="3028405790" sldId="295"/>
            <ac:spMk id="3" creationId="{7BE5AFAF-E522-BCCB-EB0C-76CE7CA8168E}"/>
          </ac:spMkLst>
        </pc:spChg>
      </pc:sldChg>
      <pc:sldChg chg="addSp delSp modSp new mod setBg addAnim delAnim">
        <pc:chgData name="Vijay Kasturi" userId="7914d0935b6b6957" providerId="LiveId" clId="{4E644FF0-0861-0841-94CC-918AD6739480}" dt="2024-10-28T08:34:02.259" v="1933" actId="1076"/>
        <pc:sldMkLst>
          <pc:docMk/>
          <pc:sldMk cId="983514978" sldId="296"/>
        </pc:sldMkLst>
      </pc:sldChg>
      <pc:sldChg chg="modSp new mod">
        <pc:chgData name="Vijay Kasturi" userId="7914d0935b6b6957" providerId="LiveId" clId="{4E644FF0-0861-0841-94CC-918AD6739480}" dt="2024-10-28T08:09:23.222" v="1324" actId="20577"/>
        <pc:sldMkLst>
          <pc:docMk/>
          <pc:sldMk cId="30584760" sldId="297"/>
        </pc:sldMkLst>
        <pc:spChg chg="mod">
          <ac:chgData name="Vijay Kasturi" userId="7914d0935b6b6957" providerId="LiveId" clId="{4E644FF0-0861-0841-94CC-918AD6739480}" dt="2024-10-28T07:31:41.909" v="619" actId="20577"/>
          <ac:spMkLst>
            <pc:docMk/>
            <pc:sldMk cId="30584760" sldId="297"/>
            <ac:spMk id="2" creationId="{F5BE0CDE-E828-6572-D850-C920FDC4A313}"/>
          </ac:spMkLst>
        </pc:spChg>
        <pc:spChg chg="mod">
          <ac:chgData name="Vijay Kasturi" userId="7914d0935b6b6957" providerId="LiveId" clId="{4E644FF0-0861-0841-94CC-918AD6739480}" dt="2024-10-28T08:09:23.222" v="1324" actId="20577"/>
          <ac:spMkLst>
            <pc:docMk/>
            <pc:sldMk cId="30584760" sldId="297"/>
            <ac:spMk id="3" creationId="{ED3B3BAD-E8B4-3B90-0351-7BCDEC09C475}"/>
          </ac:spMkLst>
        </pc:spChg>
      </pc:sldChg>
      <pc:sldChg chg="modSp new mod">
        <pc:chgData name="Vijay Kasturi" userId="7914d0935b6b6957" providerId="LiveId" clId="{4E644FF0-0861-0841-94CC-918AD6739480}" dt="2024-10-28T08:32:11.196" v="1928" actId="20577"/>
        <pc:sldMkLst>
          <pc:docMk/>
          <pc:sldMk cId="1038681190" sldId="298"/>
        </pc:sldMkLst>
        <pc:spChg chg="mod">
          <ac:chgData name="Vijay Kasturi" userId="7914d0935b6b6957" providerId="LiveId" clId="{4E644FF0-0861-0841-94CC-918AD6739480}" dt="2024-10-28T08:29:46.225" v="1831" actId="20577"/>
          <ac:spMkLst>
            <pc:docMk/>
            <pc:sldMk cId="1038681190" sldId="298"/>
            <ac:spMk id="2" creationId="{4D6AE9B6-2130-66E5-0F02-FDA3DBBA2EA7}"/>
          </ac:spMkLst>
        </pc:spChg>
        <pc:spChg chg="mod">
          <ac:chgData name="Vijay Kasturi" userId="7914d0935b6b6957" providerId="LiveId" clId="{4E644FF0-0861-0841-94CC-918AD6739480}" dt="2024-10-28T08:32:11.196" v="1928" actId="20577"/>
          <ac:spMkLst>
            <pc:docMk/>
            <pc:sldMk cId="1038681190" sldId="298"/>
            <ac:spMk id="3" creationId="{11C6585E-27A5-BB92-10A1-E3C1D13B24D5}"/>
          </ac:spMkLst>
        </pc:spChg>
      </pc:sldChg>
      <pc:sldChg chg="addSp delSp modSp add mod setBg addAnim delAnim delDesignElem">
        <pc:chgData name="Vijay Kasturi" userId="7914d0935b6b6957" providerId="LiveId" clId="{4E644FF0-0861-0841-94CC-918AD6739480}" dt="2024-10-28T08:35:19.763" v="1939" actId="20577"/>
        <pc:sldMkLst>
          <pc:docMk/>
          <pc:sldMk cId="1658897663" sldId="299"/>
        </pc:sldMkLst>
      </pc:sldChg>
    </pc:docChg>
  </pc:docChgLst>
  <pc:docChgLst>
    <pc:chgData name="Vijay Kasturi" userId="7914d0935b6b6957" providerId="LiveId" clId="{848CBC13-D6A8-D147-A469-1FF410E049FE}"/>
    <pc:docChg chg="undo custSel addSld delSld modSld">
      <pc:chgData name="Vijay Kasturi" userId="7914d0935b6b6957" providerId="LiveId" clId="{848CBC13-D6A8-D147-A469-1FF410E049FE}" dt="2024-11-21T16:23:08.719" v="1153" actId="20577"/>
      <pc:docMkLst>
        <pc:docMk/>
      </pc:docMkLst>
      <pc:sldChg chg="addSp delSp modSp del mod">
        <pc:chgData name="Vijay Kasturi" userId="7914d0935b6b6957" providerId="LiveId" clId="{848CBC13-D6A8-D147-A469-1FF410E049FE}" dt="2024-11-21T15:29:46.697" v="93" actId="2696"/>
        <pc:sldMkLst>
          <pc:docMk/>
          <pc:sldMk cId="983514978" sldId="296"/>
        </pc:sldMkLst>
        <pc:spChg chg="del">
          <ac:chgData name="Vijay Kasturi" userId="7914d0935b6b6957" providerId="LiveId" clId="{848CBC13-D6A8-D147-A469-1FF410E049FE}" dt="2024-11-21T15:26:40.238" v="53" actId="478"/>
          <ac:spMkLst>
            <pc:docMk/>
            <pc:sldMk cId="983514978" sldId="296"/>
            <ac:spMk id="8" creationId="{65DD23F9-8840-D8C2-2A12-D342BC45DC9F}"/>
          </ac:spMkLst>
        </pc:spChg>
        <pc:spChg chg="del">
          <ac:chgData name="Vijay Kasturi" userId="7914d0935b6b6957" providerId="LiveId" clId="{848CBC13-D6A8-D147-A469-1FF410E049FE}" dt="2024-11-21T15:26:40.238" v="53" actId="478"/>
          <ac:spMkLst>
            <pc:docMk/>
            <pc:sldMk cId="983514978" sldId="296"/>
            <ac:spMk id="9" creationId="{50383E95-AD2D-0032-CE96-B29C06ADCB61}"/>
          </ac:spMkLst>
        </pc:spChg>
        <pc:spChg chg="del">
          <ac:chgData name="Vijay Kasturi" userId="7914d0935b6b6957" providerId="LiveId" clId="{848CBC13-D6A8-D147-A469-1FF410E049FE}" dt="2024-11-21T15:26:44.975" v="54" actId="478"/>
          <ac:spMkLst>
            <pc:docMk/>
            <pc:sldMk cId="983514978" sldId="296"/>
            <ac:spMk id="10" creationId="{CF78592D-46EC-E304-8443-8EA8F8739DD4}"/>
          </ac:spMkLst>
        </pc:spChg>
        <pc:spChg chg="del">
          <ac:chgData name="Vijay Kasturi" userId="7914d0935b6b6957" providerId="LiveId" clId="{848CBC13-D6A8-D147-A469-1FF410E049FE}" dt="2024-11-21T15:26:40.238" v="53" actId="478"/>
          <ac:spMkLst>
            <pc:docMk/>
            <pc:sldMk cId="983514978" sldId="296"/>
            <ac:spMk id="80" creationId="{AFCD0375-8C83-F0A3-C9AA-61D59940CCAA}"/>
          </ac:spMkLst>
        </pc:spChg>
        <pc:spChg chg="del">
          <ac:chgData name="Vijay Kasturi" userId="7914d0935b6b6957" providerId="LiveId" clId="{848CBC13-D6A8-D147-A469-1FF410E049FE}" dt="2024-11-21T15:26:44.975" v="54" actId="478"/>
          <ac:spMkLst>
            <pc:docMk/>
            <pc:sldMk cId="983514978" sldId="296"/>
            <ac:spMk id="82" creationId="{D541BF50-426A-885D-96D1-0D7E969B71B6}"/>
          </ac:spMkLst>
        </pc:spChg>
        <pc:picChg chg="add mod">
          <ac:chgData name="Vijay Kasturi" userId="7914d0935b6b6957" providerId="LiveId" clId="{848CBC13-D6A8-D147-A469-1FF410E049FE}" dt="2024-11-21T15:27:53.851" v="64" actId="14100"/>
          <ac:picMkLst>
            <pc:docMk/>
            <pc:sldMk cId="983514978" sldId="296"/>
            <ac:picMk id="3" creationId="{A2076059-7CF6-F4FE-EAEA-1E8283B8B3D2}"/>
          </ac:picMkLst>
        </pc:picChg>
        <pc:picChg chg="del">
          <ac:chgData name="Vijay Kasturi" userId="7914d0935b6b6957" providerId="LiveId" clId="{848CBC13-D6A8-D147-A469-1FF410E049FE}" dt="2024-11-21T15:26:40.238" v="53" actId="478"/>
          <ac:picMkLst>
            <pc:docMk/>
            <pc:sldMk cId="983514978" sldId="296"/>
            <ac:picMk id="4" creationId="{6DD507C7-0C3D-B705-E60C-045C0034AE58}"/>
          </ac:picMkLst>
        </pc:picChg>
        <pc:picChg chg="del">
          <ac:chgData name="Vijay Kasturi" userId="7914d0935b6b6957" providerId="LiveId" clId="{848CBC13-D6A8-D147-A469-1FF410E049FE}" dt="2024-11-21T15:26:44.975" v="54" actId="478"/>
          <ac:picMkLst>
            <pc:docMk/>
            <pc:sldMk cId="983514978" sldId="296"/>
            <ac:picMk id="45" creationId="{C64C87AB-3B6B-B134-A36A-F843EB31F5F1}"/>
          </ac:picMkLst>
        </pc:picChg>
        <pc:picChg chg="del">
          <ac:chgData name="Vijay Kasturi" userId="7914d0935b6b6957" providerId="LiveId" clId="{848CBC13-D6A8-D147-A469-1FF410E049FE}" dt="2024-11-21T15:26:40.238" v="53" actId="478"/>
          <ac:picMkLst>
            <pc:docMk/>
            <pc:sldMk cId="983514978" sldId="296"/>
            <ac:picMk id="47" creationId="{1FC17121-E087-4CD7-EEEB-774EF541FCDA}"/>
          </ac:picMkLst>
        </pc:picChg>
        <pc:cxnChg chg="del">
          <ac:chgData name="Vijay Kasturi" userId="7914d0935b6b6957" providerId="LiveId" clId="{848CBC13-D6A8-D147-A469-1FF410E049FE}" dt="2024-11-21T15:26:40.238" v="53" actId="478"/>
          <ac:cxnSpMkLst>
            <pc:docMk/>
            <pc:sldMk cId="983514978" sldId="296"/>
            <ac:cxnSpMk id="84" creationId="{6FA14AD3-B461-9A22-4328-15EB08BBC4CE}"/>
          </ac:cxnSpMkLst>
        </pc:cxnChg>
      </pc:sldChg>
      <pc:sldChg chg="modSp mod">
        <pc:chgData name="Vijay Kasturi" userId="7914d0935b6b6957" providerId="LiveId" clId="{848CBC13-D6A8-D147-A469-1FF410E049FE}" dt="2024-11-21T16:18:06.554" v="800" actId="403"/>
        <pc:sldMkLst>
          <pc:docMk/>
          <pc:sldMk cId="30584760" sldId="297"/>
        </pc:sldMkLst>
        <pc:spChg chg="mod">
          <ac:chgData name="Vijay Kasturi" userId="7914d0935b6b6957" providerId="LiveId" clId="{848CBC13-D6A8-D147-A469-1FF410E049FE}" dt="2024-11-21T16:18:06.554" v="800" actId="403"/>
          <ac:spMkLst>
            <pc:docMk/>
            <pc:sldMk cId="30584760" sldId="297"/>
            <ac:spMk id="3" creationId="{ED3B3BAD-E8B4-3B90-0351-7BCDEC09C475}"/>
          </ac:spMkLst>
        </pc:spChg>
      </pc:sldChg>
      <pc:sldChg chg="modSp mod">
        <pc:chgData name="Vijay Kasturi" userId="7914d0935b6b6957" providerId="LiveId" clId="{848CBC13-D6A8-D147-A469-1FF410E049FE}" dt="2024-11-21T16:23:08.719" v="1153" actId="20577"/>
        <pc:sldMkLst>
          <pc:docMk/>
          <pc:sldMk cId="1038681190" sldId="298"/>
        </pc:sldMkLst>
        <pc:spChg chg="mod">
          <ac:chgData name="Vijay Kasturi" userId="7914d0935b6b6957" providerId="LiveId" clId="{848CBC13-D6A8-D147-A469-1FF410E049FE}" dt="2024-11-21T16:23:08.719" v="1153" actId="20577"/>
          <ac:spMkLst>
            <pc:docMk/>
            <pc:sldMk cId="1038681190" sldId="298"/>
            <ac:spMk id="3" creationId="{11C6585E-27A5-BB92-10A1-E3C1D13B24D5}"/>
          </ac:spMkLst>
        </pc:spChg>
      </pc:sldChg>
      <pc:sldChg chg="del">
        <pc:chgData name="Vijay Kasturi" userId="7914d0935b6b6957" providerId="LiveId" clId="{848CBC13-D6A8-D147-A469-1FF410E049FE}" dt="2024-11-21T15:47:44.011" v="173" actId="2696"/>
        <pc:sldMkLst>
          <pc:docMk/>
          <pc:sldMk cId="1658897663" sldId="299"/>
        </pc:sldMkLst>
      </pc:sldChg>
      <pc:sldChg chg="del">
        <pc:chgData name="Vijay Kasturi" userId="7914d0935b6b6957" providerId="LiveId" clId="{848CBC13-D6A8-D147-A469-1FF410E049FE}" dt="2024-11-21T15:48:08.231" v="177" actId="2696"/>
        <pc:sldMkLst>
          <pc:docMk/>
          <pc:sldMk cId="641183018" sldId="301"/>
        </pc:sldMkLst>
      </pc:sldChg>
      <pc:sldChg chg="modSp add mod">
        <pc:chgData name="Vijay Kasturi" userId="7914d0935b6b6957" providerId="LiveId" clId="{848CBC13-D6A8-D147-A469-1FF410E049FE}" dt="2024-11-21T15:01:15.023" v="43" actId="20577"/>
        <pc:sldMkLst>
          <pc:docMk/>
          <pc:sldMk cId="1137244087" sldId="302"/>
        </pc:sldMkLst>
        <pc:spChg chg="mod">
          <ac:chgData name="Vijay Kasturi" userId="7914d0935b6b6957" providerId="LiveId" clId="{848CBC13-D6A8-D147-A469-1FF410E049FE}" dt="2024-11-21T15:01:15.023" v="43" actId="20577"/>
          <ac:spMkLst>
            <pc:docMk/>
            <pc:sldMk cId="1137244087" sldId="302"/>
            <ac:spMk id="2" creationId="{B76A54B5-F092-978A-B590-D4662A9A6124}"/>
          </ac:spMkLst>
        </pc:spChg>
        <pc:spChg chg="mod">
          <ac:chgData name="Vijay Kasturi" userId="7914d0935b6b6957" providerId="LiveId" clId="{848CBC13-D6A8-D147-A469-1FF410E049FE}" dt="2024-11-21T15:01:08.724" v="34" actId="20577"/>
          <ac:spMkLst>
            <pc:docMk/>
            <pc:sldMk cId="1137244087" sldId="302"/>
            <ac:spMk id="3" creationId="{DA081AC0-3D3F-584C-2B3C-B9BA437FB2FD}"/>
          </ac:spMkLst>
        </pc:spChg>
      </pc:sldChg>
      <pc:sldChg chg="addSp delSp modSp new mod setBg">
        <pc:chgData name="Vijay Kasturi" userId="7914d0935b6b6957" providerId="LiveId" clId="{848CBC13-D6A8-D147-A469-1FF410E049FE}" dt="2024-11-21T16:17:31.707" v="777" actId="1076"/>
        <pc:sldMkLst>
          <pc:docMk/>
          <pc:sldMk cId="472804799" sldId="303"/>
        </pc:sldMkLst>
        <pc:spChg chg="mod">
          <ac:chgData name="Vijay Kasturi" userId="7914d0935b6b6957" providerId="LiveId" clId="{848CBC13-D6A8-D147-A469-1FF410E049FE}" dt="2024-11-21T15:48:05.416" v="176"/>
          <ac:spMkLst>
            <pc:docMk/>
            <pc:sldMk cId="472804799" sldId="303"/>
            <ac:spMk id="2" creationId="{73CBB608-214F-AEC3-B91A-8F9E38684173}"/>
          </ac:spMkLst>
        </pc:spChg>
        <pc:spChg chg="add del">
          <ac:chgData name="Vijay Kasturi" userId="7914d0935b6b6957" providerId="LiveId" clId="{848CBC13-D6A8-D147-A469-1FF410E049FE}" dt="2024-11-21T15:24:20.364" v="46" actId="478"/>
          <ac:spMkLst>
            <pc:docMk/>
            <pc:sldMk cId="472804799" sldId="303"/>
            <ac:spMk id="4" creationId="{5F75F066-8958-C751-D8D5-07B44765CCA0}"/>
          </ac:spMkLst>
        </pc:spChg>
        <pc:spChg chg="add">
          <ac:chgData name="Vijay Kasturi" userId="7914d0935b6b6957" providerId="LiveId" clId="{848CBC13-D6A8-D147-A469-1FF410E049FE}" dt="2024-11-21T15:29:28.178" v="89" actId="26606"/>
          <ac:spMkLst>
            <pc:docMk/>
            <pc:sldMk cId="472804799" sldId="303"/>
            <ac:spMk id="44" creationId="{2437C4A8-8E3A-4ADA-93B9-64737CE1ABB1}"/>
          </ac:spMkLst>
        </pc:spChg>
        <pc:spChg chg="add">
          <ac:chgData name="Vijay Kasturi" userId="7914d0935b6b6957" providerId="LiveId" clId="{848CBC13-D6A8-D147-A469-1FF410E049FE}" dt="2024-11-21T15:29:28.178" v="89" actId="26606"/>
          <ac:spMkLst>
            <pc:docMk/>
            <pc:sldMk cId="472804799" sldId="303"/>
            <ac:spMk id="46" creationId="{A173122F-D466-4F08-90FA-0038F7AC214A}"/>
          </ac:spMkLst>
        </pc:spChg>
        <pc:spChg chg="add">
          <ac:chgData name="Vijay Kasturi" userId="7914d0935b6b6957" providerId="LiveId" clId="{848CBC13-D6A8-D147-A469-1FF410E049FE}" dt="2024-11-21T15:29:28.178" v="89" actId="26606"/>
          <ac:spMkLst>
            <pc:docMk/>
            <pc:sldMk cId="472804799" sldId="303"/>
            <ac:spMk id="81" creationId="{F952A221-69C2-46B3-890D-354CA5961656}"/>
          </ac:spMkLst>
        </pc:spChg>
        <pc:spChg chg="add mod">
          <ac:chgData name="Vijay Kasturi" userId="7914d0935b6b6957" providerId="LiveId" clId="{848CBC13-D6A8-D147-A469-1FF410E049FE}" dt="2024-11-21T16:07:58.825" v="361" actId="207"/>
          <ac:spMkLst>
            <pc:docMk/>
            <pc:sldMk cId="472804799" sldId="303"/>
            <ac:spMk id="88" creationId="{B01A9CEA-AF99-3514-8F3E-260C481E055D}"/>
          </ac:spMkLst>
        </pc:spChg>
        <pc:spChg chg="add mod">
          <ac:chgData name="Vijay Kasturi" userId="7914d0935b6b6957" providerId="LiveId" clId="{848CBC13-D6A8-D147-A469-1FF410E049FE}" dt="2024-11-21T16:08:14.263" v="365" actId="207"/>
          <ac:spMkLst>
            <pc:docMk/>
            <pc:sldMk cId="472804799" sldId="303"/>
            <ac:spMk id="89" creationId="{B9A5EB8F-B5A4-3747-B815-339E193E5A09}"/>
          </ac:spMkLst>
        </pc:spChg>
        <pc:spChg chg="add mod">
          <ac:chgData name="Vijay Kasturi" userId="7914d0935b6b6957" providerId="LiveId" clId="{848CBC13-D6A8-D147-A469-1FF410E049FE}" dt="2024-11-21T16:16:30.817" v="752" actId="20577"/>
          <ac:spMkLst>
            <pc:docMk/>
            <pc:sldMk cId="472804799" sldId="303"/>
            <ac:spMk id="90" creationId="{FB4F493A-C65B-58F0-3416-DF00438AA3BF}"/>
          </ac:spMkLst>
        </pc:spChg>
        <pc:spChg chg="add mod">
          <ac:chgData name="Vijay Kasturi" userId="7914d0935b6b6957" providerId="LiveId" clId="{848CBC13-D6A8-D147-A469-1FF410E049FE}" dt="2024-11-21T16:08:35.303" v="368" actId="1076"/>
          <ac:spMkLst>
            <pc:docMk/>
            <pc:sldMk cId="472804799" sldId="303"/>
            <ac:spMk id="93" creationId="{5A8025C3-77FD-3387-2130-42FB9E9D682C}"/>
          </ac:spMkLst>
        </pc:spChg>
        <pc:spChg chg="add mod">
          <ac:chgData name="Vijay Kasturi" userId="7914d0935b6b6957" providerId="LiveId" clId="{848CBC13-D6A8-D147-A469-1FF410E049FE}" dt="2024-11-21T16:08:18.706" v="366" actId="207"/>
          <ac:spMkLst>
            <pc:docMk/>
            <pc:sldMk cId="472804799" sldId="303"/>
            <ac:spMk id="94" creationId="{9CF6DF2D-4664-0165-F902-DB1249B451E4}"/>
          </ac:spMkLst>
        </pc:spChg>
        <pc:spChg chg="add mod">
          <ac:chgData name="Vijay Kasturi" userId="7914d0935b6b6957" providerId="LiveId" clId="{848CBC13-D6A8-D147-A469-1FF410E049FE}" dt="2024-11-21T16:17:06.072" v="774" actId="20577"/>
          <ac:spMkLst>
            <pc:docMk/>
            <pc:sldMk cId="472804799" sldId="303"/>
            <ac:spMk id="97" creationId="{37ABE04D-B25F-33EA-63A6-6E73E6E2FD32}"/>
          </ac:spMkLst>
        </pc:spChg>
        <pc:grpChg chg="add">
          <ac:chgData name="Vijay Kasturi" userId="7914d0935b6b6957" providerId="LiveId" clId="{848CBC13-D6A8-D147-A469-1FF410E049FE}" dt="2024-11-21T15:29:28.178" v="89" actId="26606"/>
          <ac:grpSpMkLst>
            <pc:docMk/>
            <pc:sldMk cId="472804799" sldId="303"/>
            <ac:grpSpMk id="11" creationId="{748618E9-EE2D-4864-9EEE-58939BD4FBBA}"/>
          </ac:grpSpMkLst>
        </pc:grpChg>
        <pc:grpChg chg="add">
          <ac:chgData name="Vijay Kasturi" userId="7914d0935b6b6957" providerId="LiveId" clId="{848CBC13-D6A8-D147-A469-1FF410E049FE}" dt="2024-11-21T15:29:28.178" v="89" actId="26606"/>
          <ac:grpSpMkLst>
            <pc:docMk/>
            <pc:sldMk cId="472804799" sldId="303"/>
            <ac:grpSpMk id="48" creationId="{B19EC7B8-C390-4F1B-8960-E6D32451033C}"/>
          </ac:grpSpMkLst>
        </pc:grpChg>
        <pc:picChg chg="add del mod modCrop">
          <ac:chgData name="Vijay Kasturi" userId="7914d0935b6b6957" providerId="LiveId" clId="{848CBC13-D6A8-D147-A469-1FF410E049FE}" dt="2024-11-21T15:26:20.747" v="49" actId="478"/>
          <ac:picMkLst>
            <pc:docMk/>
            <pc:sldMk cId="472804799" sldId="303"/>
            <ac:picMk id="5" creationId="{BC211F34-C03B-7335-EA2D-8766B61AAC47}"/>
          </ac:picMkLst>
        </pc:picChg>
        <pc:picChg chg="add del mod modCrop">
          <ac:chgData name="Vijay Kasturi" userId="7914d0935b6b6957" providerId="LiveId" clId="{848CBC13-D6A8-D147-A469-1FF410E049FE}" dt="2024-11-21T15:44:36.972" v="132" actId="478"/>
          <ac:picMkLst>
            <pc:docMk/>
            <pc:sldMk cId="472804799" sldId="303"/>
            <ac:picMk id="6" creationId="{E1167619-749E-1933-0407-2DF78FBCA77A}"/>
          </ac:picMkLst>
        </pc:picChg>
        <pc:picChg chg="add mod">
          <ac:chgData name="Vijay Kasturi" userId="7914d0935b6b6957" providerId="LiveId" clId="{848CBC13-D6A8-D147-A469-1FF410E049FE}" dt="2024-11-21T15:44:28.272" v="129"/>
          <ac:picMkLst>
            <pc:docMk/>
            <pc:sldMk cId="472804799" sldId="303"/>
            <ac:picMk id="7" creationId="{02268EBF-1893-0D37-9CE6-8648B6C79E5F}"/>
          </ac:picMkLst>
        </pc:picChg>
        <pc:picChg chg="add del mod">
          <ac:chgData name="Vijay Kasturi" userId="7914d0935b6b6957" providerId="LiveId" clId="{848CBC13-D6A8-D147-A469-1FF410E049FE}" dt="2024-11-21T15:48:12.606" v="178" actId="478"/>
          <ac:picMkLst>
            <pc:docMk/>
            <pc:sldMk cId="472804799" sldId="303"/>
            <ac:picMk id="8" creationId="{A291956F-39E6-5945-86FF-FD30FA58F8F7}"/>
          </ac:picMkLst>
        </pc:picChg>
        <pc:picChg chg="add mod">
          <ac:chgData name="Vijay Kasturi" userId="7914d0935b6b6957" providerId="LiveId" clId="{848CBC13-D6A8-D147-A469-1FF410E049FE}" dt="2024-11-21T15:52:31.507" v="194" actId="1076"/>
          <ac:picMkLst>
            <pc:docMk/>
            <pc:sldMk cId="472804799" sldId="303"/>
            <ac:picMk id="10" creationId="{F7F586BC-1541-8730-DE03-3F8E18FE5A29}"/>
          </ac:picMkLst>
        </pc:picChg>
        <pc:picChg chg="add mod">
          <ac:chgData name="Vijay Kasturi" userId="7914d0935b6b6957" providerId="LiveId" clId="{848CBC13-D6A8-D147-A469-1FF410E049FE}" dt="2024-11-21T16:02:44.887" v="306" actId="1076"/>
          <ac:picMkLst>
            <pc:docMk/>
            <pc:sldMk cId="472804799" sldId="303"/>
            <ac:picMk id="45" creationId="{1B24289E-E078-BC0F-8C65-3F0E362FC0BA}"/>
          </ac:picMkLst>
        </pc:picChg>
        <pc:picChg chg="add mod">
          <ac:chgData name="Vijay Kasturi" userId="7914d0935b6b6957" providerId="LiveId" clId="{848CBC13-D6A8-D147-A469-1FF410E049FE}" dt="2024-11-21T16:05:34.383" v="324" actId="1076"/>
          <ac:picMkLst>
            <pc:docMk/>
            <pc:sldMk cId="472804799" sldId="303"/>
            <ac:picMk id="80" creationId="{368C7F77-618E-9E85-E2B1-3335B0B81B44}"/>
          </ac:picMkLst>
        </pc:picChg>
        <pc:picChg chg="add del mod">
          <ac:chgData name="Vijay Kasturi" userId="7914d0935b6b6957" providerId="LiveId" clId="{848CBC13-D6A8-D147-A469-1FF410E049FE}" dt="2024-11-21T15:50:38.145" v="187" actId="478"/>
          <ac:picMkLst>
            <pc:docMk/>
            <pc:sldMk cId="472804799" sldId="303"/>
            <ac:picMk id="83" creationId="{75E6709C-04D8-CD56-A28A-7D151DD115C0}"/>
          </ac:picMkLst>
        </pc:picChg>
        <pc:picChg chg="add del mod">
          <ac:chgData name="Vijay Kasturi" userId="7914d0935b6b6957" providerId="LiveId" clId="{848CBC13-D6A8-D147-A469-1FF410E049FE}" dt="2024-11-21T15:50:51.884" v="190" actId="478"/>
          <ac:picMkLst>
            <pc:docMk/>
            <pc:sldMk cId="472804799" sldId="303"/>
            <ac:picMk id="85" creationId="{97148215-4688-E164-7EE5-2A9300EA2B51}"/>
          </ac:picMkLst>
        </pc:picChg>
        <pc:picChg chg="add mod">
          <ac:chgData name="Vijay Kasturi" userId="7914d0935b6b6957" providerId="LiveId" clId="{848CBC13-D6A8-D147-A469-1FF410E049FE}" dt="2024-11-21T16:05:26.278" v="322" actId="1076"/>
          <ac:picMkLst>
            <pc:docMk/>
            <pc:sldMk cId="472804799" sldId="303"/>
            <ac:picMk id="87" creationId="{159F18C9-CB59-F49B-6E9E-FD44D8621260}"/>
          </ac:picMkLst>
        </pc:picChg>
        <pc:picChg chg="add mod">
          <ac:chgData name="Vijay Kasturi" userId="7914d0935b6b6957" providerId="LiveId" clId="{848CBC13-D6A8-D147-A469-1FF410E049FE}" dt="2024-11-21T16:05:42.043" v="325" actId="1076"/>
          <ac:picMkLst>
            <pc:docMk/>
            <pc:sldMk cId="472804799" sldId="303"/>
            <ac:picMk id="92" creationId="{DA0D61B6-0033-E647-EB8E-D7470AF26ED5}"/>
          </ac:picMkLst>
        </pc:picChg>
        <pc:picChg chg="add del mod">
          <ac:chgData name="Vijay Kasturi" userId="7914d0935b6b6957" providerId="LiveId" clId="{848CBC13-D6A8-D147-A469-1FF410E049FE}" dt="2024-11-21T16:05:04.800" v="319" actId="478"/>
          <ac:picMkLst>
            <pc:docMk/>
            <pc:sldMk cId="472804799" sldId="303"/>
            <ac:picMk id="96" creationId="{55706ACF-E320-DCE7-5A18-D4EDB7151D95}"/>
          </ac:picMkLst>
        </pc:picChg>
        <pc:picChg chg="add del mod">
          <ac:chgData name="Vijay Kasturi" userId="7914d0935b6b6957" providerId="LiveId" clId="{848CBC13-D6A8-D147-A469-1FF410E049FE}" dt="2024-11-21T16:06:24.355" v="339" actId="478"/>
          <ac:picMkLst>
            <pc:docMk/>
            <pc:sldMk cId="472804799" sldId="303"/>
            <ac:picMk id="99" creationId="{A90169E5-2F21-860A-556F-AA9658A73156}"/>
          </ac:picMkLst>
        </pc:picChg>
        <pc:picChg chg="add del mod">
          <ac:chgData name="Vijay Kasturi" userId="7914d0935b6b6957" providerId="LiveId" clId="{848CBC13-D6A8-D147-A469-1FF410E049FE}" dt="2024-11-21T16:17:26.307" v="776" actId="478"/>
          <ac:picMkLst>
            <pc:docMk/>
            <pc:sldMk cId="472804799" sldId="303"/>
            <ac:picMk id="101" creationId="{AD299921-3373-FB2F-7725-A49D4D798DD1}"/>
          </ac:picMkLst>
        </pc:picChg>
        <pc:picChg chg="add mod">
          <ac:chgData name="Vijay Kasturi" userId="7914d0935b6b6957" providerId="LiveId" clId="{848CBC13-D6A8-D147-A469-1FF410E049FE}" dt="2024-11-21T16:17:31.707" v="777" actId="1076"/>
          <ac:picMkLst>
            <pc:docMk/>
            <pc:sldMk cId="472804799" sldId="303"/>
            <ac:picMk id="103" creationId="{F9162B63-4A6B-1D69-B075-5E68F636DE6B}"/>
          </ac:picMkLst>
        </pc:picChg>
      </pc:sldChg>
      <pc:sldChg chg="delSp add del setBg delDesignElem">
        <pc:chgData name="Vijay Kasturi" userId="7914d0935b6b6957" providerId="LiveId" clId="{848CBC13-D6A8-D147-A469-1FF410E049FE}" dt="2024-11-21T15:47:43.963" v="172" actId="2696"/>
        <pc:sldMkLst>
          <pc:docMk/>
          <pc:sldMk cId="4242408556" sldId="304"/>
        </pc:sldMkLst>
        <pc:spChg chg="del">
          <ac:chgData name="Vijay Kasturi" userId="7914d0935b6b6957" providerId="LiveId" clId="{848CBC13-D6A8-D147-A469-1FF410E049FE}" dt="2024-11-21T15:26:31.051" v="52"/>
          <ac:spMkLst>
            <pc:docMk/>
            <pc:sldMk cId="4242408556" sldId="304"/>
            <ac:spMk id="44" creationId="{B9276275-7C4B-8575-2616-2E747B8F00E9}"/>
          </ac:spMkLst>
        </pc:spChg>
        <pc:spChg chg="del">
          <ac:chgData name="Vijay Kasturi" userId="7914d0935b6b6957" providerId="LiveId" clId="{848CBC13-D6A8-D147-A469-1FF410E049FE}" dt="2024-11-21T15:26:31.051" v="52"/>
          <ac:spMkLst>
            <pc:docMk/>
            <pc:sldMk cId="4242408556" sldId="304"/>
            <ac:spMk id="46" creationId="{9DFC29C4-CC2F-746E-6223-FE8D93AE9497}"/>
          </ac:spMkLst>
        </pc:spChg>
        <pc:spChg chg="del">
          <ac:chgData name="Vijay Kasturi" userId="7914d0935b6b6957" providerId="LiveId" clId="{848CBC13-D6A8-D147-A469-1FF410E049FE}" dt="2024-11-21T15:26:31.051" v="52"/>
          <ac:spMkLst>
            <pc:docMk/>
            <pc:sldMk cId="4242408556" sldId="304"/>
            <ac:spMk id="81" creationId="{B3756736-CB00-BC75-EA29-3B34B0FAE223}"/>
          </ac:spMkLst>
        </pc:spChg>
        <pc:grpChg chg="del">
          <ac:chgData name="Vijay Kasturi" userId="7914d0935b6b6957" providerId="LiveId" clId="{848CBC13-D6A8-D147-A469-1FF410E049FE}" dt="2024-11-21T15:26:31.051" v="52"/>
          <ac:grpSpMkLst>
            <pc:docMk/>
            <pc:sldMk cId="4242408556" sldId="304"/>
            <ac:grpSpMk id="11" creationId="{C3B4483B-F092-90F7-772D-178581B53A8B}"/>
          </ac:grpSpMkLst>
        </pc:grpChg>
        <pc:grpChg chg="del">
          <ac:chgData name="Vijay Kasturi" userId="7914d0935b6b6957" providerId="LiveId" clId="{848CBC13-D6A8-D147-A469-1FF410E049FE}" dt="2024-11-21T15:26:31.051" v="52"/>
          <ac:grpSpMkLst>
            <pc:docMk/>
            <pc:sldMk cId="4242408556" sldId="304"/>
            <ac:grpSpMk id="48" creationId="{488A3277-3E92-0FDB-5869-79820DDD4413}"/>
          </ac:grpSpMkLst>
        </pc:grpChg>
      </pc:sldChg>
      <pc:sldChg chg="addSp delSp modSp new mod setBg">
        <pc:chgData name="Vijay Kasturi" userId="7914d0935b6b6957" providerId="LiveId" clId="{848CBC13-D6A8-D147-A469-1FF410E049FE}" dt="2024-11-21T15:47:09.395" v="171" actId="20577"/>
        <pc:sldMkLst>
          <pc:docMk/>
          <pc:sldMk cId="1908658634" sldId="305"/>
        </pc:sldMkLst>
        <pc:spChg chg="mod">
          <ac:chgData name="Vijay Kasturi" userId="7914d0935b6b6957" providerId="LiveId" clId="{848CBC13-D6A8-D147-A469-1FF410E049FE}" dt="2024-11-21T15:47:09.395" v="171" actId="20577"/>
          <ac:spMkLst>
            <pc:docMk/>
            <pc:sldMk cId="1908658634" sldId="305"/>
            <ac:spMk id="2" creationId="{19C39731-9867-F9BF-147F-ABAA9922B20D}"/>
          </ac:spMkLst>
        </pc:spChg>
        <pc:spChg chg="add">
          <ac:chgData name="Vijay Kasturi" userId="7914d0935b6b6957" providerId="LiveId" clId="{848CBC13-D6A8-D147-A469-1FF410E049FE}" dt="2024-11-21T15:32:44.714" v="102" actId="26606"/>
          <ac:spMkLst>
            <pc:docMk/>
            <pc:sldMk cId="1908658634" sldId="305"/>
            <ac:spMk id="41" creationId="{2437C4A8-8E3A-4ADA-93B9-64737CE1ABB1}"/>
          </ac:spMkLst>
        </pc:spChg>
        <pc:spChg chg="add">
          <ac:chgData name="Vijay Kasturi" userId="7914d0935b6b6957" providerId="LiveId" clId="{848CBC13-D6A8-D147-A469-1FF410E049FE}" dt="2024-11-21T15:32:44.714" v="102" actId="26606"/>
          <ac:spMkLst>
            <pc:docMk/>
            <pc:sldMk cId="1908658634" sldId="305"/>
            <ac:spMk id="43" creationId="{A173122F-D466-4F08-90FA-0038F7AC214A}"/>
          </ac:spMkLst>
        </pc:spChg>
        <pc:spChg chg="add">
          <ac:chgData name="Vijay Kasturi" userId="7914d0935b6b6957" providerId="LiveId" clId="{848CBC13-D6A8-D147-A469-1FF410E049FE}" dt="2024-11-21T15:32:44.714" v="102" actId="26606"/>
          <ac:spMkLst>
            <pc:docMk/>
            <pc:sldMk cId="1908658634" sldId="305"/>
            <ac:spMk id="78" creationId="{F952A221-69C2-46B3-890D-354CA5961656}"/>
          </ac:spMkLst>
        </pc:spChg>
        <pc:grpChg chg="add">
          <ac:chgData name="Vijay Kasturi" userId="7914d0935b6b6957" providerId="LiveId" clId="{848CBC13-D6A8-D147-A469-1FF410E049FE}" dt="2024-11-21T15:32:44.714" v="102" actId="26606"/>
          <ac:grpSpMkLst>
            <pc:docMk/>
            <pc:sldMk cId="1908658634" sldId="305"/>
            <ac:grpSpMk id="8" creationId="{748618E9-EE2D-4864-9EEE-58939BD4FBBA}"/>
          </ac:grpSpMkLst>
        </pc:grpChg>
        <pc:grpChg chg="add">
          <ac:chgData name="Vijay Kasturi" userId="7914d0935b6b6957" providerId="LiveId" clId="{848CBC13-D6A8-D147-A469-1FF410E049FE}" dt="2024-11-21T15:32:44.714" v="102" actId="26606"/>
          <ac:grpSpMkLst>
            <pc:docMk/>
            <pc:sldMk cId="1908658634" sldId="305"/>
            <ac:grpSpMk id="45" creationId="{B19EC7B8-C390-4F1B-8960-E6D32451033C}"/>
          </ac:grpSpMkLst>
        </pc:grpChg>
        <pc:picChg chg="add del mod modCrop">
          <ac:chgData name="Vijay Kasturi" userId="7914d0935b6b6957" providerId="LiveId" clId="{848CBC13-D6A8-D147-A469-1FF410E049FE}" dt="2024-11-21T15:45:36.145" v="138" actId="478"/>
          <ac:picMkLst>
            <pc:docMk/>
            <pc:sldMk cId="1908658634" sldId="305"/>
            <ac:picMk id="3" creationId="{B301A7F7-73EA-2C0C-6438-A8765702FB54}"/>
          </ac:picMkLst>
        </pc:picChg>
        <pc:picChg chg="add mod modCrop">
          <ac:chgData name="Vijay Kasturi" userId="7914d0935b6b6957" providerId="LiveId" clId="{848CBC13-D6A8-D147-A469-1FF410E049FE}" dt="2024-11-21T15:46:32.212" v="148" actId="14100"/>
          <ac:picMkLst>
            <pc:docMk/>
            <pc:sldMk cId="1908658634" sldId="305"/>
            <ac:picMk id="4" creationId="{D4F0C719-91C6-0FE3-3513-A33E21F0A95C}"/>
          </ac:picMkLst>
        </pc:picChg>
      </pc:sldChg>
      <pc:sldChg chg="addSp delSp modSp new del mod">
        <pc:chgData name="Vijay Kasturi" userId="7914d0935b6b6957" providerId="LiveId" clId="{848CBC13-D6A8-D147-A469-1FF410E049FE}" dt="2024-11-21T15:45:03.057" v="137" actId="2696"/>
        <pc:sldMkLst>
          <pc:docMk/>
          <pc:sldMk cId="3514357667" sldId="306"/>
        </pc:sldMkLst>
        <pc:picChg chg="add del mod">
          <ac:chgData name="Vijay Kasturi" userId="7914d0935b6b6957" providerId="LiveId" clId="{848CBC13-D6A8-D147-A469-1FF410E049FE}" dt="2024-11-21T15:43:42.268" v="120" actId="478"/>
          <ac:picMkLst>
            <pc:docMk/>
            <pc:sldMk cId="3514357667" sldId="306"/>
            <ac:picMk id="3" creationId="{F25DFC4D-41FF-5D98-7C00-A07E51CCA461}"/>
          </ac:picMkLst>
        </pc:picChg>
        <pc:picChg chg="add mod modCrop">
          <ac:chgData name="Vijay Kasturi" userId="7914d0935b6b6957" providerId="LiveId" clId="{848CBC13-D6A8-D147-A469-1FF410E049FE}" dt="2024-11-21T15:44:29.997" v="131" actId="208"/>
          <ac:picMkLst>
            <pc:docMk/>
            <pc:sldMk cId="3514357667" sldId="306"/>
            <ac:picMk id="4" creationId="{F52201E6-705B-93D1-F5F0-217A5E2D3364}"/>
          </ac:picMkLst>
        </pc:picChg>
      </pc:sldChg>
      <pc:sldChg chg="delSp add setBg delDesignElem">
        <pc:chgData name="Vijay Kasturi" userId="7914d0935b6b6957" providerId="LiveId" clId="{848CBC13-D6A8-D147-A469-1FF410E049FE}" dt="2024-11-21T15:47:54.454" v="175"/>
        <pc:sldMkLst>
          <pc:docMk/>
          <pc:sldMk cId="3873336904" sldId="306"/>
        </pc:sldMkLst>
        <pc:spChg chg="del">
          <ac:chgData name="Vijay Kasturi" userId="7914d0935b6b6957" providerId="LiveId" clId="{848CBC13-D6A8-D147-A469-1FF410E049FE}" dt="2024-11-21T15:47:54.454" v="175"/>
          <ac:spMkLst>
            <pc:docMk/>
            <pc:sldMk cId="3873336904" sldId="306"/>
            <ac:spMk id="44" creationId="{2A28FEC4-98F2-441F-BDF3-528B30D55C7D}"/>
          </ac:spMkLst>
        </pc:spChg>
        <pc:spChg chg="del">
          <ac:chgData name="Vijay Kasturi" userId="7914d0935b6b6957" providerId="LiveId" clId="{848CBC13-D6A8-D147-A469-1FF410E049FE}" dt="2024-11-21T15:47:54.454" v="175"/>
          <ac:spMkLst>
            <pc:docMk/>
            <pc:sldMk cId="3873336904" sldId="306"/>
            <ac:spMk id="46" creationId="{E6A7B077-C7AF-F031-1F19-53CA6F5885DB}"/>
          </ac:spMkLst>
        </pc:spChg>
        <pc:spChg chg="del">
          <ac:chgData name="Vijay Kasturi" userId="7914d0935b6b6957" providerId="LiveId" clId="{848CBC13-D6A8-D147-A469-1FF410E049FE}" dt="2024-11-21T15:47:54.454" v="175"/>
          <ac:spMkLst>
            <pc:docMk/>
            <pc:sldMk cId="3873336904" sldId="306"/>
            <ac:spMk id="81" creationId="{89C3066B-78AE-95C5-D198-57F088D75BD0}"/>
          </ac:spMkLst>
        </pc:spChg>
        <pc:grpChg chg="del">
          <ac:chgData name="Vijay Kasturi" userId="7914d0935b6b6957" providerId="LiveId" clId="{848CBC13-D6A8-D147-A469-1FF410E049FE}" dt="2024-11-21T15:47:54.454" v="175"/>
          <ac:grpSpMkLst>
            <pc:docMk/>
            <pc:sldMk cId="3873336904" sldId="306"/>
            <ac:grpSpMk id="11" creationId="{51898544-82C8-C21B-B39B-D368EFC5A3E4}"/>
          </ac:grpSpMkLst>
        </pc:grpChg>
        <pc:grpChg chg="del">
          <ac:chgData name="Vijay Kasturi" userId="7914d0935b6b6957" providerId="LiveId" clId="{848CBC13-D6A8-D147-A469-1FF410E049FE}" dt="2024-11-21T15:47:54.454" v="175"/>
          <ac:grpSpMkLst>
            <pc:docMk/>
            <pc:sldMk cId="3873336904" sldId="306"/>
            <ac:grpSpMk id="48" creationId="{093A3EEF-9D1B-A27C-A5A9-7BE1CF0F37BC}"/>
          </ac:grpSpMkLst>
        </pc:grpChg>
      </pc:sldChg>
    </pc:docChg>
  </pc:docChgLst>
  <pc:docChgLst>
    <pc:chgData name="Vijay Kasturi" userId="7914d0935b6b6957" providerId="LiveId" clId="{ACFC55AA-FC31-DA47-B2D2-0011BF05463D}"/>
    <pc:docChg chg="undo custSel addSld modSld">
      <pc:chgData name="Vijay Kasturi" userId="7914d0935b6b6957" providerId="LiveId" clId="{ACFC55AA-FC31-DA47-B2D2-0011BF05463D}" dt="2024-11-21T10:42:28.838" v="491" actId="20577"/>
      <pc:docMkLst>
        <pc:docMk/>
      </pc:docMkLst>
      <pc:sldChg chg="modSp mod">
        <pc:chgData name="Vijay Kasturi" userId="7914d0935b6b6957" providerId="LiveId" clId="{ACFC55AA-FC31-DA47-B2D2-0011BF05463D}" dt="2024-11-21T08:53:45.825" v="40" actId="20577"/>
        <pc:sldMkLst>
          <pc:docMk/>
          <pc:sldMk cId="1843264365" sldId="256"/>
        </pc:sldMkLst>
        <pc:spChg chg="mod">
          <ac:chgData name="Vijay Kasturi" userId="7914d0935b6b6957" providerId="LiveId" clId="{ACFC55AA-FC31-DA47-B2D2-0011BF05463D}" dt="2024-11-21T08:53:34.373" v="29" actId="20577"/>
          <ac:spMkLst>
            <pc:docMk/>
            <pc:sldMk cId="1843264365" sldId="256"/>
            <ac:spMk id="2" creationId="{0DB244F6-FBBE-F780-D652-107A73DF466D}"/>
          </ac:spMkLst>
        </pc:spChg>
        <pc:spChg chg="mod">
          <ac:chgData name="Vijay Kasturi" userId="7914d0935b6b6957" providerId="LiveId" clId="{ACFC55AA-FC31-DA47-B2D2-0011BF05463D}" dt="2024-11-21T08:53:45.825" v="40" actId="20577"/>
          <ac:spMkLst>
            <pc:docMk/>
            <pc:sldMk cId="1843264365" sldId="256"/>
            <ac:spMk id="3" creationId="{4000E79D-321A-8824-BA9E-F55D9D6F2BC5}"/>
          </ac:spMkLst>
        </pc:spChg>
      </pc:sldChg>
      <pc:sldChg chg="modSp mod">
        <pc:chgData name="Vijay Kasturi" userId="7914d0935b6b6957" providerId="LiveId" clId="{ACFC55AA-FC31-DA47-B2D2-0011BF05463D}" dt="2024-11-21T10:09:57.285" v="114" actId="20577"/>
        <pc:sldMkLst>
          <pc:docMk/>
          <pc:sldMk cId="1828939454" sldId="277"/>
        </pc:sldMkLst>
        <pc:spChg chg="mod">
          <ac:chgData name="Vijay Kasturi" userId="7914d0935b6b6957" providerId="LiveId" clId="{ACFC55AA-FC31-DA47-B2D2-0011BF05463D}" dt="2024-11-21T10:09:57.285" v="114" actId="20577"/>
          <ac:spMkLst>
            <pc:docMk/>
            <pc:sldMk cId="1828939454" sldId="277"/>
            <ac:spMk id="3" creationId="{F8926ABF-CFAD-088A-35E4-9B02426526B9}"/>
          </ac:spMkLst>
        </pc:spChg>
      </pc:sldChg>
      <pc:sldChg chg="modSp mod">
        <pc:chgData name="Vijay Kasturi" userId="7914d0935b6b6957" providerId="LiveId" clId="{ACFC55AA-FC31-DA47-B2D2-0011BF05463D}" dt="2024-11-21T10:14:40.169" v="317" actId="5793"/>
        <pc:sldMkLst>
          <pc:docMk/>
          <pc:sldMk cId="3028405790" sldId="295"/>
        </pc:sldMkLst>
        <pc:spChg chg="mod">
          <ac:chgData name="Vijay Kasturi" userId="7914d0935b6b6957" providerId="LiveId" clId="{ACFC55AA-FC31-DA47-B2D2-0011BF05463D}" dt="2024-11-21T10:14:40.169" v="317" actId="5793"/>
          <ac:spMkLst>
            <pc:docMk/>
            <pc:sldMk cId="3028405790" sldId="295"/>
            <ac:spMk id="3" creationId="{7BE5AFAF-E522-BCCB-EB0C-76CE7CA8168E}"/>
          </ac:spMkLst>
        </pc:spChg>
      </pc:sldChg>
      <pc:sldChg chg="modSp add mod">
        <pc:chgData name="Vijay Kasturi" userId="7914d0935b6b6957" providerId="LiveId" clId="{ACFC55AA-FC31-DA47-B2D2-0011BF05463D}" dt="2024-11-21T10:42:28.838" v="491" actId="20577"/>
        <pc:sldMkLst>
          <pc:docMk/>
          <pc:sldMk cId="821111588" sldId="300"/>
        </pc:sldMkLst>
        <pc:spChg chg="mod">
          <ac:chgData name="Vijay Kasturi" userId="7914d0935b6b6957" providerId="LiveId" clId="{ACFC55AA-FC31-DA47-B2D2-0011BF05463D}" dt="2024-11-21T10:09:37.213" v="87" actId="20577"/>
          <ac:spMkLst>
            <pc:docMk/>
            <pc:sldMk cId="821111588" sldId="300"/>
            <ac:spMk id="2" creationId="{DE810B5D-7ED3-7979-B580-02B1A5CF100E}"/>
          </ac:spMkLst>
        </pc:spChg>
        <pc:spChg chg="mod">
          <ac:chgData name="Vijay Kasturi" userId="7914d0935b6b6957" providerId="LiveId" clId="{ACFC55AA-FC31-DA47-B2D2-0011BF05463D}" dt="2024-11-21T10:42:28.838" v="491" actId="20577"/>
          <ac:spMkLst>
            <pc:docMk/>
            <pc:sldMk cId="821111588" sldId="300"/>
            <ac:spMk id="3" creationId="{23812835-8069-F970-A2FA-4254CFE4386D}"/>
          </ac:spMkLst>
        </pc:spChg>
      </pc:sldChg>
      <pc:sldChg chg="delSp modSp add mod setBg delDesignElem">
        <pc:chgData name="Vijay Kasturi" userId="7914d0935b6b6957" providerId="LiveId" clId="{ACFC55AA-FC31-DA47-B2D2-0011BF05463D}" dt="2024-11-21T10:36:47.215" v="490" actId="1076"/>
        <pc:sldMkLst>
          <pc:docMk/>
          <pc:sldMk cId="641183018" sldId="301"/>
        </pc:sldMkLst>
        <pc:spChg chg="mod">
          <ac:chgData name="Vijay Kasturi" userId="7914d0935b6b6957" providerId="LiveId" clId="{ACFC55AA-FC31-DA47-B2D2-0011BF05463D}" dt="2024-11-21T10:36:47.215" v="490" actId="1076"/>
          <ac:spMkLst>
            <pc:docMk/>
            <pc:sldMk cId="641183018" sldId="301"/>
            <ac:spMk id="2" creationId="{0CEB4E36-8202-7B2E-47B6-67BBCD515C4A}"/>
          </ac:spMkLst>
        </pc:spChg>
        <pc:spChg chg="del">
          <ac:chgData name="Vijay Kasturi" userId="7914d0935b6b6957" providerId="LiveId" clId="{ACFC55AA-FC31-DA47-B2D2-0011BF05463D}" dt="2024-11-21T10:34:12.706" v="482" actId="478"/>
          <ac:spMkLst>
            <pc:docMk/>
            <pc:sldMk cId="641183018" sldId="301"/>
            <ac:spMk id="8" creationId="{D5BCB56F-58F0-0FD7-D620-1257E1CFBE0A}"/>
          </ac:spMkLst>
        </pc:spChg>
        <pc:spChg chg="del">
          <ac:chgData name="Vijay Kasturi" userId="7914d0935b6b6957" providerId="LiveId" clId="{ACFC55AA-FC31-DA47-B2D2-0011BF05463D}" dt="2024-11-21T10:36:15.995" v="484" actId="478"/>
          <ac:spMkLst>
            <pc:docMk/>
            <pc:sldMk cId="641183018" sldId="301"/>
            <ac:spMk id="9" creationId="{E5A6DBE3-C72E-8886-6BEE-6A0F94AC04FD}"/>
          </ac:spMkLst>
        </pc:spChg>
        <pc:spChg chg="del">
          <ac:chgData name="Vijay Kasturi" userId="7914d0935b6b6957" providerId="LiveId" clId="{ACFC55AA-FC31-DA47-B2D2-0011BF05463D}" dt="2024-11-21T10:36:21.914" v="489" actId="478"/>
          <ac:spMkLst>
            <pc:docMk/>
            <pc:sldMk cId="641183018" sldId="301"/>
            <ac:spMk id="10" creationId="{5A97476F-31F6-88C3-5E5C-30BDEC279A22}"/>
          </ac:spMkLst>
        </pc:spChg>
        <pc:spChg chg="del">
          <ac:chgData name="Vijay Kasturi" userId="7914d0935b6b6957" providerId="LiveId" clId="{ACFC55AA-FC31-DA47-B2D2-0011BF05463D}" dt="2024-11-21T10:21:11.052" v="437"/>
          <ac:spMkLst>
            <pc:docMk/>
            <pc:sldMk cId="641183018" sldId="301"/>
            <ac:spMk id="44" creationId="{D44AA10A-8845-D23F-8DB7-868EA6562721}"/>
          </ac:spMkLst>
        </pc:spChg>
        <pc:spChg chg="del">
          <ac:chgData name="Vijay Kasturi" userId="7914d0935b6b6957" providerId="LiveId" clId="{ACFC55AA-FC31-DA47-B2D2-0011BF05463D}" dt="2024-11-21T10:21:11.052" v="437"/>
          <ac:spMkLst>
            <pc:docMk/>
            <pc:sldMk cId="641183018" sldId="301"/>
            <ac:spMk id="46" creationId="{92710321-2E8D-52F8-8B4A-A99B0980AEAB}"/>
          </ac:spMkLst>
        </pc:spChg>
        <pc:spChg chg="del">
          <ac:chgData name="Vijay Kasturi" userId="7914d0935b6b6957" providerId="LiveId" clId="{ACFC55AA-FC31-DA47-B2D2-0011BF05463D}" dt="2024-11-21T10:36:17.611" v="485" actId="478"/>
          <ac:spMkLst>
            <pc:docMk/>
            <pc:sldMk cId="641183018" sldId="301"/>
            <ac:spMk id="80" creationId="{9FF652FB-E138-46B8-A12F-E8A747BFA705}"/>
          </ac:spMkLst>
        </pc:spChg>
        <pc:spChg chg="del">
          <ac:chgData name="Vijay Kasturi" userId="7914d0935b6b6957" providerId="LiveId" clId="{ACFC55AA-FC31-DA47-B2D2-0011BF05463D}" dt="2024-11-21T10:21:11.052" v="437"/>
          <ac:spMkLst>
            <pc:docMk/>
            <pc:sldMk cId="641183018" sldId="301"/>
            <ac:spMk id="81" creationId="{A9CDD647-C734-1B32-C477-6EF8D9ED6860}"/>
          </ac:spMkLst>
        </pc:spChg>
        <pc:spChg chg="del mod">
          <ac:chgData name="Vijay Kasturi" userId="7914d0935b6b6957" providerId="LiveId" clId="{ACFC55AA-FC31-DA47-B2D2-0011BF05463D}" dt="2024-11-21T10:36:19.588" v="487" actId="478"/>
          <ac:spMkLst>
            <pc:docMk/>
            <pc:sldMk cId="641183018" sldId="301"/>
            <ac:spMk id="82" creationId="{81F7473A-0B13-9AD9-AD91-7D57C44D471C}"/>
          </ac:spMkLst>
        </pc:spChg>
        <pc:grpChg chg="del">
          <ac:chgData name="Vijay Kasturi" userId="7914d0935b6b6957" providerId="LiveId" clId="{ACFC55AA-FC31-DA47-B2D2-0011BF05463D}" dt="2024-11-21T10:21:11.052" v="437"/>
          <ac:grpSpMkLst>
            <pc:docMk/>
            <pc:sldMk cId="641183018" sldId="301"/>
            <ac:grpSpMk id="11" creationId="{3C7CA9DD-01FE-E68D-3C60-12B39584F1A2}"/>
          </ac:grpSpMkLst>
        </pc:grpChg>
        <pc:grpChg chg="del">
          <ac:chgData name="Vijay Kasturi" userId="7914d0935b6b6957" providerId="LiveId" clId="{ACFC55AA-FC31-DA47-B2D2-0011BF05463D}" dt="2024-11-21T10:21:11.052" v="437"/>
          <ac:grpSpMkLst>
            <pc:docMk/>
            <pc:sldMk cId="641183018" sldId="301"/>
            <ac:grpSpMk id="48" creationId="{31854D08-A1DE-A906-7C79-5A9DB65C3C33}"/>
          </ac:grpSpMkLst>
        </pc:grpChg>
        <pc:picChg chg="del">
          <ac:chgData name="Vijay Kasturi" userId="7914d0935b6b6957" providerId="LiveId" clId="{ACFC55AA-FC31-DA47-B2D2-0011BF05463D}" dt="2024-11-21T10:34:07.428" v="480" actId="478"/>
          <ac:picMkLst>
            <pc:docMk/>
            <pc:sldMk cId="641183018" sldId="301"/>
            <ac:picMk id="4" creationId="{0E3EEACE-2704-53E5-55E7-441E975D7FBF}"/>
          </ac:picMkLst>
        </pc:picChg>
        <pc:picChg chg="del">
          <ac:chgData name="Vijay Kasturi" userId="7914d0935b6b6957" providerId="LiveId" clId="{ACFC55AA-FC31-DA47-B2D2-0011BF05463D}" dt="2024-11-21T10:36:20.100" v="488" actId="478"/>
          <ac:picMkLst>
            <pc:docMk/>
            <pc:sldMk cId="641183018" sldId="301"/>
            <ac:picMk id="45" creationId="{E96E2E8B-B0B2-B368-B72C-B708403794C0}"/>
          </ac:picMkLst>
        </pc:picChg>
        <pc:picChg chg="del">
          <ac:chgData name="Vijay Kasturi" userId="7914d0935b6b6957" providerId="LiveId" clId="{ACFC55AA-FC31-DA47-B2D2-0011BF05463D}" dt="2024-11-21T10:36:13.187" v="483" actId="478"/>
          <ac:picMkLst>
            <pc:docMk/>
            <pc:sldMk cId="641183018" sldId="301"/>
            <ac:picMk id="47" creationId="{A2A1C476-F90A-318B-88A7-0ADC5E9A8E0E}"/>
          </ac:picMkLst>
        </pc:picChg>
        <pc:cxnChg chg="del">
          <ac:chgData name="Vijay Kasturi" userId="7914d0935b6b6957" providerId="LiveId" clId="{ACFC55AA-FC31-DA47-B2D2-0011BF05463D}" dt="2024-11-21T10:34:09.782" v="481" actId="478"/>
          <ac:cxnSpMkLst>
            <pc:docMk/>
            <pc:sldMk cId="641183018" sldId="301"/>
            <ac:cxnSpMk id="84" creationId="{9614EFD5-528A-5184-E352-7B439732A5D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2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7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24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43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37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08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8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69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4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3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47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11/21/24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120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50" r:id="rId6"/>
    <p:sldLayoutId id="2147483745" r:id="rId7"/>
    <p:sldLayoutId id="2147483746" r:id="rId8"/>
    <p:sldLayoutId id="2147483747" r:id="rId9"/>
    <p:sldLayoutId id="2147483749" r:id="rId10"/>
    <p:sldLayoutId id="214748374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authoring/3_10_RockbusterVisualizations/Revenue-Customer#1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Vijayaraghavan.x.Kasturi@gmail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CC099DD-8E7F-4878-A418-76859A85E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DEBDB6E-6E9D-48C5-8C66-EC8D1AC84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B1C1573-D299-448C-8A04-C9E227046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D0AE86A-F86F-4CBE-9CAD-B508CD66D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37F07FB-5D28-409C-BEFF-56E4E0470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F314C2B-7573-4DB8-AD6D-D07CE831E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AB0E5B9-7A69-4C8F-832C-385E34CF94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3EE5250-5184-40BF-9DF2-E25C8ED2F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5F0B04-CD2F-4DFA-BC25-7CD1B4723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120A221-52E9-45D0-A6EA-2E4B7BA9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EF69602-360C-4C8D-A2EC-558B20F58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20FAB78-4165-4488-A328-3396610F0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FECEB49-DD6B-46B0-96F6-9B56A3AA9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9BB7828-91C2-45AB-B2EB-A77E93E5D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58D9842-FFBE-40DA-AD41-4067978A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A9D92EE-93D9-42DE-9645-2C81E20E0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18C150F-1B6F-4BD1-9052-EA20D0294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CCDB6DC-96CE-4D4A-917E-DAC577483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1C4B445-E267-49A6-AB25-07B182211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58BDCEC-CCF4-470A-A624-152E41F98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55D99E0-6D1B-4979-BC1C-0F54F485A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8BFEC78-630A-4A9D-B4BF-92B08A158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DFC065A-13A3-45D2-ACB7-1068F4A69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2551881-1E40-4ABC-A1FC-686D1B2D2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445FBD3-DA73-4FF1-8388-AED59D767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B492AB2-E246-471D-A23E-7A279EDAE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5DDB3BB-3E22-49A4-B920-BBC68FD6D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44814FE-01E1-4C6F-AE3A-46BDA527B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90DA665-0CFA-4ADB-89FF-9F79AC293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249E6A0-5BFC-4622-B59D-F5082F67B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BD83E7E-1DA8-4060-9D1A-803D06542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94C0F59-9A0F-4340-BCD2-20B5BBBE5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A7050958-138C-4DA8-9DF5-1A9D65C19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133265" y="-2152219"/>
            <a:ext cx="6858000" cy="11162439"/>
          </a:xfrm>
          <a:custGeom>
            <a:avLst/>
            <a:gdLst>
              <a:gd name="connsiteX0" fmla="*/ 6858000 w 6858000"/>
              <a:gd name="connsiteY0" fmla="*/ 0 h 11162439"/>
              <a:gd name="connsiteX1" fmla="*/ 6858000 w 6858000"/>
              <a:gd name="connsiteY1" fmla="*/ 7095240 h 11162439"/>
              <a:gd name="connsiteX2" fmla="*/ 6857998 w 6858000"/>
              <a:gd name="connsiteY2" fmla="*/ 7095240 h 11162439"/>
              <a:gd name="connsiteX3" fmla="*/ 6857998 w 6858000"/>
              <a:gd name="connsiteY3" fmla="*/ 10339528 h 11162439"/>
              <a:gd name="connsiteX4" fmla="*/ 0 w 6858000"/>
              <a:gd name="connsiteY4" fmla="*/ 10925458 h 11162439"/>
              <a:gd name="connsiteX5" fmla="*/ 0 w 6858000"/>
              <a:gd name="connsiteY5" fmla="*/ 7095240 h 11162439"/>
              <a:gd name="connsiteX6" fmla="*/ 0 w 6858000"/>
              <a:gd name="connsiteY6" fmla="*/ 6778313 h 11162439"/>
              <a:gd name="connsiteX7" fmla="*/ 0 w 6858000"/>
              <a:gd name="connsiteY7" fmla="*/ 0 h 1116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11162439">
                <a:moveTo>
                  <a:pt x="6858000" y="0"/>
                </a:moveTo>
                <a:lnTo>
                  <a:pt x="6858000" y="7095240"/>
                </a:lnTo>
                <a:lnTo>
                  <a:pt x="6857998" y="7095240"/>
                </a:lnTo>
                <a:lnTo>
                  <a:pt x="6857998" y="10339528"/>
                </a:lnTo>
                <a:cubicBezTo>
                  <a:pt x="3428999" y="10339528"/>
                  <a:pt x="3428999" y="11696417"/>
                  <a:pt x="0" y="10925458"/>
                </a:cubicBezTo>
                <a:lnTo>
                  <a:pt x="0" y="7095240"/>
                </a:lnTo>
                <a:lnTo>
                  <a:pt x="0" y="67783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Vector background of vibrant colours splashing">
            <a:extLst>
              <a:ext uri="{FF2B5EF4-FFF2-40B4-BE49-F238E27FC236}">
                <a16:creationId xmlns:a16="http://schemas.microsoft.com/office/drawing/2014/main" id="{8F810219-C6E7-0F8C-BEC6-3214FF0B12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9690" r="-1" b="-2"/>
          <a:stretch/>
        </p:blipFill>
        <p:spPr>
          <a:xfrm>
            <a:off x="-18954" y="10"/>
            <a:ext cx="11167367" cy="6857990"/>
          </a:xfrm>
          <a:custGeom>
            <a:avLst/>
            <a:gdLst/>
            <a:ahLst/>
            <a:cxnLst/>
            <a:rect l="l" t="t" r="r" b="b"/>
            <a:pathLst>
              <a:path w="12142767" h="6858000">
                <a:moveTo>
                  <a:pt x="0" y="0"/>
                </a:moveTo>
                <a:lnTo>
                  <a:pt x="11251490" y="0"/>
                </a:lnTo>
                <a:lnTo>
                  <a:pt x="11255634" y="308191"/>
                </a:lnTo>
                <a:cubicBezTo>
                  <a:pt x="11341049" y="3428907"/>
                  <a:pt x="12695043" y="3532715"/>
                  <a:pt x="11886084" y="6854559"/>
                </a:cubicBezTo>
                <a:lnTo>
                  <a:pt x="7539784" y="6854559"/>
                </a:lnTo>
                <a:lnTo>
                  <a:pt x="753978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B244F6-FBBE-F780-D652-107A73DF4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25" y="746841"/>
            <a:ext cx="9339075" cy="2682160"/>
          </a:xfrm>
        </p:spPr>
        <p:txBody>
          <a:bodyPr>
            <a:normAutofit/>
          </a:bodyPr>
          <a:lstStyle/>
          <a:p>
            <a:r>
              <a:rPr lang="en-DE" dirty="0">
                <a:solidFill>
                  <a:srgbClr val="FFFFFF"/>
                </a:solidFill>
              </a:rPr>
              <a:t>Databases &amp; SQL for Analysts: Final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00E79D-321A-8824-BA9E-F55D9D6F2B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25" y="3674327"/>
            <a:ext cx="9339075" cy="1380213"/>
          </a:xfrm>
        </p:spPr>
        <p:txBody>
          <a:bodyPr>
            <a:normAutofit/>
          </a:bodyPr>
          <a:lstStyle/>
          <a:p>
            <a:r>
              <a:rPr lang="en-DE" dirty="0">
                <a:solidFill>
                  <a:srgbClr val="FFFFFF"/>
                </a:solidFill>
              </a:rPr>
              <a:t>Vijayaraghavan Kasturi</a:t>
            </a:r>
          </a:p>
          <a:p>
            <a:r>
              <a:rPr lang="en-DE" dirty="0">
                <a:solidFill>
                  <a:srgbClr val="FFFFFF"/>
                </a:solidFill>
              </a:rPr>
              <a:t>21-November-2024</a:t>
            </a:r>
          </a:p>
        </p:txBody>
      </p:sp>
    </p:spTree>
    <p:extLst>
      <p:ext uri="{BB962C8B-B14F-4D97-AF65-F5344CB8AC3E}">
        <p14:creationId xmlns:p14="http://schemas.microsoft.com/office/powerpoint/2010/main" val="1843264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43DCD9-42A1-C223-DAE7-6AD639F49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A54B5-F092-978A-B590-D4662A9A6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Tableau Sheets &amp; Dashboards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81AC0-3D3F-584C-2B3C-B9BA437FB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https://public.tableau.com/authoring/3_10_RockbusterVisualizations/Revenue-Customer#1</a:t>
            </a:r>
            <a:endParaRPr lang="en-GB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137244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ight Triangle 41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Vector background of vibrant colours splashing">
            <a:extLst>
              <a:ext uri="{FF2B5EF4-FFF2-40B4-BE49-F238E27FC236}">
                <a16:creationId xmlns:a16="http://schemas.microsoft.com/office/drawing/2014/main" id="{8F810219-C6E7-0F8C-BEC6-3214FF0B12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79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4A1F22E2-9813-4EBC-A701-AAAA6ED15D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F8B7518-BB87-4DEF-913D-A2C5C7E89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7FA77DC-D6FA-4AF0-A95F-D85CBE0CE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B31CC20-67CB-426B-9FFC-86FBB5EA6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F16F19F-AFAD-4BB8-BADC-94042BA78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A21872D-2D68-4EB1-A577-7F00EF355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B199ACF-202D-4583-B640-4C058ED56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3BC0596-61D3-4355-A982-C094F43CB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851CA5D-B2E2-4379-B91C-7B20CCE967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2794494-F766-402C-9809-2B7281C26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34BC5DD-5792-4415-B452-36FC7DB9D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2D5BC48-7901-4D5B-AD85-A6FCC73C2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7ABEFD0-8063-4DE5-9CA3-737A67750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AA24B3D-8D0A-479A-B1D0-06EF71D6F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F56DE0E-53B5-4582-80B2-722B3BCFE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5883FE8-A185-4697-8586-55EED58A5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8896C73-323B-4B40-8CA7-A60CB0C668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EF23969-C27D-45AA-837C-C07705B0A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3FEA341-5A10-448E-A0F8-6D0718B85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61EE197-BD9A-4965-84E0-BB65569A7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6FCEBE5-19AB-4C9B-8AC6-78A104965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0E1E700-F8E3-4452-95DE-C8B0FE50A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C295082-1371-47D6-A2AB-35BE9A7F2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1A10ADB-4739-4067-852F-DFA06CC8E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406801A-B91F-4D65-8E7B-2273ADD21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62C9FE0-C4B7-41D4-B2F5-B9C177CCBB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B487A2F-0D93-4B96-A88E-A7C3050D6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94C9A55-5148-43BC-9F3C-1EA2B7BC5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8B2033D-57C6-4263-BCBC-4F717C962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1D041FE-8BBF-4472-9BA9-274FF791E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F09DF04-1192-4720-BC8C-10F3AA1C4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24BB435-2932-44F7-AC2E-D5A16116EB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445FE972-3FD1-42A0-917A-5FC226BB7D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5" y="3657600"/>
            <a:ext cx="12198214" cy="3200399"/>
          </a:xfrm>
          <a:custGeom>
            <a:avLst/>
            <a:gdLst>
              <a:gd name="connsiteX0" fmla="*/ 8951169 w 12179808"/>
              <a:gd name="connsiteY0" fmla="*/ 14 h 3200399"/>
              <a:gd name="connsiteX1" fmla="*/ 11653845 w 12179808"/>
              <a:gd name="connsiteY1" fmla="*/ 98641 h 3200399"/>
              <a:gd name="connsiteX2" fmla="*/ 12178450 w 12179808"/>
              <a:gd name="connsiteY2" fmla="*/ 134761 h 3200399"/>
              <a:gd name="connsiteX3" fmla="*/ 12178450 w 12179808"/>
              <a:gd name="connsiteY3" fmla="*/ 852282 h 3200399"/>
              <a:gd name="connsiteX4" fmla="*/ 12179808 w 12179808"/>
              <a:gd name="connsiteY4" fmla="*/ 852282 h 3200399"/>
              <a:gd name="connsiteX5" fmla="*/ 12179808 w 12179808"/>
              <a:gd name="connsiteY5" fmla="*/ 1752600 h 3200399"/>
              <a:gd name="connsiteX6" fmla="*/ 12179808 w 12179808"/>
              <a:gd name="connsiteY6" fmla="*/ 1981199 h 3200399"/>
              <a:gd name="connsiteX7" fmla="*/ 12179808 w 12179808"/>
              <a:gd name="connsiteY7" fmla="*/ 3200399 h 3200399"/>
              <a:gd name="connsiteX8" fmla="*/ 0 w 12179808"/>
              <a:gd name="connsiteY8" fmla="*/ 3200399 h 3200399"/>
              <a:gd name="connsiteX9" fmla="*/ 0 w 12179808"/>
              <a:gd name="connsiteY9" fmla="*/ 1981199 h 3200399"/>
              <a:gd name="connsiteX10" fmla="*/ 0 w 12179808"/>
              <a:gd name="connsiteY10" fmla="*/ 1752600 h 3200399"/>
              <a:gd name="connsiteX11" fmla="*/ 0 w 12179808"/>
              <a:gd name="connsiteY11" fmla="*/ 940776 h 3200399"/>
              <a:gd name="connsiteX12" fmla="*/ 0 w 12179808"/>
              <a:gd name="connsiteY12" fmla="*/ 852282 h 3200399"/>
              <a:gd name="connsiteX13" fmla="*/ 0 w 12179808"/>
              <a:gd name="connsiteY13" fmla="*/ 475166 h 3200399"/>
              <a:gd name="connsiteX14" fmla="*/ 8951169 w 12179808"/>
              <a:gd name="connsiteY14" fmla="*/ 14 h 3200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79808" h="3200399">
                <a:moveTo>
                  <a:pt x="8951169" y="14"/>
                </a:moveTo>
                <a:cubicBezTo>
                  <a:pt x="9704520" y="748"/>
                  <a:pt x="10578586" y="29202"/>
                  <a:pt x="11653845" y="98641"/>
                </a:cubicBezTo>
                <a:lnTo>
                  <a:pt x="12178450" y="134761"/>
                </a:lnTo>
                <a:lnTo>
                  <a:pt x="12178450" y="852282"/>
                </a:lnTo>
                <a:lnTo>
                  <a:pt x="12179808" y="852282"/>
                </a:lnTo>
                <a:lnTo>
                  <a:pt x="12179808" y="1752600"/>
                </a:lnTo>
                <a:lnTo>
                  <a:pt x="12179808" y="1981199"/>
                </a:lnTo>
                <a:lnTo>
                  <a:pt x="12179808" y="3200399"/>
                </a:lnTo>
                <a:lnTo>
                  <a:pt x="0" y="3200399"/>
                </a:lnTo>
                <a:lnTo>
                  <a:pt x="0" y="1981199"/>
                </a:lnTo>
                <a:lnTo>
                  <a:pt x="0" y="1752600"/>
                </a:lnTo>
                <a:lnTo>
                  <a:pt x="0" y="940776"/>
                </a:lnTo>
                <a:lnTo>
                  <a:pt x="0" y="852282"/>
                </a:lnTo>
                <a:lnTo>
                  <a:pt x="0" y="475166"/>
                </a:lnTo>
                <a:cubicBezTo>
                  <a:pt x="4768989" y="475166"/>
                  <a:pt x="5812206" y="-3043"/>
                  <a:pt x="8951169" y="14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B244F6-FBBE-F780-D652-107A73DF4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25" y="4453656"/>
            <a:ext cx="10325635" cy="9751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4C7B3-C117-9F18-337E-E68F39F76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25" y="5600521"/>
            <a:ext cx="10325635" cy="106449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Email: </a:t>
            </a:r>
            <a:r>
              <a:rPr lang="en-US" dirty="0">
                <a:hlinkClick r:id="rId3"/>
              </a:rPr>
              <a:t>Vijayaraghavan.x.Kasturi@gmail.com</a:t>
            </a:r>
            <a:endParaRPr lang="en-US" dirty="0"/>
          </a:p>
          <a:p>
            <a:r>
              <a:rPr lang="en-US" dirty="0"/>
              <a:t>Mob: +49 172 168 6096</a:t>
            </a:r>
          </a:p>
        </p:txBody>
      </p:sp>
    </p:spTree>
    <p:extLst>
      <p:ext uri="{BB962C8B-B14F-4D97-AF65-F5344CB8AC3E}">
        <p14:creationId xmlns:p14="http://schemas.microsoft.com/office/powerpoint/2010/main" val="1569351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14DB0-6B68-4848-DFF7-82BE01A73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26ABF-CFAD-088A-35E4-9B0242652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Setting the Context</a:t>
            </a:r>
          </a:p>
          <a:p>
            <a:r>
              <a:rPr lang="en-DE" dirty="0"/>
              <a:t>Key Questions &amp; Objectives</a:t>
            </a:r>
          </a:p>
          <a:p>
            <a:r>
              <a:rPr lang="en-DE" dirty="0"/>
              <a:t>Presenting the Findings</a:t>
            </a:r>
          </a:p>
          <a:p>
            <a:r>
              <a:rPr lang="en-DE" dirty="0"/>
              <a:t>Recommended Actions</a:t>
            </a:r>
          </a:p>
        </p:txBody>
      </p:sp>
    </p:spTree>
    <p:extLst>
      <p:ext uri="{BB962C8B-B14F-4D97-AF65-F5344CB8AC3E}">
        <p14:creationId xmlns:p14="http://schemas.microsoft.com/office/powerpoint/2010/main" val="1828939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C9D0E-273B-95A8-8BFE-9C61989B3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Setting the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5AFAF-E522-BCCB-EB0C-76CE7CA8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2200" dirty="0" err="1"/>
              <a:t>Rockbuster</a:t>
            </a:r>
            <a:r>
              <a:rPr lang="en-GB" sz="2200" dirty="0"/>
              <a:t> Stealth LLC is a movie rental company that used to have stores around the world. Facing stiff competition from streaming services such as Netflix and Amazon Prime, the </a:t>
            </a:r>
            <a:r>
              <a:rPr lang="en-GB" sz="2200" dirty="0" err="1"/>
              <a:t>Rockbuster</a:t>
            </a:r>
            <a:r>
              <a:rPr lang="en-GB" sz="2200" dirty="0"/>
              <a:t> Stealth management team is planning to use its existing movie licenses to launch an online video rental service to stay competitive.</a:t>
            </a:r>
          </a:p>
          <a:p>
            <a:endParaRPr lang="en-GB" sz="2200" dirty="0"/>
          </a:p>
          <a:p>
            <a:r>
              <a:rPr lang="en-GB" sz="2200" dirty="0"/>
              <a:t>I’ve been hired as a data analyst by </a:t>
            </a:r>
            <a:r>
              <a:rPr lang="en-GB" sz="2200" dirty="0" err="1"/>
              <a:t>Rockbuster</a:t>
            </a:r>
            <a:r>
              <a:rPr lang="en-GB" sz="2200" dirty="0"/>
              <a:t> Stealth’s business intelligence (BI) department to help with the launch strategy for the new online video service. </a:t>
            </a:r>
          </a:p>
          <a:p>
            <a:pPr marL="0" indent="0">
              <a:buNone/>
            </a:pPr>
            <a:endParaRPr lang="en-GB" sz="2200" dirty="0"/>
          </a:p>
          <a:p>
            <a:r>
              <a:rPr lang="en-GB" sz="2200" dirty="0"/>
              <a:t>The following slides will walk us through the key business questions, what the data analysis tells us, and what the recommended course of action should be.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028405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F21EB8-7696-154B-6F9E-1CD43A3B8A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10B5D-7ED3-7979-B580-02B1A5CF1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Key Questions &amp;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12835-8069-F970-A2FA-4254CFE43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dirty="0"/>
              <a:t>Do sales figures vary between geographic regions?</a:t>
            </a:r>
          </a:p>
          <a:p>
            <a:pPr>
              <a:lnSpc>
                <a:spcPct val="90000"/>
              </a:lnSpc>
            </a:pPr>
            <a:r>
              <a:rPr lang="en-GB" dirty="0"/>
              <a:t>Which countries are </a:t>
            </a:r>
            <a:r>
              <a:rPr lang="en-GB" dirty="0" err="1"/>
              <a:t>Rockbuster</a:t>
            </a:r>
            <a:r>
              <a:rPr lang="en-GB" dirty="0"/>
              <a:t> customers based in?</a:t>
            </a:r>
          </a:p>
          <a:p>
            <a:pPr>
              <a:lnSpc>
                <a:spcPct val="90000"/>
              </a:lnSpc>
            </a:pPr>
            <a:r>
              <a:rPr lang="en-GB"/>
              <a:t>Where </a:t>
            </a:r>
            <a:r>
              <a:rPr lang="en-GB" dirty="0"/>
              <a:t>are customers with a high lifetime value based?</a:t>
            </a:r>
          </a:p>
          <a:p>
            <a:pPr>
              <a:lnSpc>
                <a:spcPct val="90000"/>
              </a:lnSpc>
            </a:pPr>
            <a:r>
              <a:rPr lang="en-GB" dirty="0"/>
              <a:t>What was the average rental duration for all videos?</a:t>
            </a:r>
          </a:p>
          <a:p>
            <a:pPr>
              <a:lnSpc>
                <a:spcPct val="90000"/>
              </a:lnSpc>
            </a:pPr>
            <a:r>
              <a:rPr lang="en-GB" dirty="0"/>
              <a:t>Which movies contributed the most / least to revenue gain?</a:t>
            </a:r>
          </a:p>
          <a:p>
            <a:endParaRPr lang="en-GB" dirty="0">
              <a:effectLst/>
              <a:latin typeface="Helvetica" pitchFamily="2" charset="0"/>
            </a:endParaRP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821111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19EC7B8-C390-4F1B-8960-E6D324510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CEE1CC1-2CD0-4957-8A12-48FA80C0C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4901FEB-A7C2-457B-A124-AD433B041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76048A8-79AA-454C-BD3E-3004F7426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7B51975-25FE-4328-9815-2AA302F28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440B47E-6D3E-4978-B887-B53DA0BFF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D94D0A1-D760-40DE-B758-008B93D58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9E590CB-0538-40D7-9CAC-1BBD39CC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D7C67DA-B2AA-46E2-8065-1F862A6F7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0C2ED54-1B65-4F4A-B14B-41FC05B37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AE5BBBC-F576-4D54-BF67-C00BB1F4F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0D490E7-12F8-40DC-A9C1-D119667EE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C855383-9F21-4BDA-8FCA-22AF3D69F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C3E600C-E08A-418E-B30E-2B0FC15DF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980D58F-BD3F-4B47-9BD2-888B0D9D1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3544818-9B28-4A71-8D7B-80727A5326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01FFBC7-035F-48C5-91FA-4A4973FC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6195BC5-BB4E-4F3F-8378-0B308B425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2404171-AF5C-4FA1-9D4E-DCF75562B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AD45A86-9385-473D-9DBF-565E0A94A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BA5A228-913F-4D4F-AB25-537293624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87E8BFE-D92E-4EB3-ADD1-FB75CAA68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8756FCD-8335-4089-B4EE-13D629E53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9707D7B-937E-4DC3-87BA-B7B704268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B1A72DC-3F29-4488-9051-C21E1CBB7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56DAD76-815C-4F16-98CF-8E8BE1965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AF2F8C5-6691-4EBD-B42E-4B17DF1ED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32ED14D-1C00-41C8-849C-030A1434E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2F296F5-9867-45CA-BF0A-EF216F6A8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3B72471-9DB5-428B-AF52-E11E03B9F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8656B49-5277-4610-BD7B-F5D98170B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1A47399-8F78-4DB1-BD21-1166BCB26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Right Triangle 80">
            <a:extLst>
              <a:ext uri="{FF2B5EF4-FFF2-40B4-BE49-F238E27FC236}">
                <a16:creationId xmlns:a16="http://schemas.microsoft.com/office/drawing/2014/main" id="{F952A221-69C2-46B3-890D-354CA5961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810332" y="-28672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CBB608-214F-AEC3-B91A-8F9E38684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071" y="722904"/>
            <a:ext cx="9821130" cy="10759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Key Business Indicators</a:t>
            </a:r>
          </a:p>
        </p:txBody>
      </p:sp>
      <p:pic>
        <p:nvPicPr>
          <p:cNvPr id="10" name="Graphic 9" descr="Target Audience with solid fill">
            <a:extLst>
              <a:ext uri="{FF2B5EF4-FFF2-40B4-BE49-F238E27FC236}">
                <a16:creationId xmlns:a16="http://schemas.microsoft.com/office/drawing/2014/main" id="{F7F586BC-1541-8730-DE03-3F8E18FE5A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0069" y="1729712"/>
            <a:ext cx="1359975" cy="1359975"/>
          </a:xfrm>
          <a:prstGeom prst="rect">
            <a:avLst/>
          </a:prstGeom>
        </p:spPr>
      </p:pic>
      <p:pic>
        <p:nvPicPr>
          <p:cNvPr id="45" name="Graphic 44" descr="Earth Globe - Asia with solid fill">
            <a:extLst>
              <a:ext uri="{FF2B5EF4-FFF2-40B4-BE49-F238E27FC236}">
                <a16:creationId xmlns:a16="http://schemas.microsoft.com/office/drawing/2014/main" id="{1B24289E-E078-BC0F-8C65-3F0E362FC0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42710" y="3634615"/>
            <a:ext cx="914400" cy="914400"/>
          </a:xfrm>
          <a:prstGeom prst="rect">
            <a:avLst/>
          </a:prstGeom>
        </p:spPr>
      </p:pic>
      <p:pic>
        <p:nvPicPr>
          <p:cNvPr id="80" name="Graphic 79" descr="Film reel with solid fill">
            <a:extLst>
              <a:ext uri="{FF2B5EF4-FFF2-40B4-BE49-F238E27FC236}">
                <a16:creationId xmlns:a16="http://schemas.microsoft.com/office/drawing/2014/main" id="{368C7F77-618E-9E85-E2B1-3335B0B81B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70280" y="1924010"/>
            <a:ext cx="914400" cy="914400"/>
          </a:xfrm>
          <a:prstGeom prst="rect">
            <a:avLst/>
          </a:prstGeom>
        </p:spPr>
      </p:pic>
      <p:pic>
        <p:nvPicPr>
          <p:cNvPr id="87" name="Graphic 86" descr="Theatre with solid fill">
            <a:extLst>
              <a:ext uri="{FF2B5EF4-FFF2-40B4-BE49-F238E27FC236}">
                <a16:creationId xmlns:a16="http://schemas.microsoft.com/office/drawing/2014/main" id="{159F18C9-CB59-F49B-6E9E-FD44D86212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70170" y="1889418"/>
            <a:ext cx="914400" cy="914400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B01A9CEA-AF99-3514-8F3E-260C481E055D}"/>
              </a:ext>
            </a:extLst>
          </p:cNvPr>
          <p:cNvSpPr txBox="1"/>
          <p:nvPr/>
        </p:nvSpPr>
        <p:spPr>
          <a:xfrm>
            <a:off x="592786" y="2966033"/>
            <a:ext cx="18731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b="1" dirty="0">
                <a:solidFill>
                  <a:srgbClr val="FF0000"/>
                </a:solidFill>
              </a:rPr>
              <a:t>599 </a:t>
            </a:r>
            <a:r>
              <a:rPr lang="en-DE" sz="2000" b="1" dirty="0"/>
              <a:t>Customers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9A5EB8F-B5A4-3747-B815-339E193E5A09}"/>
              </a:ext>
            </a:extLst>
          </p:cNvPr>
          <p:cNvSpPr txBox="1"/>
          <p:nvPr/>
        </p:nvSpPr>
        <p:spPr>
          <a:xfrm>
            <a:off x="2623757" y="4579507"/>
            <a:ext cx="18731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b="1" dirty="0">
                <a:solidFill>
                  <a:srgbClr val="FF0000"/>
                </a:solidFill>
              </a:rPr>
              <a:t>108 </a:t>
            </a:r>
          </a:p>
          <a:p>
            <a:pPr algn="ctr"/>
            <a:r>
              <a:rPr lang="en-DE" sz="2000" b="1" dirty="0"/>
              <a:t>Countries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B4F493A-C65B-58F0-3416-DF00438AA3BF}"/>
              </a:ext>
            </a:extLst>
          </p:cNvPr>
          <p:cNvSpPr txBox="1"/>
          <p:nvPr/>
        </p:nvSpPr>
        <p:spPr>
          <a:xfrm>
            <a:off x="4982438" y="2772648"/>
            <a:ext cx="22906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b="1" dirty="0">
                <a:solidFill>
                  <a:srgbClr val="FF0000"/>
                </a:solidFill>
              </a:rPr>
              <a:t>1000 </a:t>
            </a:r>
          </a:p>
          <a:p>
            <a:pPr algn="ctr"/>
            <a:r>
              <a:rPr lang="en-DE" sz="2000" b="1" dirty="0"/>
              <a:t>English Movies</a:t>
            </a:r>
          </a:p>
        </p:txBody>
      </p:sp>
      <p:pic>
        <p:nvPicPr>
          <p:cNvPr id="92" name="Graphic 91" descr="Coins with solid fill">
            <a:extLst>
              <a:ext uri="{FF2B5EF4-FFF2-40B4-BE49-F238E27FC236}">
                <a16:creationId xmlns:a16="http://schemas.microsoft.com/office/drawing/2014/main" id="{DA0D61B6-0033-E647-EB8E-D7470AF26E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39865" y="5070325"/>
            <a:ext cx="914400" cy="91440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5A8025C3-77FD-3387-2130-42FB9E9D682C}"/>
              </a:ext>
            </a:extLst>
          </p:cNvPr>
          <p:cNvSpPr txBox="1"/>
          <p:nvPr/>
        </p:nvSpPr>
        <p:spPr>
          <a:xfrm>
            <a:off x="9072570" y="2761072"/>
            <a:ext cx="2148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b="1" dirty="0">
                <a:solidFill>
                  <a:srgbClr val="FF0000"/>
                </a:solidFill>
              </a:rPr>
              <a:t>5 </a:t>
            </a:r>
          </a:p>
          <a:p>
            <a:pPr algn="ctr"/>
            <a:r>
              <a:rPr lang="en-DE" sz="2000" b="1" dirty="0"/>
              <a:t>Days Avg. Rental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CF6DF2D-4664-0165-F902-DB1249B451E4}"/>
              </a:ext>
            </a:extLst>
          </p:cNvPr>
          <p:cNvSpPr txBox="1"/>
          <p:nvPr/>
        </p:nvSpPr>
        <p:spPr>
          <a:xfrm>
            <a:off x="4699227" y="5947905"/>
            <a:ext cx="27608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b="1" dirty="0">
                <a:solidFill>
                  <a:srgbClr val="FF0000"/>
                </a:solidFill>
              </a:rPr>
              <a:t>2.98 </a:t>
            </a:r>
          </a:p>
          <a:p>
            <a:pPr algn="ctr"/>
            <a:r>
              <a:rPr lang="en-DE" sz="2000" b="1" dirty="0"/>
              <a:t>Avg. Rental Revenue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7ABE04D-B25F-33EA-63A6-6E73E6E2FD32}"/>
              </a:ext>
            </a:extLst>
          </p:cNvPr>
          <p:cNvSpPr txBox="1"/>
          <p:nvPr/>
        </p:nvSpPr>
        <p:spPr>
          <a:xfrm>
            <a:off x="7595240" y="4549850"/>
            <a:ext cx="18731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b="1" dirty="0">
                <a:solidFill>
                  <a:srgbClr val="FF0000"/>
                </a:solidFill>
              </a:rPr>
              <a:t>17</a:t>
            </a:r>
          </a:p>
          <a:p>
            <a:pPr algn="ctr"/>
            <a:r>
              <a:rPr lang="en-DE" sz="2000" b="1" dirty="0"/>
              <a:t>Genres</a:t>
            </a:r>
          </a:p>
        </p:txBody>
      </p:sp>
      <p:pic>
        <p:nvPicPr>
          <p:cNvPr id="103" name="Graphic 102" descr="Music with solid fill">
            <a:extLst>
              <a:ext uri="{FF2B5EF4-FFF2-40B4-BE49-F238E27FC236}">
                <a16:creationId xmlns:a16="http://schemas.microsoft.com/office/drawing/2014/main" id="{F9162B63-4A6B-1D69-B075-5E68F636DE6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985023" y="373535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04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A3FF62-1945-82F4-6B09-1EAF1D902A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FC490-DFCA-2342-B137-D06F7E02D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071" y="722904"/>
            <a:ext cx="9821130" cy="10759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/>
              <a:t>Sales Snapshot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F81858-6B0F-3251-D933-B2E4DF7989B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883" t="16119" r="1373" b="11411"/>
          <a:stretch/>
        </p:blipFill>
        <p:spPr>
          <a:xfrm>
            <a:off x="1596222" y="1783078"/>
            <a:ext cx="8951672" cy="49000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73336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ight Triangle 40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19EC7B8-C390-4F1B-8960-E6D324510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CEE1CC1-2CD0-4957-8A12-48FA80C0C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4901FEB-A7C2-457B-A124-AD433B041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76048A8-79AA-454C-BD3E-3004F7426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7B51975-25FE-4328-9815-2AA302F28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440B47E-6D3E-4978-B887-B53DA0BFF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94D0A1-D760-40DE-B758-008B93D58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9E590CB-0538-40D7-9CAC-1BBD39CC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D7C67DA-B2AA-46E2-8065-1F862A6F7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0C2ED54-1B65-4F4A-B14B-41FC05B37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AE5BBBC-F576-4D54-BF67-C00BB1F4F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0D490E7-12F8-40DC-A9C1-D119667EE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C855383-9F21-4BDA-8FCA-22AF3D69F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C3E600C-E08A-418E-B30E-2B0FC15DF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980D58F-BD3F-4B47-9BD2-888B0D9D1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3544818-9B28-4A71-8D7B-80727A5326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01FFBC7-035F-48C5-91FA-4A4973FC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6195BC5-BB4E-4F3F-8378-0B308B425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2404171-AF5C-4FA1-9D4E-DCF75562B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AD45A86-9385-473D-9DBF-565E0A94A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BA5A228-913F-4D4F-AB25-537293624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87E8BFE-D92E-4EB3-ADD1-FB75CAA68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8756FCD-8335-4089-B4EE-13D629E53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9707D7B-937E-4DC3-87BA-B7B704268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B1A72DC-3F29-4488-9051-C21E1CBB7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56DAD76-815C-4F16-98CF-8E8BE1965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AF2F8C5-6691-4EBD-B42E-4B17DF1ED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32ED14D-1C00-41C8-849C-030A1434E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2F296F5-9867-45CA-BF0A-EF216F6A8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3B72471-9DB5-428B-AF52-E11E03B9F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8656B49-5277-4610-BD7B-F5D98170B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1A47399-8F78-4DB1-BD21-1166BCB26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Right Triangle 77">
            <a:extLst>
              <a:ext uri="{FF2B5EF4-FFF2-40B4-BE49-F238E27FC236}">
                <a16:creationId xmlns:a16="http://schemas.microsoft.com/office/drawing/2014/main" id="{F952A221-69C2-46B3-890D-354CA5961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810332" y="-28672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C39731-9867-F9BF-147F-ABAA9922B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071" y="722904"/>
            <a:ext cx="9821130" cy="10759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Top (&amp; Bottom) Grossers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F0C719-91C6-0FE3-3513-A33E21F0A9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480" t="13623" r="-316" b="11789"/>
          <a:stretch/>
        </p:blipFill>
        <p:spPr>
          <a:xfrm>
            <a:off x="1617482" y="1807114"/>
            <a:ext cx="9040907" cy="49100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08658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E0CDE-E828-6572-D850-C920FDC4A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What these Findings tell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B3BAD-E8B4-3B90-0351-7BCDEC09C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DE" sz="2400" dirty="0"/>
              <a:t>ASIA is the biggest region by revenue – India, China &amp; Japan in Top 5 countries, followed by NORTH AMERICA (2 out of 5).</a:t>
            </a:r>
          </a:p>
          <a:p>
            <a:r>
              <a:rPr lang="en-DE" sz="2400" i="1" dirty="0"/>
              <a:t>Telegraph Voyage </a:t>
            </a:r>
            <a:r>
              <a:rPr lang="en-DE" sz="2400" dirty="0"/>
              <a:t>is the Top Grossing Movie, while </a:t>
            </a:r>
            <a:r>
              <a:rPr lang="en-DE" sz="2400" i="1" dirty="0"/>
              <a:t>Texas Watch </a:t>
            </a:r>
            <a:r>
              <a:rPr lang="en-DE" sz="2400" dirty="0"/>
              <a:t>contributes the least</a:t>
            </a:r>
          </a:p>
          <a:p>
            <a:r>
              <a:rPr lang="en-DE" sz="2400" dirty="0"/>
              <a:t>Movies in the </a:t>
            </a:r>
            <a:r>
              <a:rPr lang="en-DE" sz="2400" b="1" dirty="0"/>
              <a:t>Sports</a:t>
            </a:r>
            <a:r>
              <a:rPr lang="en-DE" sz="2400" dirty="0"/>
              <a:t> Genre generate most revenue among the 17 on offer.</a:t>
            </a:r>
          </a:p>
          <a:p>
            <a:r>
              <a:rPr lang="en-DE" sz="2400" dirty="0"/>
              <a:t>Movies with </a:t>
            </a:r>
            <a:r>
              <a:rPr lang="en-DE" sz="2400" b="1" dirty="0"/>
              <a:t>PG-13</a:t>
            </a:r>
            <a:r>
              <a:rPr lang="en-DE" sz="2400" dirty="0"/>
              <a:t> rating outperform the others.</a:t>
            </a:r>
          </a:p>
          <a:p>
            <a:endParaRPr lang="en-DE" sz="2400" dirty="0"/>
          </a:p>
          <a:p>
            <a:endParaRPr lang="en-DE" sz="2800" dirty="0"/>
          </a:p>
        </p:txBody>
      </p:sp>
    </p:spTree>
    <p:extLst>
      <p:ext uri="{BB962C8B-B14F-4D97-AF65-F5344CB8AC3E}">
        <p14:creationId xmlns:p14="http://schemas.microsoft.com/office/powerpoint/2010/main" val="30584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AE9B6-2130-66E5-0F02-FDA3DBBA2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6585E-27A5-BB92-10A1-E3C1D13B2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DE" sz="2400" dirty="0"/>
              <a:t>Increase the marketing budget for Asia &amp; North America to attract more customers.</a:t>
            </a:r>
          </a:p>
          <a:p>
            <a:r>
              <a:rPr lang="en-DE" sz="2400" dirty="0"/>
              <a:t>Promote movies from popular genres to increase average revenue.</a:t>
            </a:r>
          </a:p>
          <a:p>
            <a:r>
              <a:rPr lang="en-DE" sz="2400" dirty="0"/>
              <a:t>Remove the bottom 5-10% of titles to save on license fees.</a:t>
            </a:r>
          </a:p>
          <a:p>
            <a:r>
              <a:rPr lang="en-DE" sz="2400" dirty="0"/>
              <a:t>Introduce Loyalty Bonus for customers with high Lifetime Value and to promote more spend among existing customer base.</a:t>
            </a:r>
          </a:p>
        </p:txBody>
      </p:sp>
    </p:spTree>
    <p:extLst>
      <p:ext uri="{BB962C8B-B14F-4D97-AF65-F5344CB8AC3E}">
        <p14:creationId xmlns:p14="http://schemas.microsoft.com/office/powerpoint/2010/main" val="1038681190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10367</TotalTime>
  <Words>387</Words>
  <Application>Microsoft Macintosh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Grandview</vt:lpstr>
      <vt:lpstr>Helvetica</vt:lpstr>
      <vt:lpstr>Wingdings</vt:lpstr>
      <vt:lpstr>CosineVTI</vt:lpstr>
      <vt:lpstr>Databases &amp; SQL for Analysts: Final Project Presentation</vt:lpstr>
      <vt:lpstr>Topics</vt:lpstr>
      <vt:lpstr>Setting the Context</vt:lpstr>
      <vt:lpstr>Key Questions &amp; Objectives</vt:lpstr>
      <vt:lpstr>Key Business Indicators</vt:lpstr>
      <vt:lpstr>Sales Snapshot</vt:lpstr>
      <vt:lpstr>Top (&amp; Bottom) Grossers</vt:lpstr>
      <vt:lpstr>What these Findings tell us</vt:lpstr>
      <vt:lpstr>Recommendations</vt:lpstr>
      <vt:lpstr>Tableau Sheets &amp; Dashboards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GTM Plan for Consumer Banking</dc:title>
  <dc:creator>Vijay Kasturi</dc:creator>
  <cp:lastModifiedBy>Vijay Kasturi</cp:lastModifiedBy>
  <cp:revision>2</cp:revision>
  <dcterms:created xsi:type="dcterms:W3CDTF">2023-11-27T14:19:11Z</dcterms:created>
  <dcterms:modified xsi:type="dcterms:W3CDTF">2024-11-21T16:23:17Z</dcterms:modified>
</cp:coreProperties>
</file>