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8" r:id="rId13"/>
    <p:sldId id="271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3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F5992-11C8-FF4D-9805-0D9CD0468D2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65A2A-BFAC-674B-897A-01C43E82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3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434C-2875-C14B-8D41-08E5D970D7D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3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9F24-4095-9F42-A927-289F0835931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9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2DA1B-2FB7-D94A-8C09-100D44D29F51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E2F1-69EA-BF40-B28C-3194B0FE33E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49A5-6396-9348-A228-9ADBA89A408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78B1-CA00-0A47-BC30-29468C249724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BD0-E691-2840-BF64-6DAE5AA4EB49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ABF7-9659-134D-AF6A-54F80CD091D4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7918-B4D8-7849-B1CE-8CA6F3CDDFF4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3683-B61E-6B4D-9C0C-CE030C016E57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07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B8BC-D671-0A45-B296-474ACC9F85EC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2956FB20-40C3-0648-8144-BFC58A325ED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4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Title 1">
            <a:extLst>
              <a:ext uri="{FF2B5EF4-FFF2-40B4-BE49-F238E27FC236}">
                <a16:creationId xmlns:a16="http://schemas.microsoft.com/office/drawing/2014/main" id="{C3593A3F-E735-77A3-8300-AE62B0AFB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1" y="1597225"/>
            <a:ext cx="8660630" cy="1831776"/>
          </a:xfrm>
        </p:spPr>
        <p:txBody>
          <a:bodyPr lIns="91440" tIns="91440" rIns="91440" bIns="91440" anchor="ctr">
            <a:normAutofit/>
          </a:bodyPr>
          <a:lstStyle/>
          <a:p>
            <a:r>
              <a:rPr lang="en-US" dirty="0"/>
              <a:t>Purdue BAZAAR</a:t>
            </a:r>
            <a:br>
              <a:rPr lang="en-US" dirty="0"/>
            </a:br>
            <a:r>
              <a:rPr lang="en-US" sz="1500" dirty="0"/>
              <a:t>“</a:t>
            </a:r>
            <a:r>
              <a:rPr lang="en-US" sz="1500" b="0" i="0" dirty="0">
                <a:effectLst/>
                <a:latin typeface="Söhne"/>
              </a:rPr>
              <a:t>Your Purdue Community, Your Marketplace Home.”</a:t>
            </a:r>
            <a:endParaRPr lang="en-US" sz="15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578" y="4207162"/>
            <a:ext cx="3081866" cy="1696928"/>
          </a:xfr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500" dirty="0"/>
              <a:t>- Sri Naga Sai </a:t>
            </a:r>
            <a:r>
              <a:rPr lang="en-US" sz="1500" dirty="0" err="1"/>
              <a:t>Subhank</a:t>
            </a:r>
            <a:r>
              <a:rPr lang="en-US" sz="1500" dirty="0"/>
              <a:t> Vempati</a:t>
            </a:r>
          </a:p>
          <a:p>
            <a:pPr algn="r">
              <a:lnSpc>
                <a:spcPct val="100000"/>
              </a:lnSpc>
            </a:pPr>
            <a:r>
              <a:rPr lang="en-US" sz="1500" dirty="0"/>
              <a:t>- Mohin Pasha Mohammad</a:t>
            </a:r>
          </a:p>
          <a:p>
            <a:pPr algn="r">
              <a:lnSpc>
                <a:spcPct val="100000"/>
              </a:lnSpc>
            </a:pPr>
            <a:r>
              <a:rPr lang="en-US" sz="1500" dirty="0"/>
              <a:t>- </a:t>
            </a:r>
            <a:r>
              <a:rPr lang="en-US" sz="1500" dirty="0" err="1"/>
              <a:t>Swarnavo</a:t>
            </a:r>
            <a:r>
              <a:rPr lang="en-US" sz="1500" dirty="0"/>
              <a:t> Chakrabarti</a:t>
            </a:r>
          </a:p>
          <a:p>
            <a:pPr algn="r">
              <a:lnSpc>
                <a:spcPct val="100000"/>
              </a:lnSpc>
            </a:pPr>
            <a:r>
              <a:rPr lang="en-US" sz="1500" dirty="0"/>
              <a:t>- Varun Kumar </a:t>
            </a:r>
            <a:r>
              <a:rPr lang="en-US" sz="1500" dirty="0" err="1"/>
              <a:t>Valaboju</a:t>
            </a:r>
            <a:endParaRPr lang="en-US" sz="1500" dirty="0"/>
          </a:p>
        </p:txBody>
      </p:sp>
      <p:sp>
        <p:nvSpPr>
          <p:cNvPr id="16" name="Slide Number Placeholder 16">
            <a:extLst>
              <a:ext uri="{FF2B5EF4-FFF2-40B4-BE49-F238E27FC236}">
                <a16:creationId xmlns:a16="http://schemas.microsoft.com/office/drawing/2014/main" id="{E8226B91-0A80-0B15-7F9A-8B17807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22A18-BD7E-ECA2-C77E-390266CA5371}"/>
              </a:ext>
            </a:extLst>
          </p:cNvPr>
          <p:cNvSpPr txBox="1"/>
          <p:nvPr/>
        </p:nvSpPr>
        <p:spPr>
          <a:xfrm>
            <a:off x="7732889" y="180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488F5-5FD6-3C18-BD5F-49D8E11EDA6F}"/>
              </a:ext>
            </a:extLst>
          </p:cNvPr>
          <p:cNvSpPr txBox="1"/>
          <p:nvPr/>
        </p:nvSpPr>
        <p:spPr>
          <a:xfrm flipH="1">
            <a:off x="8937522" y="3837830"/>
            <a:ext cx="2166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GROUP- 11</a:t>
            </a:r>
          </a:p>
        </p:txBody>
      </p:sp>
    </p:spTree>
    <p:extLst>
      <p:ext uri="{BB962C8B-B14F-4D97-AF65-F5344CB8AC3E}">
        <p14:creationId xmlns:p14="http://schemas.microsoft.com/office/powerpoint/2010/main" val="3735791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666E-0678-CF50-D136-5EFC3B2E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142" y="2640878"/>
            <a:ext cx="3835813" cy="1073825"/>
          </a:xfrm>
        </p:spPr>
        <p:txBody>
          <a:bodyPr/>
          <a:lstStyle/>
          <a:p>
            <a:r>
              <a:rPr lang="en-IN" dirty="0"/>
              <a:t>System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AB568A-A537-977E-30B4-BF17F796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1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8D3E-1CCC-2E7B-62C8-89EE550F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008" y="399379"/>
            <a:ext cx="8977511" cy="1073825"/>
          </a:xfrm>
        </p:spPr>
        <p:txBody>
          <a:bodyPr/>
          <a:lstStyle/>
          <a:p>
            <a:r>
              <a:rPr lang="en-IN" dirty="0"/>
              <a:t>USE Case and sequence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F7A6C-1CFA-442F-8C69-730C5B50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AA255-2454-BE6F-7605-275A40B0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66" y="1446702"/>
            <a:ext cx="5386786" cy="42147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590C3-9926-00C5-FE7D-151169BAD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39" y="1476197"/>
            <a:ext cx="4522125" cy="379689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56754-188F-C927-77EF-A6A996C1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157943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1E2EE-DBCD-8B38-C8A7-C9A7C40C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dirty="0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EA2F1-0128-8890-3BB0-A408131A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515" y="994418"/>
            <a:ext cx="3950354" cy="48694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35833-C8FA-3C54-CACE-0A8576C0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B6ED5F-5D50-CF50-AA56-6FADFA30CA69}"/>
              </a:ext>
            </a:extLst>
          </p:cNvPr>
          <p:cNvSpPr txBox="1">
            <a:spLocks/>
          </p:cNvSpPr>
          <p:nvPr/>
        </p:nvSpPr>
        <p:spPr>
          <a:xfrm>
            <a:off x="951848" y="948064"/>
            <a:ext cx="4857795" cy="107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a typeface="+mj-lt"/>
                <a:cs typeface="+mj-lt"/>
              </a:rPr>
              <a:t>Client CLASS DIAGRAM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2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9DC5-FACA-7DD5-08AD-F5D5D55C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48" y="948064"/>
            <a:ext cx="4857795" cy="1078741"/>
          </a:xfrm>
        </p:spPr>
        <p:txBody>
          <a:bodyPr/>
          <a:lstStyle/>
          <a:p>
            <a:r>
              <a:rPr lang="en-IN" dirty="0">
                <a:ea typeface="+mj-lt"/>
                <a:cs typeface="+mj-lt"/>
              </a:rPr>
              <a:t>Server CLASS DIAGRAM</a:t>
            </a:r>
            <a:endParaRPr lang="en-US" b="0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F1E06E-441A-C7A3-EE81-36A2D44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E34194-EDB1-A87C-3A2D-C2FB51E4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45256"/>
            <a:ext cx="5286184" cy="49628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5B985-EA46-80A8-022C-06026DF8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 Model</a:t>
            </a:r>
          </a:p>
        </p:txBody>
      </p:sp>
    </p:spTree>
    <p:extLst>
      <p:ext uri="{BB962C8B-B14F-4D97-AF65-F5344CB8AC3E}">
        <p14:creationId xmlns:p14="http://schemas.microsoft.com/office/powerpoint/2010/main" val="339983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2B89D-02FB-B071-73B8-9E426B09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49457-9D52-C0F6-FF0F-06DAC812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14" y="1889486"/>
            <a:ext cx="6667460" cy="37803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7B60D2-0070-63E0-8590-36EF5CE47B67}"/>
              </a:ext>
            </a:extLst>
          </p:cNvPr>
          <p:cNvSpPr txBox="1">
            <a:spLocks/>
          </p:cNvSpPr>
          <p:nvPr/>
        </p:nvSpPr>
        <p:spPr>
          <a:xfrm>
            <a:off x="951848" y="948064"/>
            <a:ext cx="6863575" cy="10787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ea typeface="+mj-lt"/>
                <a:cs typeface="+mj-lt"/>
              </a:rPr>
              <a:t>SYSTEM ARCHITECTURE (LAYERED)</a:t>
            </a:r>
            <a:endParaRPr lang="en-IN" b="0" dirty="0">
              <a:ea typeface="+mj-lt"/>
              <a:cs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14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B87A-A240-5248-8B49-49A83FC4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0" y="969650"/>
            <a:ext cx="8977511" cy="1073825"/>
          </a:xfrm>
        </p:spPr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6DB5DD-FBF0-22A8-C170-F6721AC8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03D48-6AFD-8CF4-CEB1-AEA20BBDDC6D}"/>
              </a:ext>
            </a:extLst>
          </p:cNvPr>
          <p:cNvSpPr txBox="1"/>
          <p:nvPr/>
        </p:nvSpPr>
        <p:spPr>
          <a:xfrm>
            <a:off x="1325627" y="2257717"/>
            <a:ext cx="739600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/>
              <a:t>Manual Testing</a:t>
            </a:r>
          </a:p>
          <a:p>
            <a:pPr lvl="1"/>
            <a:r>
              <a:rPr lang="en-IN" dirty="0"/>
              <a:t>Test scenario identification</a:t>
            </a:r>
          </a:p>
          <a:p>
            <a:pPr lvl="1"/>
            <a:r>
              <a:rPr lang="en-IN" dirty="0"/>
              <a:t>Test cases identification</a:t>
            </a:r>
          </a:p>
          <a:p>
            <a:pPr lvl="1"/>
            <a:r>
              <a:rPr lang="en-IN" dirty="0"/>
              <a:t>Test case execution</a:t>
            </a:r>
          </a:p>
          <a:p>
            <a:r>
              <a:rPr lang="en-IN" b="1" dirty="0"/>
              <a:t>Automation Testing (Proposed)</a:t>
            </a:r>
          </a:p>
          <a:p>
            <a:r>
              <a:rPr lang="en-IN" dirty="0"/>
              <a:t>	UI and functionality automation using Selenium with python</a:t>
            </a:r>
          </a:p>
        </p:txBody>
      </p:sp>
    </p:spTree>
    <p:extLst>
      <p:ext uri="{BB962C8B-B14F-4D97-AF65-F5344CB8AC3E}">
        <p14:creationId xmlns:p14="http://schemas.microsoft.com/office/powerpoint/2010/main" val="31963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4414-78D2-4C36-FF57-CB069E7F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0" y="958191"/>
            <a:ext cx="8977511" cy="107382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D033-8AEB-02E6-0663-695ABBE9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  <a:p>
            <a:r>
              <a:rPr lang="en-US" dirty="0"/>
              <a:t>Functional requirements </a:t>
            </a:r>
          </a:p>
          <a:p>
            <a:r>
              <a:rPr lang="en-US" dirty="0"/>
              <a:t>Non-functional requirements</a:t>
            </a:r>
          </a:p>
          <a:p>
            <a:r>
              <a:rPr lang="en-US" dirty="0"/>
              <a:t>Nice-to-have requirements. </a:t>
            </a:r>
          </a:p>
          <a:p>
            <a:r>
              <a:rPr lang="en-US" dirty="0"/>
              <a:t> System models </a:t>
            </a:r>
          </a:p>
          <a:p>
            <a:r>
              <a:rPr lang="en-US" dirty="0"/>
              <a:t> 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404D4-A92C-96C8-9D0A-79498D5E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CEBF-147D-5C31-1415-FCB70BB8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1" y="935275"/>
            <a:ext cx="8977511" cy="1073825"/>
          </a:xfrm>
        </p:spPr>
        <p:txBody>
          <a:bodyPr>
            <a:normAutofit/>
          </a:bodyPr>
          <a:lstStyle/>
          <a:p>
            <a:r>
              <a:rPr lang="en-US" sz="3000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7521-5D1C-535F-45A9-38060AA1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4E102-67E5-5E93-4310-81F42956D633}"/>
              </a:ext>
            </a:extLst>
          </p:cNvPr>
          <p:cNvSpPr txBox="1"/>
          <p:nvPr/>
        </p:nvSpPr>
        <p:spPr>
          <a:xfrm>
            <a:off x="1620443" y="2833510"/>
            <a:ext cx="8977510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i="1" dirty="0"/>
              <a:t>Welcome to our Purdue marketplace, where Mastodon’s connect, trade, and grow. We're all about fostering community, convenience, and collaboration. Join us in making your Purdue experience even better.</a:t>
            </a:r>
          </a:p>
        </p:txBody>
      </p:sp>
    </p:spTree>
    <p:extLst>
      <p:ext uri="{BB962C8B-B14F-4D97-AF65-F5344CB8AC3E}">
        <p14:creationId xmlns:p14="http://schemas.microsoft.com/office/powerpoint/2010/main" val="260562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92F-96C8-3FF2-1162-DC368E6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0" y="958192"/>
            <a:ext cx="8977511" cy="1073825"/>
          </a:xfrm>
        </p:spPr>
        <p:txBody>
          <a:bodyPr/>
          <a:lstStyle/>
          <a:p>
            <a:r>
              <a:rPr lang="en-IN" dirty="0"/>
              <a:t>Functional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F7ADA-11A5-07A6-ECE9-8038814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3741-4626-B956-75BB-F3E89C796825}"/>
              </a:ext>
            </a:extLst>
          </p:cNvPr>
          <p:cNvSpPr txBox="1"/>
          <p:nvPr/>
        </p:nvSpPr>
        <p:spPr>
          <a:xfrm>
            <a:off x="1296237" y="2458096"/>
            <a:ext cx="9656466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/>
            <a:r>
              <a:rPr lang="en-US" sz="1400" dirty="0"/>
              <a:t>1. User Login page: Authorization of user.</a:t>
            </a:r>
            <a:endParaRPr lang="en-US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2. Passwords saved will be encrypted, so basically, encryption and decryption of passwords for securing sitting passwords in Database.</a:t>
            </a:r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3. Forgot password: In case, user (account already created) forgets his passwords. Now, user can reset his password with this functionality.</a:t>
            </a:r>
            <a:endParaRPr lang="en-US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4. Create new account: New user profile will be created.</a:t>
            </a:r>
            <a:endParaRPr lang="en-US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5. User profile: Setup database for user credentials, addresses, and contact information.</a:t>
            </a:r>
            <a:endParaRPr lang="en-US" dirty="0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6. Search bar option: Will help users to look-up products with ease.</a:t>
            </a:r>
            <a:endParaRPr lang="en-US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7. Product categories: Products will be categorized for convenience to find same kind of products.</a:t>
            </a:r>
          </a:p>
        </p:txBody>
      </p:sp>
    </p:spTree>
    <p:extLst>
      <p:ext uri="{BB962C8B-B14F-4D97-AF65-F5344CB8AC3E}">
        <p14:creationId xmlns:p14="http://schemas.microsoft.com/office/powerpoint/2010/main" val="193100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92F-96C8-3FF2-1162-DC368E6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299" y="969650"/>
            <a:ext cx="8977511" cy="1073825"/>
          </a:xfrm>
        </p:spPr>
        <p:txBody>
          <a:bodyPr/>
          <a:lstStyle/>
          <a:p>
            <a:r>
              <a:rPr lang="en-IN" dirty="0"/>
              <a:t>Functional Requirements contd..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F7ADA-11A5-07A6-ECE9-8038814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3741-4626-B956-75BB-F3E89C796825}"/>
              </a:ext>
            </a:extLst>
          </p:cNvPr>
          <p:cNvSpPr txBox="1"/>
          <p:nvPr/>
        </p:nvSpPr>
        <p:spPr>
          <a:xfrm>
            <a:off x="1296237" y="2458096"/>
            <a:ext cx="9656466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/>
            <a:r>
              <a:rPr lang="en-US" sz="1400" dirty="0">
                <a:ea typeface="+mn-lt"/>
                <a:cs typeface="+mn-lt"/>
              </a:rPr>
              <a:t>8. Ratings database for user to give product specific feedback and rating on a scale of 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[1-5] *1 Bad review; *2 Not Satisfied; *3 Satisfied; 4* Good; *5 Excellent.</a:t>
            </a:r>
            <a:endParaRPr lang="en-US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9. Filter for products (UI): Users can be able to sort products using the below options:</a:t>
            </a:r>
            <a:endParaRPr lang="en-US" dirty="0"/>
          </a:p>
          <a:p>
            <a:pPr marL="628650" lvl="1" indent="-171450"/>
            <a:r>
              <a:rPr lang="en-US" sz="1400" dirty="0"/>
              <a:t>- Price high – low</a:t>
            </a:r>
          </a:p>
          <a:p>
            <a:pPr marL="628650" lvl="1" indent="-171450"/>
            <a:r>
              <a:rPr lang="en-US" sz="1400" dirty="0"/>
              <a:t>- Popularity based on ratings.</a:t>
            </a:r>
          </a:p>
          <a:p>
            <a:pPr marL="228600" indent="-228600"/>
            <a:endParaRPr lang="en-US" sz="1400" dirty="0"/>
          </a:p>
          <a:p>
            <a:pPr marL="342900" indent="-342900"/>
            <a:r>
              <a:rPr lang="en-US" sz="1400" dirty="0"/>
              <a:t>10. Order cart: Implement carting option for users to group different products and buy them at once or remove them if needed from cart.</a:t>
            </a:r>
            <a:endParaRPr lang="en-US"/>
          </a:p>
          <a:p>
            <a:pPr marL="171450" indent="-171450"/>
            <a:endParaRPr lang="en-US" sz="1400" dirty="0"/>
          </a:p>
          <a:p>
            <a:pPr marL="171450" indent="-171450"/>
            <a:r>
              <a:rPr lang="en-US" sz="1400" dirty="0"/>
              <a:t>11. Orders placed notification! – Email notification for user/customers who have placed their order(bought).</a:t>
            </a:r>
            <a:endParaRPr lang="en-US" dirty="0"/>
          </a:p>
          <a:p>
            <a:pPr marL="171450" indent="-171450"/>
            <a:endParaRPr lang="en-US" sz="1400" dirty="0"/>
          </a:p>
          <a:p>
            <a:pPr marL="342900" indent="-342900"/>
            <a:r>
              <a:rPr lang="en-US" sz="1400" dirty="0"/>
              <a:t>12. Pagination –  Pages for Website to look-up for more products instead of scrolling forever. Basically, 3 - 5 products per page only.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92F-96C8-3FF2-1162-DC368E6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2" y="958192"/>
            <a:ext cx="8977511" cy="1073825"/>
          </a:xfrm>
        </p:spPr>
        <p:txBody>
          <a:bodyPr/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F7ADA-11A5-07A6-ECE9-8038814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3741-4626-B956-75BB-F3E89C796825}"/>
              </a:ext>
            </a:extLst>
          </p:cNvPr>
          <p:cNvSpPr txBox="1"/>
          <p:nvPr/>
        </p:nvSpPr>
        <p:spPr>
          <a:xfrm>
            <a:off x="1296237" y="2458096"/>
            <a:ext cx="9656466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dirty="0"/>
              <a:t>1. Authentication for all GET, POST, PUT, DELETE calls.</a:t>
            </a:r>
          </a:p>
          <a:p>
            <a:r>
              <a:rPr lang="en-US" sz="1400" dirty="0"/>
              <a:t>	- Username: user</a:t>
            </a:r>
          </a:p>
          <a:p>
            <a:r>
              <a:rPr lang="en-US" sz="1400" dirty="0"/>
              <a:t>	- Password: password</a:t>
            </a:r>
          </a:p>
          <a:p>
            <a:r>
              <a:rPr lang="en-US" sz="1400" dirty="0"/>
              <a:t>With Basic Authentication</a:t>
            </a:r>
          </a:p>
          <a:p>
            <a:endParaRPr lang="en-US" sz="1400" dirty="0"/>
          </a:p>
          <a:p>
            <a:r>
              <a:rPr lang="en-US" sz="1400" dirty="0"/>
              <a:t>2. Rate Limiting and Throttling:</a:t>
            </a:r>
          </a:p>
          <a:p>
            <a:r>
              <a:rPr lang="en-US" sz="1400" dirty="0"/>
              <a:t>	a. Rate Limiting: Implement rate limiting to prevent abuse of your API and ensure fair usage.</a:t>
            </a:r>
          </a:p>
          <a:p>
            <a:r>
              <a:rPr lang="en-US" sz="1400" dirty="0"/>
              <a:t>	b. Throttling: Apply throttling to control the number of requests a client can make within a given time frame.</a:t>
            </a:r>
          </a:p>
          <a:p>
            <a:endParaRPr lang="en-US" sz="1400" dirty="0"/>
          </a:p>
          <a:p>
            <a:r>
              <a:rPr lang="en-US" sz="1400" dirty="0"/>
              <a:t>GET all or POST request on rating API calls</a:t>
            </a:r>
          </a:p>
          <a:p>
            <a:endParaRPr lang="en-US" sz="1400" dirty="0"/>
          </a:p>
          <a:p>
            <a:r>
              <a:rPr lang="en-US" sz="1400" dirty="0"/>
              <a:t>3. Documentation:</a:t>
            </a:r>
          </a:p>
          <a:p>
            <a:r>
              <a:rPr lang="en-US" sz="1400" dirty="0"/>
              <a:t>	API Documentation: Provide clear and up-to-date documentation for the API, including endpoints, request/response formats, and usage examples.</a:t>
            </a:r>
          </a:p>
        </p:txBody>
      </p:sp>
    </p:spTree>
    <p:extLst>
      <p:ext uri="{BB962C8B-B14F-4D97-AF65-F5344CB8AC3E}">
        <p14:creationId xmlns:p14="http://schemas.microsoft.com/office/powerpoint/2010/main" val="121301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92F-96C8-3FF2-1162-DC368E6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0" y="969650"/>
            <a:ext cx="8977511" cy="1073825"/>
          </a:xfrm>
        </p:spPr>
        <p:txBody>
          <a:bodyPr/>
          <a:lstStyle/>
          <a:p>
            <a:r>
              <a:rPr lang="en-IN" dirty="0"/>
              <a:t>Non-Functional Requirements contd..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F7ADA-11A5-07A6-ECE9-8038814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93741-4626-B956-75BB-F3E89C796825}"/>
              </a:ext>
            </a:extLst>
          </p:cNvPr>
          <p:cNvSpPr txBox="1"/>
          <p:nvPr/>
        </p:nvSpPr>
        <p:spPr>
          <a:xfrm>
            <a:off x="1296237" y="2458096"/>
            <a:ext cx="96564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Performance: Response Time: Ensure that the API responds quickly to client requests to provide a smooth user experience.</a:t>
            </a:r>
          </a:p>
          <a:p>
            <a:r>
              <a:rPr lang="en-US" sz="1400" dirty="0"/>
              <a:t>Response time less than 500 </a:t>
            </a:r>
            <a:r>
              <a:rPr lang="en-US" sz="1400" dirty="0" err="1"/>
              <a:t>ms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5. Authorization: Define access controls and permissions to restrict what authenticated users can do within the API.</a:t>
            </a:r>
          </a:p>
          <a:p>
            <a:endParaRPr lang="en-US" sz="1400" dirty="0"/>
          </a:p>
          <a:p>
            <a:r>
              <a:rPr lang="en-US" sz="1400" dirty="0"/>
              <a:t>6. Error Handling: Implement proper error handling and logging to aid in debugging and troubleshooting.</a:t>
            </a:r>
          </a:p>
          <a:p>
            <a:endParaRPr lang="en-US" sz="1400" dirty="0"/>
          </a:p>
          <a:p>
            <a:r>
              <a:rPr lang="en-US" sz="1400" dirty="0"/>
              <a:t>7. Test Automation: Implement automated testing to catch regressions and issues early in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59047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1E21-0004-D711-F35C-7368F633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0" y="958192"/>
            <a:ext cx="8977511" cy="1073825"/>
          </a:xfrm>
        </p:spPr>
        <p:txBody>
          <a:bodyPr/>
          <a:lstStyle/>
          <a:p>
            <a:r>
              <a:rPr lang="en-US" dirty="0"/>
              <a:t>Must have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A3939E-997F-D40C-CC19-B9129515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56088-4F3D-886C-39A6-4B274835E405}"/>
              </a:ext>
            </a:extLst>
          </p:cNvPr>
          <p:cNvSpPr txBox="1"/>
          <p:nvPr/>
        </p:nvSpPr>
        <p:spPr>
          <a:xfrm>
            <a:off x="1672962" y="2486526"/>
            <a:ext cx="714331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Account Creation</a:t>
            </a:r>
          </a:p>
          <a:p>
            <a:pPr marL="342900" indent="-342900">
              <a:buAutoNum type="arabicPeriod"/>
            </a:pPr>
            <a:r>
              <a:rPr lang="en-US" dirty="0"/>
              <a:t>User authentication and authorization</a:t>
            </a:r>
          </a:p>
          <a:p>
            <a:pPr marL="342900" indent="-342900">
              <a:buAutoNum type="arabicPeriod"/>
            </a:pPr>
            <a:r>
              <a:rPr lang="en-US" dirty="0"/>
              <a:t>User Profile</a:t>
            </a:r>
          </a:p>
          <a:p>
            <a:pPr marL="342900" indent="-342900">
              <a:buAutoNum type="arabicPeriod"/>
            </a:pPr>
            <a:r>
              <a:rPr lang="en-US" dirty="0"/>
              <a:t>Add to Cart</a:t>
            </a:r>
          </a:p>
          <a:p>
            <a:pPr marL="342900" indent="-342900">
              <a:buAutoNum type="arabicPeriod"/>
            </a:pPr>
            <a:r>
              <a:rPr lang="en-US" dirty="0"/>
              <a:t>Product Catalog</a:t>
            </a:r>
          </a:p>
          <a:p>
            <a:pPr marL="342900" indent="-342900">
              <a:buAutoNum type="arabicPeriod"/>
            </a:pPr>
            <a:r>
              <a:rPr lang="en-US" dirty="0"/>
              <a:t>Final Order Page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09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C92F-96C8-3FF2-1162-DC368E61B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0" y="969650"/>
            <a:ext cx="8977511" cy="1073825"/>
          </a:xfrm>
        </p:spPr>
        <p:txBody>
          <a:bodyPr/>
          <a:lstStyle/>
          <a:p>
            <a:r>
              <a:rPr lang="en-IN" dirty="0"/>
              <a:t>Nice to have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F7ADA-11A5-07A6-ECE9-8038814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16E89-7321-72FD-8D08-6BEF6A51B77E}"/>
              </a:ext>
            </a:extLst>
          </p:cNvPr>
          <p:cNvSpPr txBox="1"/>
          <p:nvPr/>
        </p:nvSpPr>
        <p:spPr>
          <a:xfrm>
            <a:off x="1621398" y="2475067"/>
            <a:ext cx="632975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Password Retrieval (Forgot Password)</a:t>
            </a:r>
          </a:p>
          <a:p>
            <a:pPr marL="342900" indent="-342900">
              <a:buAutoNum type="arabicPeriod"/>
            </a:pPr>
            <a:r>
              <a:rPr lang="en-US" dirty="0"/>
              <a:t>Product Search</a:t>
            </a:r>
          </a:p>
          <a:p>
            <a:pPr marL="342900" indent="-342900">
              <a:buAutoNum type="arabicPeriod"/>
            </a:pPr>
            <a:r>
              <a:rPr lang="en-US" dirty="0"/>
              <a:t>Product filter based on: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Price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Ratings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Categories</a:t>
            </a:r>
          </a:p>
          <a:p>
            <a:r>
              <a:rPr lang="en-US" dirty="0"/>
              <a:t>4.   Pagination</a:t>
            </a:r>
          </a:p>
          <a:p>
            <a:r>
              <a:rPr lang="en-US"/>
              <a:t>5.   Email Notification</a:t>
            </a:r>
            <a:endParaRPr lang="en-US" dirty="0"/>
          </a:p>
          <a:p>
            <a:r>
              <a:rPr lang="en-US" dirty="0"/>
              <a:t>6.   Order history</a:t>
            </a:r>
          </a:p>
        </p:txBody>
      </p:sp>
    </p:spTree>
    <p:extLst>
      <p:ext uri="{BB962C8B-B14F-4D97-AF65-F5344CB8AC3E}">
        <p14:creationId xmlns:p14="http://schemas.microsoft.com/office/powerpoint/2010/main" val="143008513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{4755BD2E-386B-B54E-A025-C0CF250FE41C}tf10001072</Template>
  <TotalTime>51</TotalTime>
  <Words>687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</vt:lpstr>
      <vt:lpstr>Trade Gothic Next Cond</vt:lpstr>
      <vt:lpstr>Trade Gothic Next Light</vt:lpstr>
      <vt:lpstr>LimelightVTI</vt:lpstr>
      <vt:lpstr>Purdue BAZAAR “Your Purdue Community, Your Marketplace Home.”</vt:lpstr>
      <vt:lpstr>Outline</vt:lpstr>
      <vt:lpstr>Project Overview</vt:lpstr>
      <vt:lpstr>Functional Requirements</vt:lpstr>
      <vt:lpstr>Functional Requirements contd..</vt:lpstr>
      <vt:lpstr>Non-Functional Requirements</vt:lpstr>
      <vt:lpstr>Non-Functional Requirements contd..</vt:lpstr>
      <vt:lpstr>Must have requirements</vt:lpstr>
      <vt:lpstr>Nice to have Requirements</vt:lpstr>
      <vt:lpstr>System models</vt:lpstr>
      <vt:lpstr>USE Case and sequence diagram</vt:lpstr>
      <vt:lpstr>PowerPoint Presentation</vt:lpstr>
      <vt:lpstr>Server CLASS DIAGRAM </vt:lpstr>
      <vt:lpstr>PowerPoint Presentation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BAZAAR “Your Purdue Community, Your Marketplace Home.”</dc:title>
  <dc:creator>Varun Kumar Valaboju</dc:creator>
  <cp:lastModifiedBy>Sri Naga Sai Subhank Vempati</cp:lastModifiedBy>
  <cp:revision>214</cp:revision>
  <dcterms:created xsi:type="dcterms:W3CDTF">2023-10-09T03:21:59Z</dcterms:created>
  <dcterms:modified xsi:type="dcterms:W3CDTF">2023-10-10T20:59:22Z</dcterms:modified>
</cp:coreProperties>
</file>