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521798/when-should-i-be-using-react-cloneelement-vs-this-props-children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medium.com/@vigowebs/frequently-asked-react-js-interview-questions-and-answers-36f3dd99f48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hEGg-3pIHlE" TargetMode="External"/><Relationship Id="rId4" Type="http://schemas.openxmlformats.org/officeDocument/2006/relationships/hyperlink" Target="https://egghead.io/lessons/react-use-react-cloneelement-to-extend-functionality-of-children-componen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2699658" y="2648284"/>
            <a:ext cx="726543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medium-content-serif-font"/>
              </a:rPr>
              <a:t>What is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medium-content-serif-font"/>
              </a:rPr>
              <a:t>React.cloneElement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medium-content-serif-font"/>
              </a:rPr>
              <a:t>? and the difference with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medium-content-serif-font"/>
              </a:rPr>
              <a:t>this.props.children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medium-content-serif-font"/>
              </a:rPr>
              <a:t>?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https://medium.com/@vigowebs/frequently-asked-react-js-interview-questions-and-answers-36f3dd99f486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https://stackoverflow.com/questions/37521798/when-should-i-be-using-react-cloneelement-vs-this-props-children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https://egghead.io/lessons/react-use-react-cloneelement-to-extend-functionality-of-children-components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https://www.youtube.com/watch?v=hEGg-3pIHlE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63CAA3B-270C-43CF-839E-DB326A0523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5642251"/>
                  </p:ext>
                </p:extLst>
              </p:nvPr>
            </p:nvGraphicFramePr>
            <p:xfrm>
              <a:off x="2870200" y="2647950"/>
              <a:ext cx="3048000" cy="1714500"/>
            </p:xfrm>
            <a:graphic>
              <a:graphicData uri="http://schemas.microsoft.com/office/powerpoint/2016/slidezoom">
                <pslz:sldZm>
                  <pslz:sldZmObj sldId="258" cId="9544958">
                    <pslz:zmPr id="{8E54B533-9FE1-48E8-A229-8DC82BE1AA50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263CAA3B-270C-43CF-839E-DB326A0523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70200" y="26479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48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20494"/>
            <a:ext cx="10415608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en-US" sz="1400" b="1" dirty="0" err="1">
                <a:cs typeface="Arial" panose="020B0604020202020204" pitchFamily="34" charset="0"/>
              </a:rPr>
              <a:t>props.children</a:t>
            </a:r>
            <a:r>
              <a:rPr lang="en-US" altLang="en-US" sz="1400" dirty="0">
                <a:cs typeface="Arial" panose="020B0604020202020204" pitchFamily="34" charset="0"/>
              </a:rPr>
              <a:t> is the child elements as read only, you can't change any props, or edit any functionality. you can only read from it.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400" dirty="0">
                <a:cs typeface="Arial" panose="020B0604020202020204" pitchFamily="34" charset="0"/>
              </a:rPr>
              <a:t>If you need to make any modifications you have to create new elements using </a:t>
            </a:r>
            <a:r>
              <a:rPr lang="en-US" altLang="en-US" sz="1400" b="1" dirty="0" err="1">
                <a:cs typeface="Arial" panose="020B0604020202020204" pitchFamily="34" charset="0"/>
              </a:rPr>
              <a:t>React.CloneElement</a:t>
            </a:r>
            <a:r>
              <a:rPr lang="en-US" altLang="en-US" sz="1400" dirty="0"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14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400" b="1" dirty="0" err="1">
                <a:cs typeface="Arial" panose="020B0604020202020204" pitchFamily="34" charset="0"/>
              </a:rPr>
              <a:t>React.cloneElement</a:t>
            </a:r>
            <a:r>
              <a:rPr lang="en-US" altLang="en-US" sz="1400" dirty="0">
                <a:cs typeface="Arial" panose="020B0604020202020204" pitchFamily="34" charset="0"/>
              </a:rPr>
              <a:t> clone and return a new React </a:t>
            </a:r>
            <a:r>
              <a:rPr lang="en-US" altLang="en-US" sz="1400" b="1" dirty="0">
                <a:cs typeface="Arial" panose="020B0604020202020204" pitchFamily="34" charset="0"/>
              </a:rPr>
              <a:t>element</a:t>
            </a:r>
            <a:r>
              <a:rPr lang="en-US" altLang="en-US" sz="1400" dirty="0">
                <a:cs typeface="Arial" panose="020B0604020202020204" pitchFamily="34" charset="0"/>
              </a:rPr>
              <a:t> using the passed element as the starting point 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cs typeface="Arial" panose="020B0604020202020204" pitchFamily="34" charset="0"/>
              </a:rPr>
              <a:t>Resulhkmmytdso</a:t>
            </a:r>
            <a:r>
              <a:rPr lang="en-US" sz="1400" dirty="0">
                <a:cs typeface="Arial" panose="020B0604020202020204" pitchFamily="34" charset="0"/>
              </a:rPr>
              <a:t>=[</a:t>
            </a:r>
            <a:r>
              <a:rPr lang="en-US" sz="1400" dirty="0" err="1">
                <a:cs typeface="Arial" panose="020B0604020202020204" pitchFamily="34" charset="0"/>
              </a:rPr>
              <a:t>ytlkhyuting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b="1" dirty="0">
                <a:cs typeface="Arial" panose="020B0604020202020204" pitchFamily="34" charset="0"/>
              </a:rPr>
              <a:t>element</a:t>
            </a:r>
            <a:r>
              <a:rPr lang="en-US" sz="1400" dirty="0">
                <a:cs typeface="Arial" panose="020B0604020202020204" pitchFamily="34" charset="0"/>
              </a:rPr>
              <a:t> will have the original element's props with the new props merged </a:t>
            </a:r>
          </a:p>
          <a:p>
            <a:pPr>
              <a:lnSpc>
                <a:spcPct val="100000"/>
              </a:lnSpc>
            </a:pPr>
            <a:r>
              <a:rPr lang="en-US" altLang="en-US" sz="1400" b="1" dirty="0">
                <a:cs typeface="Arial" panose="020B0604020202020204" pitchFamily="34" charset="0"/>
              </a:rPr>
              <a:t>key</a:t>
            </a:r>
            <a:r>
              <a:rPr lang="en-US" altLang="en-US" sz="1400" dirty="0">
                <a:cs typeface="Arial" panose="020B0604020202020204" pitchFamily="34" charset="0"/>
              </a:rPr>
              <a:t> and </a:t>
            </a:r>
            <a:r>
              <a:rPr lang="en-US" altLang="en-US" sz="1400" b="1" dirty="0">
                <a:cs typeface="Arial" panose="020B0604020202020204" pitchFamily="34" charset="0"/>
              </a:rPr>
              <a:t>ref</a:t>
            </a:r>
            <a:r>
              <a:rPr lang="en-US" altLang="en-US" sz="1400" dirty="0">
                <a:cs typeface="Arial" panose="020B0604020202020204" pitchFamily="34" charset="0"/>
              </a:rPr>
              <a:t> from the original element will be preserved.</a:t>
            </a:r>
          </a:p>
          <a:p>
            <a:pPr>
              <a:lnSpc>
                <a:spcPct val="100000"/>
              </a:lnSpc>
            </a:pPr>
            <a:endParaRPr lang="en-US" altLang="en-US" sz="1800" dirty="0">
              <a:latin typeface="medium-content-serif-font"/>
            </a:endParaRPr>
          </a:p>
          <a:p>
            <a:pPr>
              <a:lnSpc>
                <a:spcPct val="100000"/>
              </a:lnSpc>
            </a:pPr>
            <a:r>
              <a:rPr lang="en-US" altLang="en-US" sz="1800" dirty="0">
                <a:latin typeface="medium-content-serif-font"/>
              </a:rPr>
              <a:t>When Required: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parent send in an element and the child component needs to change some props on that element</a:t>
            </a:r>
          </a:p>
        </p:txBody>
      </p:sp>
    </p:spTree>
    <p:extLst>
      <p:ext uri="{BB962C8B-B14F-4D97-AF65-F5344CB8AC3E}">
        <p14:creationId xmlns:p14="http://schemas.microsoft.com/office/powerpoint/2010/main" val="954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170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medium-content-serif-font</vt:lpstr>
      <vt:lpstr>Office Theme</vt:lpstr>
      <vt:lpstr>What is React.cloneElement? and the difference with this.props.children?</vt:lpstr>
      <vt:lpstr>Help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Vikas</dc:creator>
  <cp:lastModifiedBy>vikas gupta</cp:lastModifiedBy>
  <cp:revision>6</cp:revision>
  <dcterms:created xsi:type="dcterms:W3CDTF">2019-08-10T07:46:46Z</dcterms:created>
  <dcterms:modified xsi:type="dcterms:W3CDTF">2021-10-22T03:13:17Z</dcterms:modified>
</cp:coreProperties>
</file>