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9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7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45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0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4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Azure Subscription &amp; Cost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Subscription Hierarchy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702824"/>
            <a:ext cx="3200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Management Group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685782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Subscription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3392" y="3508699"/>
            <a:ext cx="1371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Resource Group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4500" y="4788816"/>
            <a:ext cx="1371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VM1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4572001"/>
            <a:ext cx="13716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Storage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3657600" y="13716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3657600" y="22860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1943100" y="4343401"/>
            <a:ext cx="6858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457700" y="4194499"/>
            <a:ext cx="6858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3657600" y="13716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3657600" y="228600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3733014" y="4114801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Group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logical grouping for better management</a:t>
            </a:r>
          </a:p>
          <a:p>
            <a:r>
              <a:t>- Implement RBAC at the group level</a:t>
            </a:r>
          </a:p>
          <a:p>
            <a:r>
              <a:t>- Use tags for cost tracking</a:t>
            </a:r>
          </a:p>
          <a:p>
            <a:r>
              <a:t>- Follow a consistent naming convention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Billing &amp; Cost Management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2743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Set Budget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Monitor Costs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7432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Optimize Resources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6576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Set Alerts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Management Groups for governance</a:t>
            </a:r>
          </a:p>
          <a:p>
            <a:r>
              <a:t>- Use tagging and policies for cost control</a:t>
            </a:r>
          </a:p>
          <a:p>
            <a:r>
              <a:t>- Optimize workloads for cost efficiency</a:t>
            </a:r>
          </a:p>
          <a:p>
            <a:r>
              <a:t>- Monitor spending and set alerts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</TotalTime>
  <Words>89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Azure Subscription &amp; Cost Management</vt:lpstr>
      <vt:lpstr>Azure Subscription Hierarchy</vt:lpstr>
      <vt:lpstr>Resource Group Best Practices</vt:lpstr>
      <vt:lpstr>Azure Billing &amp; Cost Management Flow</vt:lpstr>
      <vt:lpstr>Summary &amp;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Vaibhav Khanna</cp:lastModifiedBy>
  <cp:revision>2</cp:revision>
  <dcterms:created xsi:type="dcterms:W3CDTF">2013-01-27T09:14:16Z</dcterms:created>
  <dcterms:modified xsi:type="dcterms:W3CDTF">2025-03-22T06:40:49Z</dcterms:modified>
  <cp:category/>
</cp:coreProperties>
</file>