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Azure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Core Components &amp; Architecture</a:t>
            </a:r>
          </a:p>
          <a:p>
            <a:r>
              <a:t>Your Name / Team /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Secure hosting of web applications</a:t>
            </a:r>
          </a:p>
          <a:p>
            <a:r>
              <a:t>• Hybrid connectivity with on-premises</a:t>
            </a:r>
          </a:p>
          <a:p>
            <a:r>
              <a:t>• Multi-tier architecture deployments</a:t>
            </a:r>
          </a:p>
          <a:p>
            <a:r>
              <a:t>• Geo-distributed applications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Azure Networking is foundational to cloud solutions.</a:t>
            </a:r>
          </a:p>
          <a:p>
            <a:r>
              <a:t>• Combines security, scalability, and performance.</a:t>
            </a:r>
          </a:p>
          <a:p>
            <a:r>
              <a:t>• Supports various scenarios: internet-facing, internal, hybrid.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is Azure Networking?</a:t>
            </a:r>
          </a:p>
          <a:p>
            <a:r>
              <a:t>• Core Components</a:t>
            </a:r>
          </a:p>
          <a:p>
            <a:r>
              <a:t>• Virtual Networks (VNets)</a:t>
            </a:r>
          </a:p>
          <a:p>
            <a:r>
              <a:t>• Network Security</a:t>
            </a:r>
          </a:p>
          <a:p>
            <a:r>
              <a:t>• Load Balancing</a:t>
            </a:r>
          </a:p>
          <a:p>
            <a:r>
              <a:t>• Hybrid Connectivity</a:t>
            </a:r>
          </a:p>
          <a:p>
            <a:r>
              <a:t>• Monitoring &amp; Diagnostics</a:t>
            </a:r>
          </a:p>
          <a:p>
            <a:r>
              <a:t>• Use Cases</a:t>
            </a:r>
          </a:p>
          <a:p>
            <a:r>
              <a:t>•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Azure Networking?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Set of services and resources enabling communication between Azure resources, on-premises, and the internet.</a:t>
            </a:r>
          </a:p>
          <a:p>
            <a:r>
              <a:t>• Scalable, secure, and reliable.</a:t>
            </a:r>
          </a:p>
          <a:p>
            <a:r>
              <a:t>• Supports hybrid and cloud-native architectures.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Virtual Network (VNet)</a:t>
            </a:r>
          </a:p>
          <a:p>
            <a:r>
              <a:t>• Subnets</a:t>
            </a:r>
          </a:p>
          <a:p>
            <a:r>
              <a:t>• Network Security Groups (NSGs)</a:t>
            </a:r>
          </a:p>
          <a:p>
            <a:r>
              <a:t>• Azure Firewall</a:t>
            </a:r>
          </a:p>
          <a:p>
            <a:r>
              <a:t>• VPN Gateway &amp; ExpressRoute</a:t>
            </a:r>
          </a:p>
          <a:p>
            <a:r>
              <a:t>• Load Balancers &amp; Application Gateway</a:t>
            </a:r>
          </a:p>
          <a:p>
            <a:r>
              <a:t>• Private Endpoints &amp; DNS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Virtual Network (VNet)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Logically isolated network in Azure</a:t>
            </a:r>
          </a:p>
          <a:p>
            <a:r>
              <a:t>• Similar to on-prem network</a:t>
            </a:r>
          </a:p>
          <a:p>
            <a:r>
              <a:t>• Enables communication between Azure resources</a:t>
            </a:r>
          </a:p>
          <a:p>
            <a:r>
              <a:t>• Key Features:</a:t>
            </a:r>
          </a:p>
          <a:p>
            <a:r>
              <a:t>  - IP addressing</a:t>
            </a:r>
          </a:p>
          <a:p>
            <a:r>
              <a:t>  - Subnetting</a:t>
            </a:r>
          </a:p>
          <a:p>
            <a:r>
              <a:t>  - Peering</a:t>
            </a:r>
          </a:p>
          <a:p>
            <a:r>
              <a:t>  - Service endpoints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NSGs – Filter traffic to/from resources</a:t>
            </a:r>
          </a:p>
          <a:p>
            <a:r>
              <a:t>• Azure Firewall – Stateful packet inspection</a:t>
            </a:r>
          </a:p>
          <a:p>
            <a:r>
              <a:t>• Application Security Groups (ASGs)</a:t>
            </a:r>
          </a:p>
          <a:p>
            <a:r>
              <a:t>• DDoS Protection</a:t>
            </a:r>
          </a:p>
          <a:p>
            <a:r>
              <a:t>• Private Link – Secure access to 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 Balancing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Azure Load Balancer (Layer 4)</a:t>
            </a:r>
          </a:p>
          <a:p>
            <a:r>
              <a:t>• Application Gateway (Layer 7 + WAF)</a:t>
            </a:r>
          </a:p>
          <a:p>
            <a:r>
              <a:t>• Traffic Manager (DNS-based routing)</a:t>
            </a:r>
          </a:p>
          <a:p>
            <a:r>
              <a:t>• Front Door – Global HTTP(S) load balancing with CDN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Hybrid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VPN Gateway – Secure site-to-site/IPSec tunnels</a:t>
            </a:r>
          </a:p>
          <a:p>
            <a:r>
              <a:t>• ExpressRoute – Dedicated, private connection to Azure</a:t>
            </a:r>
          </a:p>
          <a:p>
            <a:r>
              <a:t>• VNet Peering – Low latency VNet-to-VNet communication</a:t>
            </a:r>
          </a:p>
          <a:p>
            <a:r>
              <a:t>• Azure Bastion – Secure RDP/SSH access without exposing 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&amp;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Network Watcher:</a:t>
            </a:r>
          </a:p>
          <a:p>
            <a:r>
              <a:t>  - Connection monitor</a:t>
            </a:r>
          </a:p>
          <a:p>
            <a:r>
              <a:t>  - NSG flow logs</a:t>
            </a:r>
          </a:p>
          <a:p>
            <a:r>
              <a:t>  - Packet capture</a:t>
            </a:r>
          </a:p>
          <a:p>
            <a:r>
              <a:t>• Azure Monitor &amp; Logs</a:t>
            </a:r>
          </a:p>
          <a:p>
            <a:r>
              <a:t>• Traffic Analytics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