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418"/>
  </p:normalViewPr>
  <p:slideViewPr>
    <p:cSldViewPr snapToGrid="0" snapToObjects="1">
      <p:cViewPr>
        <p:scale>
          <a:sx n="85" d="100"/>
          <a:sy n="85" d="100"/>
        </p:scale>
        <p:origin x="144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C29BB-5955-4533-B777-8E924F3495EB}" type="doc">
      <dgm:prSet loTypeId="urn:microsoft.com/office/officeart/2005/8/layout/cycle3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BF481858-866D-45AB-B192-703C79791CB9}">
      <dgm:prSet/>
      <dgm:spPr/>
      <dgm:t>
        <a:bodyPr/>
        <a:lstStyle/>
        <a:p>
          <a:r>
            <a:rPr lang="en-US"/>
            <a:t>Need to tell the world </a:t>
          </a:r>
        </a:p>
      </dgm:t>
    </dgm:pt>
    <dgm:pt modelId="{E5E26F3B-1393-4CB7-96A1-74FCD073784C}" type="parTrans" cxnId="{59FA716A-FBF3-48B6-A657-12A82541AC82}">
      <dgm:prSet/>
      <dgm:spPr/>
      <dgm:t>
        <a:bodyPr/>
        <a:lstStyle/>
        <a:p>
          <a:endParaRPr lang="en-US"/>
        </a:p>
      </dgm:t>
    </dgm:pt>
    <dgm:pt modelId="{D08A4B98-F2E9-4449-B87A-52BB6686C726}" type="sibTrans" cxnId="{59FA716A-FBF3-48B6-A657-12A82541AC82}">
      <dgm:prSet/>
      <dgm:spPr/>
      <dgm:t>
        <a:bodyPr/>
        <a:lstStyle/>
        <a:p>
          <a:endParaRPr lang="en-US"/>
        </a:p>
      </dgm:t>
    </dgm:pt>
    <dgm:pt modelId="{11A8C6D1-248B-4CA2-9D6F-863521CBFD21}">
      <dgm:prSet/>
      <dgm:spPr/>
      <dgm:t>
        <a:bodyPr/>
        <a:lstStyle/>
        <a:p>
          <a:r>
            <a:rPr lang="en-US"/>
            <a:t>Run some advertisement on Television </a:t>
          </a:r>
        </a:p>
      </dgm:t>
    </dgm:pt>
    <dgm:pt modelId="{8029E2AC-0E02-4CA8-970B-6AA5C1B2975B}" type="parTrans" cxnId="{5F91159E-5CC5-4BEC-B502-6BBAEC48FCCE}">
      <dgm:prSet/>
      <dgm:spPr/>
      <dgm:t>
        <a:bodyPr/>
        <a:lstStyle/>
        <a:p>
          <a:endParaRPr lang="en-US"/>
        </a:p>
      </dgm:t>
    </dgm:pt>
    <dgm:pt modelId="{D6260B2D-DBEA-43FC-BB4E-0DBACAF4BE46}" type="sibTrans" cxnId="{5F91159E-5CC5-4BEC-B502-6BBAEC48FCCE}">
      <dgm:prSet/>
      <dgm:spPr/>
      <dgm:t>
        <a:bodyPr/>
        <a:lstStyle/>
        <a:p>
          <a:endParaRPr lang="en-US"/>
        </a:p>
      </dgm:t>
    </dgm:pt>
    <dgm:pt modelId="{EE48A5B5-13D0-4EFA-99C3-7B69F93AE026}">
      <dgm:prSet/>
      <dgm:spPr/>
      <dgm:t>
        <a:bodyPr/>
        <a:lstStyle/>
        <a:p>
          <a:r>
            <a:rPr lang="en-US" dirty="0"/>
            <a:t>Now he wants to know; How good was he? </a:t>
          </a:r>
        </a:p>
      </dgm:t>
    </dgm:pt>
    <dgm:pt modelId="{0A834946-50A9-4793-831A-4E3D8DB0A207}" type="parTrans" cxnId="{DABB2933-DA89-4F73-A703-CBB884914AF9}">
      <dgm:prSet/>
      <dgm:spPr/>
      <dgm:t>
        <a:bodyPr/>
        <a:lstStyle/>
        <a:p>
          <a:endParaRPr lang="en-US"/>
        </a:p>
      </dgm:t>
    </dgm:pt>
    <dgm:pt modelId="{2A591405-526D-4290-82DF-0A6B56A6BC4B}" type="sibTrans" cxnId="{DABB2933-DA89-4F73-A703-CBB884914AF9}">
      <dgm:prSet/>
      <dgm:spPr/>
      <dgm:t>
        <a:bodyPr/>
        <a:lstStyle/>
        <a:p>
          <a:endParaRPr lang="en-US"/>
        </a:p>
      </dgm:t>
    </dgm:pt>
    <dgm:pt modelId="{0AC09AA2-D018-F54A-A727-460500B24485}">
      <dgm:prSet/>
      <dgm:spPr/>
      <dgm:t>
        <a:bodyPr/>
        <a:lstStyle/>
        <a:p>
          <a:r>
            <a:rPr lang="en-US" dirty="0"/>
            <a:t>Improve how you break NEWS like this</a:t>
          </a:r>
        </a:p>
      </dgm:t>
    </dgm:pt>
    <dgm:pt modelId="{4FF6AD78-EE67-9B45-8DFF-18FDB57DB9BE}" type="parTrans" cxnId="{E0823A4D-9553-0549-92A6-97AA274688DA}">
      <dgm:prSet/>
      <dgm:spPr/>
      <dgm:t>
        <a:bodyPr/>
        <a:lstStyle/>
        <a:p>
          <a:endParaRPr lang="en-US"/>
        </a:p>
      </dgm:t>
    </dgm:pt>
    <dgm:pt modelId="{5B396852-2334-0D48-B5E3-045F16F7BE3D}" type="sibTrans" cxnId="{E0823A4D-9553-0549-92A6-97AA274688DA}">
      <dgm:prSet/>
      <dgm:spPr/>
      <dgm:t>
        <a:bodyPr/>
        <a:lstStyle/>
        <a:p>
          <a:endParaRPr lang="en-US"/>
        </a:p>
      </dgm:t>
    </dgm:pt>
    <dgm:pt modelId="{EC4B7663-2F97-944E-B10C-2A80DFFCBB41}" type="pres">
      <dgm:prSet presAssocID="{DDEC29BB-5955-4533-B777-8E924F3495EB}" presName="Name0" presStyleCnt="0">
        <dgm:presLayoutVars>
          <dgm:dir/>
          <dgm:resizeHandles val="exact"/>
        </dgm:presLayoutVars>
      </dgm:prSet>
      <dgm:spPr/>
    </dgm:pt>
    <dgm:pt modelId="{C09476A7-DE5C-0C42-83DB-295CEF84639E}" type="pres">
      <dgm:prSet presAssocID="{DDEC29BB-5955-4533-B777-8E924F3495EB}" presName="cycle" presStyleCnt="0"/>
      <dgm:spPr/>
    </dgm:pt>
    <dgm:pt modelId="{F2F1EA6E-9209-4647-82B3-0E2F8587399E}" type="pres">
      <dgm:prSet presAssocID="{BF481858-866D-45AB-B192-703C79791CB9}" presName="nodeFirstNode" presStyleLbl="node1" presStyleIdx="0" presStyleCnt="4">
        <dgm:presLayoutVars>
          <dgm:bulletEnabled val="1"/>
        </dgm:presLayoutVars>
      </dgm:prSet>
      <dgm:spPr/>
    </dgm:pt>
    <dgm:pt modelId="{4A75171C-3D20-5C43-8A19-D82DC410985A}" type="pres">
      <dgm:prSet presAssocID="{D08A4B98-F2E9-4449-B87A-52BB6686C726}" presName="sibTransFirstNode" presStyleLbl="bgShp" presStyleIdx="0" presStyleCnt="1"/>
      <dgm:spPr/>
    </dgm:pt>
    <dgm:pt modelId="{6B23EFDE-35EB-D943-9095-CC3B99E13A9A}" type="pres">
      <dgm:prSet presAssocID="{11A8C6D1-248B-4CA2-9D6F-863521CBFD21}" presName="nodeFollowingNodes" presStyleLbl="node1" presStyleIdx="1" presStyleCnt="4">
        <dgm:presLayoutVars>
          <dgm:bulletEnabled val="1"/>
        </dgm:presLayoutVars>
      </dgm:prSet>
      <dgm:spPr/>
    </dgm:pt>
    <dgm:pt modelId="{324519EE-57DA-6F46-9417-667D0D91EE10}" type="pres">
      <dgm:prSet presAssocID="{EE48A5B5-13D0-4EFA-99C3-7B69F93AE026}" presName="nodeFollowingNodes" presStyleLbl="node1" presStyleIdx="2" presStyleCnt="4">
        <dgm:presLayoutVars>
          <dgm:bulletEnabled val="1"/>
        </dgm:presLayoutVars>
      </dgm:prSet>
      <dgm:spPr/>
    </dgm:pt>
    <dgm:pt modelId="{852C0120-2437-674C-A71E-8C8E1C93EBFB}" type="pres">
      <dgm:prSet presAssocID="{0AC09AA2-D018-F54A-A727-460500B24485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DABB2933-DA89-4F73-A703-CBB884914AF9}" srcId="{DDEC29BB-5955-4533-B777-8E924F3495EB}" destId="{EE48A5B5-13D0-4EFA-99C3-7B69F93AE026}" srcOrd="2" destOrd="0" parTransId="{0A834946-50A9-4793-831A-4E3D8DB0A207}" sibTransId="{2A591405-526D-4290-82DF-0A6B56A6BC4B}"/>
    <dgm:cxn modelId="{E5161736-087F-894D-BE9B-7B3C581A4572}" type="presOf" srcId="{EE48A5B5-13D0-4EFA-99C3-7B69F93AE026}" destId="{324519EE-57DA-6F46-9417-667D0D91EE10}" srcOrd="0" destOrd="0" presId="urn:microsoft.com/office/officeart/2005/8/layout/cycle3"/>
    <dgm:cxn modelId="{F5D9C63D-74F6-0A4A-89DD-F2B634E33FA2}" type="presOf" srcId="{D08A4B98-F2E9-4449-B87A-52BB6686C726}" destId="{4A75171C-3D20-5C43-8A19-D82DC410985A}" srcOrd="0" destOrd="0" presId="urn:microsoft.com/office/officeart/2005/8/layout/cycle3"/>
    <dgm:cxn modelId="{E0823A4D-9553-0549-92A6-97AA274688DA}" srcId="{DDEC29BB-5955-4533-B777-8E924F3495EB}" destId="{0AC09AA2-D018-F54A-A727-460500B24485}" srcOrd="3" destOrd="0" parTransId="{4FF6AD78-EE67-9B45-8DFF-18FDB57DB9BE}" sibTransId="{5B396852-2334-0D48-B5E3-045F16F7BE3D}"/>
    <dgm:cxn modelId="{ACADC469-8212-4E40-A2D1-AB396D92A31D}" type="presOf" srcId="{DDEC29BB-5955-4533-B777-8E924F3495EB}" destId="{EC4B7663-2F97-944E-B10C-2A80DFFCBB41}" srcOrd="0" destOrd="0" presId="urn:microsoft.com/office/officeart/2005/8/layout/cycle3"/>
    <dgm:cxn modelId="{59FA716A-FBF3-48B6-A657-12A82541AC82}" srcId="{DDEC29BB-5955-4533-B777-8E924F3495EB}" destId="{BF481858-866D-45AB-B192-703C79791CB9}" srcOrd="0" destOrd="0" parTransId="{E5E26F3B-1393-4CB7-96A1-74FCD073784C}" sibTransId="{D08A4B98-F2E9-4449-B87A-52BB6686C726}"/>
    <dgm:cxn modelId="{12349375-DF82-464B-A154-197A9069AF55}" type="presOf" srcId="{0AC09AA2-D018-F54A-A727-460500B24485}" destId="{852C0120-2437-674C-A71E-8C8E1C93EBFB}" srcOrd="0" destOrd="0" presId="urn:microsoft.com/office/officeart/2005/8/layout/cycle3"/>
    <dgm:cxn modelId="{5F91159E-5CC5-4BEC-B502-6BBAEC48FCCE}" srcId="{DDEC29BB-5955-4533-B777-8E924F3495EB}" destId="{11A8C6D1-248B-4CA2-9D6F-863521CBFD21}" srcOrd="1" destOrd="0" parTransId="{8029E2AC-0E02-4CA8-970B-6AA5C1B2975B}" sibTransId="{D6260B2D-DBEA-43FC-BB4E-0DBACAF4BE46}"/>
    <dgm:cxn modelId="{FEE6E2D8-2235-BC48-BF81-444D8730BEEB}" type="presOf" srcId="{11A8C6D1-248B-4CA2-9D6F-863521CBFD21}" destId="{6B23EFDE-35EB-D943-9095-CC3B99E13A9A}" srcOrd="0" destOrd="0" presId="urn:microsoft.com/office/officeart/2005/8/layout/cycle3"/>
    <dgm:cxn modelId="{BCC33EE9-FCCF-0641-B4A9-4FE24C8BDDB2}" type="presOf" srcId="{BF481858-866D-45AB-B192-703C79791CB9}" destId="{F2F1EA6E-9209-4647-82B3-0E2F8587399E}" srcOrd="0" destOrd="0" presId="urn:microsoft.com/office/officeart/2005/8/layout/cycle3"/>
    <dgm:cxn modelId="{2B4421E2-C50F-184A-B868-9C76BCAAEB10}" type="presParOf" srcId="{EC4B7663-2F97-944E-B10C-2A80DFFCBB41}" destId="{C09476A7-DE5C-0C42-83DB-295CEF84639E}" srcOrd="0" destOrd="0" presId="urn:microsoft.com/office/officeart/2005/8/layout/cycle3"/>
    <dgm:cxn modelId="{55FD170A-F00F-CD41-8A28-2E2F4192174F}" type="presParOf" srcId="{C09476A7-DE5C-0C42-83DB-295CEF84639E}" destId="{F2F1EA6E-9209-4647-82B3-0E2F8587399E}" srcOrd="0" destOrd="0" presId="urn:microsoft.com/office/officeart/2005/8/layout/cycle3"/>
    <dgm:cxn modelId="{E4F92FA7-4381-3C44-B7BB-D5C0DBCAF7C5}" type="presParOf" srcId="{C09476A7-DE5C-0C42-83DB-295CEF84639E}" destId="{4A75171C-3D20-5C43-8A19-D82DC410985A}" srcOrd="1" destOrd="0" presId="urn:microsoft.com/office/officeart/2005/8/layout/cycle3"/>
    <dgm:cxn modelId="{61C3F98A-5FEF-0746-869A-D45CC6D6D7B8}" type="presParOf" srcId="{C09476A7-DE5C-0C42-83DB-295CEF84639E}" destId="{6B23EFDE-35EB-D943-9095-CC3B99E13A9A}" srcOrd="2" destOrd="0" presId="urn:microsoft.com/office/officeart/2005/8/layout/cycle3"/>
    <dgm:cxn modelId="{5545541F-E543-B146-9D26-90D8C1FC0D3C}" type="presParOf" srcId="{C09476A7-DE5C-0C42-83DB-295CEF84639E}" destId="{324519EE-57DA-6F46-9417-667D0D91EE10}" srcOrd="3" destOrd="0" presId="urn:microsoft.com/office/officeart/2005/8/layout/cycle3"/>
    <dgm:cxn modelId="{D962C8D9-6C81-5B4D-846D-A300C3A7C444}" type="presParOf" srcId="{C09476A7-DE5C-0C42-83DB-295CEF84639E}" destId="{852C0120-2437-674C-A71E-8C8E1C93EBFB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5171C-3D20-5C43-8A19-D82DC410985A}">
      <dsp:nvSpPr>
        <dsp:cNvPr id="0" name=""/>
        <dsp:cNvSpPr/>
      </dsp:nvSpPr>
      <dsp:spPr>
        <a:xfrm>
          <a:off x="3190471" y="-114731"/>
          <a:ext cx="4134656" cy="4134656"/>
        </a:xfrm>
        <a:prstGeom prst="circularArrow">
          <a:avLst>
            <a:gd name="adj1" fmla="val 4668"/>
            <a:gd name="adj2" fmla="val 272909"/>
            <a:gd name="adj3" fmla="val 12817716"/>
            <a:gd name="adj4" fmla="val 18040218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EA6E-9209-4647-82B3-0E2F8587399E}">
      <dsp:nvSpPr>
        <dsp:cNvPr id="0" name=""/>
        <dsp:cNvSpPr/>
      </dsp:nvSpPr>
      <dsp:spPr>
        <a:xfrm>
          <a:off x="3876600" y="453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Need to tell the world </a:t>
          </a:r>
        </a:p>
      </dsp:txBody>
      <dsp:txXfrm>
        <a:off x="3944025" y="67878"/>
        <a:ext cx="2627548" cy="1246349"/>
      </dsp:txXfrm>
    </dsp:sp>
    <dsp:sp modelId="{6B23EFDE-35EB-D943-9095-CC3B99E13A9A}">
      <dsp:nvSpPr>
        <dsp:cNvPr id="0" name=""/>
        <dsp:cNvSpPr/>
      </dsp:nvSpPr>
      <dsp:spPr>
        <a:xfrm>
          <a:off x="5361216" y="1485069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6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Run some advertisement on Television </a:t>
          </a:r>
        </a:p>
      </dsp:txBody>
      <dsp:txXfrm>
        <a:off x="5428641" y="1552494"/>
        <a:ext cx="2627548" cy="1246349"/>
      </dsp:txXfrm>
    </dsp:sp>
    <dsp:sp modelId="{324519EE-57DA-6F46-9417-667D0D91EE10}">
      <dsp:nvSpPr>
        <dsp:cNvPr id="0" name=""/>
        <dsp:cNvSpPr/>
      </dsp:nvSpPr>
      <dsp:spPr>
        <a:xfrm>
          <a:off x="3876600" y="2969685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27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Now he wants to know; How good was he? </a:t>
          </a:r>
        </a:p>
      </dsp:txBody>
      <dsp:txXfrm>
        <a:off x="3944025" y="3037110"/>
        <a:ext cx="2627548" cy="1246349"/>
      </dsp:txXfrm>
    </dsp:sp>
    <dsp:sp modelId="{852C0120-2437-674C-A71E-8C8E1C93EBFB}">
      <dsp:nvSpPr>
        <dsp:cNvPr id="0" name=""/>
        <dsp:cNvSpPr/>
      </dsp:nvSpPr>
      <dsp:spPr>
        <a:xfrm>
          <a:off x="2391984" y="1485069"/>
          <a:ext cx="2762398" cy="138119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Improve how you break NEWS like this</a:t>
          </a:r>
        </a:p>
      </dsp:txBody>
      <dsp:txXfrm>
        <a:off x="2459409" y="1552494"/>
        <a:ext cx="2627548" cy="124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68F0-07FF-3E42-BD6D-63649494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D6ABF-CBA2-6E4B-8BCF-133EFDA1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E243-2459-0049-B804-F6C90661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A4C0-9BA4-1C40-BB10-C80ADD98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6A62C-65D3-FF44-9879-B05134E2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8DD72-D4DB-0A41-B977-81157A3C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A4861-E575-F346-8E63-ACF6B015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D205-EAAF-6045-B832-E4456810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28C2-B681-FA49-9154-B53759C9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9C2A-6DD1-5047-8EB2-E06F9262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20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F522B-31A6-9A44-8D21-7FE7D2CB0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4D7A-9556-3B4D-8526-1717942F2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A88F-92A2-6540-B1D7-8EC5B946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92792-F242-8447-A6DC-B7CA1FBF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24E04-1209-E649-A820-9F21E916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0E9E-2648-9043-89C1-5CB43C9E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14A2-53C7-6C42-9D20-F34B8638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1507E-9752-E749-AAD4-9CB7E06C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F320-8062-9E45-BD83-37C6DCBD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B367-3950-E74E-B82A-7DB105AC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1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D0B-9D9B-D645-9EDD-D1BAF7A6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2309B-1D2D-3441-BC26-B315C2889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01DC-AE82-C340-967E-D5EA82E2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BFFDE-6F24-D34F-8937-2314250C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90B9-0260-374B-9B48-AD15FBC4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9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E502-0FFA-8544-9D8C-B4F8806B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66EC-36FE-3548-877A-78DFB9FC2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CCDF-35DA-F047-9A37-F9195B2D3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773C1-A559-0D4E-BCDE-E00930FF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755DA-839E-794C-BE8A-469F6BBA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247A9-0742-CF4F-B77F-4F02F874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8032-3C48-4A46-B7E9-09FE9991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5C8D-093A-8548-8F78-387FD0FD3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3B68A-9B7C-3043-BD31-CA635862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E63D8-C8FD-BD41-8122-8D78ECC51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75040-292E-F042-BD0B-C53BD141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3C3FE-68EC-B141-9730-6FBD07DE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AEC24-1856-4840-BF0A-9A51408B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1FB63-EBAC-6F44-B6CE-DF6B38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6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F9BC-4376-6E4D-94BC-553C9EEC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116D9-1A77-D84C-9152-7A3654B4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7A6EE-CC3F-9A42-95B5-DABAB9EB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11E47-25E0-644D-90C2-661CB62F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492E4-BC1A-334F-B847-0A3678F5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37B2-8C78-4347-A382-07543058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28569-017B-0848-AFE3-0126DD2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7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AD0F-D4C7-BA4E-A10C-12D83B9D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396F-2799-D04D-9254-0DD86E4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7FD22-9EB9-9242-88C8-25C6E212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8B4E4-AD8C-9243-97F5-75716821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D709E-4805-F446-939F-B1A76B7F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F5439-185C-774B-BDE2-7E50AF16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2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27C-A339-3E43-8AA7-91C2283A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D744B-8A43-694A-B1E1-77BC8CBC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E25AA-5097-0446-8F8C-EB7FC0778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E4198-5D56-4441-AD18-07BED9B2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4C7B9-2C37-984E-81C9-CA96983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1B67-6E79-AC46-9AEE-1ABE9059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6906F-4DB3-0746-A430-2E4F3FF2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6ACD7-6DB3-194C-9CDA-68B38AD99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AD59C-8476-DB4D-A91F-376E04AD3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1DCD-C1D3-D147-AFCA-F775B800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D03BA-6EE6-9B4B-BD7A-94E9F8851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khetan/alexa_lost_its_voi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58F58E-93BA-44A3-BCDA-585AFF2E4F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A2749-C909-1C4A-8543-9C09C12C2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3058" r="16058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CD0BBC1-A7D4-445D-98AC-95A6A45D8E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93776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EEC4B2-5314-CD49-83F8-AEAAFCBAD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2631125"/>
            <a:ext cx="4983480" cy="2397443"/>
          </a:xfrm>
        </p:spPr>
        <p:txBody>
          <a:bodyPr vert="horz" lIns="182880" tIns="182880" rIns="182880" bIns="182880" rtlCol="0" anchor="t">
            <a:normAutofit/>
          </a:bodyPr>
          <a:lstStyle/>
          <a:p>
            <a:pPr algn="l"/>
            <a:r>
              <a:rPr lang="en-US" sz="4700" b="1" kern="1200" cap="all" spc="200" baseline="0">
                <a:latin typeface="+mj-lt"/>
                <a:ea typeface="+mj-ea"/>
                <a:cs typeface="+mj-cs"/>
              </a:rPr>
              <a:t>Alexa Lost its Voice!</a:t>
            </a:r>
            <a:br>
              <a:rPr lang="en-US" sz="4700" kern="1200" cap="all" spc="200" baseline="0">
                <a:latin typeface="+mj-lt"/>
                <a:ea typeface="+mj-ea"/>
                <a:cs typeface="+mj-cs"/>
              </a:rPr>
            </a:br>
            <a:endParaRPr lang="en-US" sz="4700" kern="1200" cap="all" spc="200" baseline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889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7F530D3-C5EB-B649-BCF5-4ED7D4405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852" y="321177"/>
            <a:ext cx="7180289" cy="6052192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884A50-F336-254C-AD2C-C38E1B90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 kink in Viewership around 1:oopm (Lunch-Break must be making people more informed)</a:t>
            </a:r>
          </a:p>
        </p:txBody>
      </p:sp>
    </p:spTree>
    <p:extLst>
      <p:ext uri="{BB962C8B-B14F-4D97-AF65-F5344CB8AC3E}">
        <p14:creationId xmlns:p14="http://schemas.microsoft.com/office/powerpoint/2010/main" val="182433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E0DA974-4E53-4F4A-A318-D15CCDE9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21" y="844021"/>
            <a:ext cx="6158058" cy="56317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313EC-BCFF-B24A-9F5B-7EA69751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MTV is viewed most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Number of days</a:t>
            </a:r>
          </a:p>
          <a:p>
            <a:r>
              <a:rPr lang="en-US" sz="1800">
                <a:solidFill>
                  <a:schemeClr val="bg1"/>
                </a:solidFill>
              </a:rPr>
              <a:t>Number of Day parts</a:t>
            </a:r>
          </a:p>
          <a:p>
            <a:r>
              <a:rPr lang="en-US" sz="1800">
                <a:solidFill>
                  <a:schemeClr val="bg1"/>
                </a:solidFill>
              </a:rPr>
              <a:t>Number of different Hours</a:t>
            </a:r>
          </a:p>
          <a:p>
            <a:r>
              <a:rPr lang="en-US" sz="1800">
                <a:solidFill>
                  <a:schemeClr val="bg1"/>
                </a:solidFill>
              </a:rPr>
              <a:t>Duration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3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30B6AC-E6AB-45E4-A303-C8DE90EB2A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411B8C4-A464-CC4B-BDD6-829B06849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035888"/>
            <a:ext cx="3945463" cy="17877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88FB2-0AE8-D440-9D71-FA6AA34E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277333" cy="1325563"/>
          </a:xfrm>
        </p:spPr>
        <p:txBody>
          <a:bodyPr>
            <a:normAutofit/>
          </a:bodyPr>
          <a:lstStyle/>
          <a:p>
            <a:r>
              <a:rPr lang="en-US"/>
              <a:t>Thank You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05543" y="2871982"/>
            <a:ext cx="5272888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Vivek Khetan</a:t>
            </a:r>
          </a:p>
          <a:p>
            <a:pPr marL="0" indent="0">
              <a:buNone/>
            </a:pPr>
            <a:r>
              <a:rPr lang="en-US" sz="1800" dirty="0"/>
              <a:t>Graduate Student, UT Austin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Github Link </a:t>
            </a:r>
            <a:r>
              <a:rPr lang="en-US" sz="1800" dirty="0"/>
              <a:t> ( for code)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858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1003-C90F-E046-A47D-CB006334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Mr. Bezos Solution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1574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98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0D1EB8-0ACC-5043-BEE2-B87C5E8E5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9220" y="745067"/>
            <a:ext cx="5878417" cy="58928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MTV informed the most people</a:t>
            </a:r>
          </a:p>
        </p:txBody>
      </p:sp>
    </p:spTree>
    <p:extLst>
      <p:ext uri="{BB962C8B-B14F-4D97-AF65-F5344CB8AC3E}">
        <p14:creationId xmlns:p14="http://schemas.microsoft.com/office/powerpoint/2010/main" val="225856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C8B2D5-41C3-E64A-AADB-937909AAED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317068" y="321177"/>
            <a:ext cx="6688666" cy="605219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BF8D9D-1A6F-2548-9FE1-0C8FEEC0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bg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All but Fox Network broadcasted the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2981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0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36302A59-2CF8-B846-9C85-5347540F70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/>
          <a:stretch/>
        </p:blipFill>
        <p:spPr>
          <a:xfrm>
            <a:off x="4032513" y="0"/>
            <a:ext cx="7668419" cy="6867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526F3-3BDD-A646-9F01-7BE32886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Information spreaded most at hours 11, 12 and 16</a:t>
            </a:r>
          </a:p>
        </p:txBody>
      </p:sp>
    </p:spTree>
    <p:extLst>
      <p:ext uri="{BB962C8B-B14F-4D97-AF65-F5344CB8AC3E}">
        <p14:creationId xmlns:p14="http://schemas.microsoft.com/office/powerpoint/2010/main" val="343001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D178AD00-2E8C-1440-B843-B7E653B035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186079" y="321177"/>
            <a:ext cx="6599521" cy="617955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B76FAB2-4731-2849-9B03-12286BC6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People get most Informed at Prime Time</a:t>
            </a:r>
          </a:p>
        </p:txBody>
      </p:sp>
    </p:spTree>
    <p:extLst>
      <p:ext uri="{BB962C8B-B14F-4D97-AF65-F5344CB8AC3E}">
        <p14:creationId xmlns:p14="http://schemas.microsoft.com/office/powerpoint/2010/main" val="89241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A218B-CCBC-6643-8969-9E2C44C09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7" y="2768189"/>
            <a:ext cx="11887200" cy="28028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3D114-B7FE-E246-9330-26389CC3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Almost every Network has viewer ship at Prime Time</a:t>
            </a:r>
          </a:p>
        </p:txBody>
      </p:sp>
    </p:spTree>
    <p:extLst>
      <p:ext uri="{BB962C8B-B14F-4D97-AF65-F5344CB8AC3E}">
        <p14:creationId xmlns:p14="http://schemas.microsoft.com/office/powerpoint/2010/main" val="19624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6CF29CD-38B8-4924-BA11-6D60517487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Content Placeholder 8">
            <a:extLst>
              <a:ext uri="{FF2B5EF4-FFF2-40B4-BE49-F238E27FC236}">
                <a16:creationId xmlns:a16="http://schemas.microsoft.com/office/drawing/2014/main" id="{7A99AA48-7FD9-9348-852F-27587FFFB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304800" y="321733"/>
            <a:ext cx="17441333" cy="3793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6D2CF-A9EC-AA4C-8416-E5A3D3E52520}"/>
              </a:ext>
            </a:extLst>
          </p:cNvPr>
          <p:cNvSpPr txBox="1"/>
          <p:nvPr/>
        </p:nvSpPr>
        <p:spPr>
          <a:xfrm>
            <a:off x="707011" y="4809067"/>
            <a:ext cx="10765410" cy="9005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Day 1 is best to inform the viewers </a:t>
            </a:r>
          </a:p>
        </p:txBody>
      </p:sp>
    </p:spTree>
    <p:extLst>
      <p:ext uri="{BB962C8B-B14F-4D97-AF65-F5344CB8AC3E}">
        <p14:creationId xmlns:p14="http://schemas.microsoft.com/office/powerpoint/2010/main" val="185955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7FA4B8-4F5E-6B4B-8302-5460DE11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71162"/>
            <a:ext cx="7747000" cy="6483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2FA973-9D35-7342-BE73-160336CEF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Information on MTV spread even more than NEWS channels </a:t>
            </a:r>
          </a:p>
        </p:txBody>
      </p:sp>
    </p:spTree>
    <p:extLst>
      <p:ext uri="{BB962C8B-B14F-4D97-AF65-F5344CB8AC3E}">
        <p14:creationId xmlns:p14="http://schemas.microsoft.com/office/powerpoint/2010/main" val="390401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140</Words>
  <Application>Microsoft Macintosh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Alexa Lost its Voice! </vt:lpstr>
      <vt:lpstr>Mr. Bezos Solution </vt:lpstr>
      <vt:lpstr>PowerPoint Presentation</vt:lpstr>
      <vt:lpstr>All but Fox Network broadcasted the information</vt:lpstr>
      <vt:lpstr>Information spreaded most at hours 11, 12 and 16</vt:lpstr>
      <vt:lpstr>People get most Informed at Prime Time</vt:lpstr>
      <vt:lpstr>Almost every Network has viewer ship at Prime Time</vt:lpstr>
      <vt:lpstr>PowerPoint Presentation</vt:lpstr>
      <vt:lpstr>Information on MTV spread even more than NEWS channels </vt:lpstr>
      <vt:lpstr>A kink in Viewership around 1:oopm (Lunch-Break must be making people more informed)</vt:lpstr>
      <vt:lpstr>MTV is viewed most </vt:lpstr>
      <vt:lpstr>Thank You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Lost its Voice! </dc:title>
  <dc:creator>Khetan, Vivek</dc:creator>
  <cp:lastModifiedBy>Khetan, Vivek</cp:lastModifiedBy>
  <cp:revision>8</cp:revision>
  <dcterms:created xsi:type="dcterms:W3CDTF">2018-02-09T23:12:00Z</dcterms:created>
  <dcterms:modified xsi:type="dcterms:W3CDTF">2018-02-10T00:01:43Z</dcterms:modified>
</cp:coreProperties>
</file>