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>
        <p:scale>
          <a:sx n="75" d="100"/>
          <a:sy n="75" d="100"/>
        </p:scale>
        <p:origin x="1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8D91B-CF88-4A6D-991E-857D4841DB55}" type="doc">
      <dgm:prSet loTypeId="urn:microsoft.com/office/officeart/2018/2/layout/IconLabelDescription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1C924-4FD5-4F4B-9AE9-407B53122D3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dirty="0"/>
            <a:t>Hardware requirements:</a:t>
          </a:r>
        </a:p>
      </dgm:t>
    </dgm:pt>
    <dgm:pt modelId="{226F6A8D-ECD7-40F0-9A9F-09EBEF55FC44}" type="parTrans" cxnId="{FE7D28D0-4DFD-4BFB-BAE7-FA9F61BA693E}">
      <dgm:prSet/>
      <dgm:spPr/>
      <dgm:t>
        <a:bodyPr/>
        <a:lstStyle/>
        <a:p>
          <a:endParaRPr lang="en-US"/>
        </a:p>
      </dgm:t>
    </dgm:pt>
    <dgm:pt modelId="{AD7E6149-2F32-4D39-9816-6ACDF3AF8867}" type="sibTrans" cxnId="{FE7D28D0-4DFD-4BFB-BAE7-FA9F61BA693E}">
      <dgm:prSet/>
      <dgm:spPr/>
      <dgm:t>
        <a:bodyPr/>
        <a:lstStyle/>
        <a:p>
          <a:endParaRPr lang="en-US"/>
        </a:p>
      </dgm:t>
    </dgm:pt>
    <dgm:pt modelId="{DB23A400-D7F6-4AA1-8F98-665C640DB7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STM32 Nucleo-64 </a:t>
          </a:r>
        </a:p>
      </dgm:t>
    </dgm:pt>
    <dgm:pt modelId="{A52B1609-9782-461E-AD2B-F8FE563ED0F1}" type="parTrans" cxnId="{24D1D715-CB2A-457F-AFC8-CE33304D523B}">
      <dgm:prSet/>
      <dgm:spPr/>
      <dgm:t>
        <a:bodyPr/>
        <a:lstStyle/>
        <a:p>
          <a:endParaRPr lang="en-US"/>
        </a:p>
      </dgm:t>
    </dgm:pt>
    <dgm:pt modelId="{71A6DE33-61E2-439B-8A23-7B41EF88BF0B}" type="sibTrans" cxnId="{24D1D715-CB2A-457F-AFC8-CE33304D523B}">
      <dgm:prSet/>
      <dgm:spPr/>
      <dgm:t>
        <a:bodyPr/>
        <a:lstStyle/>
        <a:p>
          <a:endParaRPr lang="en-US"/>
        </a:p>
      </dgm:t>
    </dgm:pt>
    <dgm:pt modelId="{CC528A55-B616-4EC0-8BBA-5F76AF6AAC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Arduino Sensor Kit</a:t>
          </a:r>
        </a:p>
      </dgm:t>
    </dgm:pt>
    <dgm:pt modelId="{4E7E6E4F-30A5-44F7-9CA8-8531C8D07C85}" type="parTrans" cxnId="{E5506413-050D-454D-B765-730C3F4CF21E}">
      <dgm:prSet/>
      <dgm:spPr/>
      <dgm:t>
        <a:bodyPr/>
        <a:lstStyle/>
        <a:p>
          <a:endParaRPr lang="en-US"/>
        </a:p>
      </dgm:t>
    </dgm:pt>
    <dgm:pt modelId="{8752129C-3651-495F-96A4-D34152B2D6F3}" type="sibTrans" cxnId="{E5506413-050D-454D-B765-730C3F4CF21E}">
      <dgm:prSet/>
      <dgm:spPr/>
      <dgm:t>
        <a:bodyPr/>
        <a:lstStyle/>
        <a:p>
          <a:endParaRPr lang="en-US"/>
        </a:p>
      </dgm:t>
    </dgm:pt>
    <dgm:pt modelId="{0E58B25F-1AF6-4FF1-8E35-76E9B12E59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Logic analyzer</a:t>
          </a:r>
        </a:p>
      </dgm:t>
    </dgm:pt>
    <dgm:pt modelId="{1CA09D90-1FF2-4987-BD45-97032BAF9D81}" type="parTrans" cxnId="{A2033B2E-2A12-4E1F-B721-C517D7FCFF94}">
      <dgm:prSet/>
      <dgm:spPr/>
      <dgm:t>
        <a:bodyPr/>
        <a:lstStyle/>
        <a:p>
          <a:endParaRPr lang="en-US"/>
        </a:p>
      </dgm:t>
    </dgm:pt>
    <dgm:pt modelId="{42056F9C-A5C7-4114-A999-6B1729920CB5}" type="sibTrans" cxnId="{A2033B2E-2A12-4E1F-B721-C517D7FCFF94}">
      <dgm:prSet/>
      <dgm:spPr/>
      <dgm:t>
        <a:bodyPr/>
        <a:lstStyle/>
        <a:p>
          <a:endParaRPr lang="en-US"/>
        </a:p>
      </dgm:t>
    </dgm:pt>
    <dgm:pt modelId="{6B9705A3-C133-4A42-A1B8-9ABEE47EC73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800" dirty="0"/>
            <a:t>Software requirements:</a:t>
          </a:r>
          <a:endParaRPr lang="en-US" sz="2800" dirty="0"/>
        </a:p>
      </dgm:t>
    </dgm:pt>
    <dgm:pt modelId="{CF04A67C-4335-4D6E-8577-D8C420C4E267}" type="parTrans" cxnId="{BBCA0921-83A7-4089-8D2E-3A106BE5EB63}">
      <dgm:prSet/>
      <dgm:spPr/>
      <dgm:t>
        <a:bodyPr/>
        <a:lstStyle/>
        <a:p>
          <a:endParaRPr lang="en-US"/>
        </a:p>
      </dgm:t>
    </dgm:pt>
    <dgm:pt modelId="{7508A7E5-726B-45F4-A9EA-F5A971075147}" type="sibTrans" cxnId="{BBCA0921-83A7-4089-8D2E-3A106BE5EB63}">
      <dgm:prSet/>
      <dgm:spPr/>
      <dgm:t>
        <a:bodyPr/>
        <a:lstStyle/>
        <a:p>
          <a:endParaRPr lang="en-US"/>
        </a:p>
      </dgm:t>
    </dgm:pt>
    <dgm:pt modelId="{7CC480A4-5D0D-41A2-BF70-F3C20A6E60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/>
            <a:t>STM32CubeIDE 1.13.1</a:t>
          </a:r>
          <a:endParaRPr lang="en-US" sz="2400"/>
        </a:p>
      </dgm:t>
    </dgm:pt>
    <dgm:pt modelId="{E6BE1ADD-F871-42D9-9DD8-F3BB0D2AB8E7}" type="parTrans" cxnId="{3613AFD8-E27D-4348-9F77-F83607F18473}">
      <dgm:prSet/>
      <dgm:spPr/>
      <dgm:t>
        <a:bodyPr/>
        <a:lstStyle/>
        <a:p>
          <a:endParaRPr lang="en-US"/>
        </a:p>
      </dgm:t>
    </dgm:pt>
    <dgm:pt modelId="{E8E00836-F47F-4C93-8198-803926FC5CAB}" type="sibTrans" cxnId="{3613AFD8-E27D-4348-9F77-F83607F18473}">
      <dgm:prSet/>
      <dgm:spPr/>
      <dgm:t>
        <a:bodyPr/>
        <a:lstStyle/>
        <a:p>
          <a:endParaRPr lang="en-US"/>
        </a:p>
      </dgm:t>
    </dgm:pt>
    <dgm:pt modelId="{F8743913-6618-4F63-B8A0-B18DEF3CC3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 dirty="0"/>
            <a:t>Logic 2.4.9</a:t>
          </a:r>
          <a:endParaRPr lang="en-US" sz="2400" dirty="0"/>
        </a:p>
      </dgm:t>
    </dgm:pt>
    <dgm:pt modelId="{B29B9D9A-C85A-427B-91AF-C9C7E4EA3660}" type="parTrans" cxnId="{BFF0D6D7-8AE5-4BDD-85B6-D5139F310B54}">
      <dgm:prSet/>
      <dgm:spPr/>
      <dgm:t>
        <a:bodyPr/>
        <a:lstStyle/>
        <a:p>
          <a:endParaRPr lang="en-US"/>
        </a:p>
      </dgm:t>
    </dgm:pt>
    <dgm:pt modelId="{029C37B8-436E-4531-B06E-8DC128A1E90D}" type="sibTrans" cxnId="{BFF0D6D7-8AE5-4BDD-85B6-D5139F310B54}">
      <dgm:prSet/>
      <dgm:spPr/>
      <dgm:t>
        <a:bodyPr/>
        <a:lstStyle/>
        <a:p>
          <a:endParaRPr lang="en-US"/>
        </a:p>
      </dgm:t>
    </dgm:pt>
    <dgm:pt modelId="{6DB484DE-7A08-48E7-A270-0F6F1DDC02D0}" type="pres">
      <dgm:prSet presAssocID="{3378D91B-CF88-4A6D-991E-857D4841DB55}" presName="root" presStyleCnt="0">
        <dgm:presLayoutVars>
          <dgm:dir/>
          <dgm:resizeHandles val="exact"/>
        </dgm:presLayoutVars>
      </dgm:prSet>
      <dgm:spPr/>
    </dgm:pt>
    <dgm:pt modelId="{1917D41C-F2E1-4420-9F62-E2157491EF65}" type="pres">
      <dgm:prSet presAssocID="{49E1C924-4FD5-4F4B-9AE9-407B53122D32}" presName="compNode" presStyleCnt="0"/>
      <dgm:spPr/>
    </dgm:pt>
    <dgm:pt modelId="{84279473-726D-4EF0-AD5E-6F60290E3E65}" type="pres">
      <dgm:prSet presAssocID="{49E1C924-4FD5-4F4B-9AE9-407B53122D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5EB6E77-798F-4852-B5FF-6AC6A0F53EA8}" type="pres">
      <dgm:prSet presAssocID="{49E1C924-4FD5-4F4B-9AE9-407B53122D32}" presName="iconSpace" presStyleCnt="0"/>
      <dgm:spPr/>
    </dgm:pt>
    <dgm:pt modelId="{DBFCF883-21D8-4973-85E9-2999850A1035}" type="pres">
      <dgm:prSet presAssocID="{49E1C924-4FD5-4F4B-9AE9-407B53122D32}" presName="parTx" presStyleLbl="revTx" presStyleIdx="0" presStyleCnt="4">
        <dgm:presLayoutVars>
          <dgm:chMax val="0"/>
          <dgm:chPref val="0"/>
        </dgm:presLayoutVars>
      </dgm:prSet>
      <dgm:spPr/>
    </dgm:pt>
    <dgm:pt modelId="{DAC2C55C-4051-4A5E-990C-120FA50DCF1C}" type="pres">
      <dgm:prSet presAssocID="{49E1C924-4FD5-4F4B-9AE9-407B53122D32}" presName="txSpace" presStyleCnt="0"/>
      <dgm:spPr/>
    </dgm:pt>
    <dgm:pt modelId="{F5BC3B33-D700-46FB-B5D7-BA8D9AE4DD7A}" type="pres">
      <dgm:prSet presAssocID="{49E1C924-4FD5-4F4B-9AE9-407B53122D32}" presName="desTx" presStyleLbl="revTx" presStyleIdx="1" presStyleCnt="4">
        <dgm:presLayoutVars/>
      </dgm:prSet>
      <dgm:spPr/>
    </dgm:pt>
    <dgm:pt modelId="{B1D5F99C-44F8-49A8-9A0D-4D8C1CDAAE1A}" type="pres">
      <dgm:prSet presAssocID="{AD7E6149-2F32-4D39-9816-6ACDF3AF8867}" presName="sibTrans" presStyleCnt="0"/>
      <dgm:spPr/>
    </dgm:pt>
    <dgm:pt modelId="{4BF74B29-FAA1-4949-B895-1637FEFF7E10}" type="pres">
      <dgm:prSet presAssocID="{6B9705A3-C133-4A42-A1B8-9ABEE47EC737}" presName="compNode" presStyleCnt="0"/>
      <dgm:spPr/>
    </dgm:pt>
    <dgm:pt modelId="{FCA88AC9-7AE9-4A22-91AF-9F24BD3FEED3}" type="pres">
      <dgm:prSet presAssocID="{6B9705A3-C133-4A42-A1B8-9ABEE47EC737}" presName="iconRect" presStyleLbl="node1" presStyleIdx="1" presStyleCnt="2" custLinFactNeighborX="45455" custLinFactNeighborY="110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5AF4328-3BB2-4DF1-B5C8-D32EE63E0149}" type="pres">
      <dgm:prSet presAssocID="{6B9705A3-C133-4A42-A1B8-9ABEE47EC737}" presName="iconSpace" presStyleCnt="0"/>
      <dgm:spPr/>
    </dgm:pt>
    <dgm:pt modelId="{F332955C-6693-4022-B9A6-14469665759A}" type="pres">
      <dgm:prSet presAssocID="{6B9705A3-C133-4A42-A1B8-9ABEE47EC737}" presName="parTx" presStyleLbl="revTx" presStyleIdx="2" presStyleCnt="4">
        <dgm:presLayoutVars>
          <dgm:chMax val="0"/>
          <dgm:chPref val="0"/>
        </dgm:presLayoutVars>
      </dgm:prSet>
      <dgm:spPr/>
    </dgm:pt>
    <dgm:pt modelId="{2FAEE40D-6A48-4D42-BD71-B516EBC1D9AD}" type="pres">
      <dgm:prSet presAssocID="{6B9705A3-C133-4A42-A1B8-9ABEE47EC737}" presName="txSpace" presStyleCnt="0"/>
      <dgm:spPr/>
    </dgm:pt>
    <dgm:pt modelId="{2C2C0BC5-1C6A-4E6D-9230-37AF03890841}" type="pres">
      <dgm:prSet presAssocID="{6B9705A3-C133-4A42-A1B8-9ABEE47EC737}" presName="desTx" presStyleLbl="revTx" presStyleIdx="3" presStyleCnt="4">
        <dgm:presLayoutVars/>
      </dgm:prSet>
      <dgm:spPr/>
    </dgm:pt>
  </dgm:ptLst>
  <dgm:cxnLst>
    <dgm:cxn modelId="{E5506413-050D-454D-B765-730C3F4CF21E}" srcId="{49E1C924-4FD5-4F4B-9AE9-407B53122D32}" destId="{CC528A55-B616-4EC0-8BBA-5F76AF6AACE5}" srcOrd="1" destOrd="0" parTransId="{4E7E6E4F-30A5-44F7-9CA8-8531C8D07C85}" sibTransId="{8752129C-3651-495F-96A4-D34152B2D6F3}"/>
    <dgm:cxn modelId="{6B192B14-0EA8-4A27-B76D-A5A36A194DCB}" type="presOf" srcId="{DB23A400-D7F6-4AA1-8F98-665C640DB72A}" destId="{F5BC3B33-D700-46FB-B5D7-BA8D9AE4DD7A}" srcOrd="0" destOrd="0" presId="urn:microsoft.com/office/officeart/2018/2/layout/IconLabelDescriptionList"/>
    <dgm:cxn modelId="{24D1D715-CB2A-457F-AFC8-CE33304D523B}" srcId="{49E1C924-4FD5-4F4B-9AE9-407B53122D32}" destId="{DB23A400-D7F6-4AA1-8F98-665C640DB72A}" srcOrd="0" destOrd="0" parTransId="{A52B1609-9782-461E-AD2B-F8FE563ED0F1}" sibTransId="{71A6DE33-61E2-439B-8A23-7B41EF88BF0B}"/>
    <dgm:cxn modelId="{BBCA0921-83A7-4089-8D2E-3A106BE5EB63}" srcId="{3378D91B-CF88-4A6D-991E-857D4841DB55}" destId="{6B9705A3-C133-4A42-A1B8-9ABEE47EC737}" srcOrd="1" destOrd="0" parTransId="{CF04A67C-4335-4D6E-8577-D8C420C4E267}" sibTransId="{7508A7E5-726B-45F4-A9EA-F5A971075147}"/>
    <dgm:cxn modelId="{C7061929-70A1-4E64-9573-C7CACE905388}" type="presOf" srcId="{6B9705A3-C133-4A42-A1B8-9ABEE47EC737}" destId="{F332955C-6693-4022-B9A6-14469665759A}" srcOrd="0" destOrd="0" presId="urn:microsoft.com/office/officeart/2018/2/layout/IconLabelDescriptionList"/>
    <dgm:cxn modelId="{A2033B2E-2A12-4E1F-B721-C517D7FCFF94}" srcId="{49E1C924-4FD5-4F4B-9AE9-407B53122D32}" destId="{0E58B25F-1AF6-4FF1-8E35-76E9B12E5963}" srcOrd="2" destOrd="0" parTransId="{1CA09D90-1FF2-4987-BD45-97032BAF9D81}" sibTransId="{42056F9C-A5C7-4114-A999-6B1729920CB5}"/>
    <dgm:cxn modelId="{9C7BCD5B-3557-4BE1-917B-7399DB268A43}" type="presOf" srcId="{7CC480A4-5D0D-41A2-BF70-F3C20A6E606D}" destId="{2C2C0BC5-1C6A-4E6D-9230-37AF03890841}" srcOrd="0" destOrd="0" presId="urn:microsoft.com/office/officeart/2018/2/layout/IconLabelDescriptionList"/>
    <dgm:cxn modelId="{FB263E5F-752C-4E90-97CD-CB6CDC209AFB}" type="presOf" srcId="{F8743913-6618-4F63-B8A0-B18DEF3CC37B}" destId="{2C2C0BC5-1C6A-4E6D-9230-37AF03890841}" srcOrd="0" destOrd="1" presId="urn:microsoft.com/office/officeart/2018/2/layout/IconLabelDescriptionList"/>
    <dgm:cxn modelId="{632D0E86-E8AD-4322-8B48-1D5ED8A0F005}" type="presOf" srcId="{49E1C924-4FD5-4F4B-9AE9-407B53122D32}" destId="{DBFCF883-21D8-4973-85E9-2999850A1035}" srcOrd="0" destOrd="0" presId="urn:microsoft.com/office/officeart/2018/2/layout/IconLabelDescriptionList"/>
    <dgm:cxn modelId="{D32B048F-7320-41FA-93AE-5ECE0C9E3BEF}" type="presOf" srcId="{3378D91B-CF88-4A6D-991E-857D4841DB55}" destId="{6DB484DE-7A08-48E7-A270-0F6F1DDC02D0}" srcOrd="0" destOrd="0" presId="urn:microsoft.com/office/officeart/2018/2/layout/IconLabelDescriptionList"/>
    <dgm:cxn modelId="{FE7D28D0-4DFD-4BFB-BAE7-FA9F61BA693E}" srcId="{3378D91B-CF88-4A6D-991E-857D4841DB55}" destId="{49E1C924-4FD5-4F4B-9AE9-407B53122D32}" srcOrd="0" destOrd="0" parTransId="{226F6A8D-ECD7-40F0-9A9F-09EBEF55FC44}" sibTransId="{AD7E6149-2F32-4D39-9816-6ACDF3AF8867}"/>
    <dgm:cxn modelId="{BFF0D6D7-8AE5-4BDD-85B6-D5139F310B54}" srcId="{6B9705A3-C133-4A42-A1B8-9ABEE47EC737}" destId="{F8743913-6618-4F63-B8A0-B18DEF3CC37B}" srcOrd="1" destOrd="0" parTransId="{B29B9D9A-C85A-427B-91AF-C9C7E4EA3660}" sibTransId="{029C37B8-436E-4531-B06E-8DC128A1E90D}"/>
    <dgm:cxn modelId="{3613AFD8-E27D-4348-9F77-F83607F18473}" srcId="{6B9705A3-C133-4A42-A1B8-9ABEE47EC737}" destId="{7CC480A4-5D0D-41A2-BF70-F3C20A6E606D}" srcOrd="0" destOrd="0" parTransId="{E6BE1ADD-F871-42D9-9DD8-F3BB0D2AB8E7}" sibTransId="{E8E00836-F47F-4C93-8198-803926FC5CAB}"/>
    <dgm:cxn modelId="{CD786DDE-C4CA-43E7-8799-75C74E75E47D}" type="presOf" srcId="{0E58B25F-1AF6-4FF1-8E35-76E9B12E5963}" destId="{F5BC3B33-D700-46FB-B5D7-BA8D9AE4DD7A}" srcOrd="0" destOrd="2" presId="urn:microsoft.com/office/officeart/2018/2/layout/IconLabelDescriptionList"/>
    <dgm:cxn modelId="{FEF96BE5-A6F6-4851-A089-3F6DA3D74A1E}" type="presOf" srcId="{CC528A55-B616-4EC0-8BBA-5F76AF6AACE5}" destId="{F5BC3B33-D700-46FB-B5D7-BA8D9AE4DD7A}" srcOrd="0" destOrd="1" presId="urn:microsoft.com/office/officeart/2018/2/layout/IconLabelDescriptionList"/>
    <dgm:cxn modelId="{C265E232-CFC3-41B4-A33B-90F2419AB991}" type="presParOf" srcId="{6DB484DE-7A08-48E7-A270-0F6F1DDC02D0}" destId="{1917D41C-F2E1-4420-9F62-E2157491EF65}" srcOrd="0" destOrd="0" presId="urn:microsoft.com/office/officeart/2018/2/layout/IconLabelDescriptionList"/>
    <dgm:cxn modelId="{D225BEEA-E419-406E-8A16-149176EFD185}" type="presParOf" srcId="{1917D41C-F2E1-4420-9F62-E2157491EF65}" destId="{84279473-726D-4EF0-AD5E-6F60290E3E65}" srcOrd="0" destOrd="0" presId="urn:microsoft.com/office/officeart/2018/2/layout/IconLabelDescriptionList"/>
    <dgm:cxn modelId="{A68FD338-FADD-488D-A8BF-28C474EB0EB4}" type="presParOf" srcId="{1917D41C-F2E1-4420-9F62-E2157491EF65}" destId="{F5EB6E77-798F-4852-B5FF-6AC6A0F53EA8}" srcOrd="1" destOrd="0" presId="urn:microsoft.com/office/officeart/2018/2/layout/IconLabelDescriptionList"/>
    <dgm:cxn modelId="{8D473C77-21F9-4582-84D0-2B22B5D3A575}" type="presParOf" srcId="{1917D41C-F2E1-4420-9F62-E2157491EF65}" destId="{DBFCF883-21D8-4973-85E9-2999850A1035}" srcOrd="2" destOrd="0" presId="urn:microsoft.com/office/officeart/2018/2/layout/IconLabelDescriptionList"/>
    <dgm:cxn modelId="{A62392DF-A462-4756-9EB1-4C4F5CCA3741}" type="presParOf" srcId="{1917D41C-F2E1-4420-9F62-E2157491EF65}" destId="{DAC2C55C-4051-4A5E-990C-120FA50DCF1C}" srcOrd="3" destOrd="0" presId="urn:microsoft.com/office/officeart/2018/2/layout/IconLabelDescriptionList"/>
    <dgm:cxn modelId="{36472C15-F8B6-40AB-B137-3A631539CDB1}" type="presParOf" srcId="{1917D41C-F2E1-4420-9F62-E2157491EF65}" destId="{F5BC3B33-D700-46FB-B5D7-BA8D9AE4DD7A}" srcOrd="4" destOrd="0" presId="urn:microsoft.com/office/officeart/2018/2/layout/IconLabelDescriptionList"/>
    <dgm:cxn modelId="{F9745E13-397E-44E5-A15C-644B66F630B0}" type="presParOf" srcId="{6DB484DE-7A08-48E7-A270-0F6F1DDC02D0}" destId="{B1D5F99C-44F8-49A8-9A0D-4D8C1CDAAE1A}" srcOrd="1" destOrd="0" presId="urn:microsoft.com/office/officeart/2018/2/layout/IconLabelDescriptionList"/>
    <dgm:cxn modelId="{1B3A797A-13D9-4611-BECC-43C7F6705EE3}" type="presParOf" srcId="{6DB484DE-7A08-48E7-A270-0F6F1DDC02D0}" destId="{4BF74B29-FAA1-4949-B895-1637FEFF7E10}" srcOrd="2" destOrd="0" presId="urn:microsoft.com/office/officeart/2018/2/layout/IconLabelDescriptionList"/>
    <dgm:cxn modelId="{0D39B8AC-8AD4-40E5-81BE-7E78EBA1076B}" type="presParOf" srcId="{4BF74B29-FAA1-4949-B895-1637FEFF7E10}" destId="{FCA88AC9-7AE9-4A22-91AF-9F24BD3FEED3}" srcOrd="0" destOrd="0" presId="urn:microsoft.com/office/officeart/2018/2/layout/IconLabelDescriptionList"/>
    <dgm:cxn modelId="{FABA4E31-9AAA-4D5E-8BB4-679052A4755C}" type="presParOf" srcId="{4BF74B29-FAA1-4949-B895-1637FEFF7E10}" destId="{05AF4328-3BB2-4DF1-B5C8-D32EE63E0149}" srcOrd="1" destOrd="0" presId="urn:microsoft.com/office/officeart/2018/2/layout/IconLabelDescriptionList"/>
    <dgm:cxn modelId="{9E6B6783-5D7A-4B65-B78B-BD93621B4C20}" type="presParOf" srcId="{4BF74B29-FAA1-4949-B895-1637FEFF7E10}" destId="{F332955C-6693-4022-B9A6-14469665759A}" srcOrd="2" destOrd="0" presId="urn:microsoft.com/office/officeart/2018/2/layout/IconLabelDescriptionList"/>
    <dgm:cxn modelId="{7BC2A315-38F5-4C47-BE00-5AA02348C1AE}" type="presParOf" srcId="{4BF74B29-FAA1-4949-B895-1637FEFF7E10}" destId="{2FAEE40D-6A48-4D42-BD71-B516EBC1D9AD}" srcOrd="3" destOrd="0" presId="urn:microsoft.com/office/officeart/2018/2/layout/IconLabelDescriptionList"/>
    <dgm:cxn modelId="{7AB40456-0F04-4C6D-8992-A362F27B643D}" type="presParOf" srcId="{4BF74B29-FAA1-4949-B895-1637FEFF7E10}" destId="{2C2C0BC5-1C6A-4E6D-9230-37AF0389084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79473-726D-4EF0-AD5E-6F60290E3E65}">
      <dsp:nvSpPr>
        <dsp:cNvPr id="0" name=""/>
        <dsp:cNvSpPr/>
      </dsp:nvSpPr>
      <dsp:spPr>
        <a:xfrm>
          <a:off x="5895" y="0"/>
          <a:ext cx="1292205" cy="11824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FCF883-21D8-4973-85E9-2999850A1035}">
      <dsp:nvSpPr>
        <dsp:cNvPr id="0" name=""/>
        <dsp:cNvSpPr/>
      </dsp:nvSpPr>
      <dsp:spPr>
        <a:xfrm>
          <a:off x="5895" y="1302125"/>
          <a:ext cx="3692015" cy="506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Hardware requirements:</a:t>
          </a:r>
        </a:p>
      </dsp:txBody>
      <dsp:txXfrm>
        <a:off x="5895" y="1302125"/>
        <a:ext cx="3692015" cy="506769"/>
      </dsp:txXfrm>
    </dsp:sp>
    <dsp:sp modelId="{F5BC3B33-D700-46FB-B5D7-BA8D9AE4DD7A}">
      <dsp:nvSpPr>
        <dsp:cNvPr id="0" name=""/>
        <dsp:cNvSpPr/>
      </dsp:nvSpPr>
      <dsp:spPr>
        <a:xfrm>
          <a:off x="5895" y="1864551"/>
          <a:ext cx="3692015" cy="117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STM32 Nucleo-64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Arduino Sensor Kit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 analyzer</a:t>
          </a:r>
        </a:p>
      </dsp:txBody>
      <dsp:txXfrm>
        <a:off x="5895" y="1864551"/>
        <a:ext cx="3692015" cy="1176599"/>
      </dsp:txXfrm>
    </dsp:sp>
    <dsp:sp modelId="{FCA88AC9-7AE9-4A22-91AF-9F24BD3FEED3}">
      <dsp:nvSpPr>
        <dsp:cNvPr id="0" name=""/>
        <dsp:cNvSpPr/>
      </dsp:nvSpPr>
      <dsp:spPr>
        <a:xfrm>
          <a:off x="4931386" y="130082"/>
          <a:ext cx="1292205" cy="11824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32955C-6693-4022-B9A6-14469665759A}">
      <dsp:nvSpPr>
        <dsp:cNvPr id="0" name=""/>
        <dsp:cNvSpPr/>
      </dsp:nvSpPr>
      <dsp:spPr>
        <a:xfrm>
          <a:off x="4344014" y="1302125"/>
          <a:ext cx="3692015" cy="506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kern="1200" dirty="0"/>
            <a:t>Software requirements:</a:t>
          </a:r>
          <a:endParaRPr lang="en-US" sz="2800" kern="1200" dirty="0"/>
        </a:p>
      </dsp:txBody>
      <dsp:txXfrm>
        <a:off x="4344014" y="1302125"/>
        <a:ext cx="3692015" cy="506769"/>
      </dsp:txXfrm>
    </dsp:sp>
    <dsp:sp modelId="{2C2C0BC5-1C6A-4E6D-9230-37AF03890841}">
      <dsp:nvSpPr>
        <dsp:cNvPr id="0" name=""/>
        <dsp:cNvSpPr/>
      </dsp:nvSpPr>
      <dsp:spPr>
        <a:xfrm>
          <a:off x="4344014" y="1864551"/>
          <a:ext cx="3692015" cy="117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STM32CubeIDE 1.13.1</a:t>
          </a:r>
          <a:endParaRPr lang="en-US" sz="2400" kern="120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Logic 2.4.9</a:t>
          </a:r>
          <a:endParaRPr lang="en-US" sz="2400" kern="1200" dirty="0"/>
        </a:p>
      </dsp:txBody>
      <dsp:txXfrm>
        <a:off x="4344014" y="1864551"/>
        <a:ext cx="3692015" cy="1176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4400">
                <a:effectLst/>
                <a:latin typeface="Copperplate Gothic Bold" panose="020E07050202060204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Copperplate Gothic Bold" panose="020E07050202060204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6A4807-C43D-EF33-0AD1-04BF4EB6C7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" y="6176400"/>
            <a:ext cx="3436546" cy="6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2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7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1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01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46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3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75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73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yellow rectangular sign with black text&#10;&#10;Description automatically generated">
            <a:extLst>
              <a:ext uri="{FF2B5EF4-FFF2-40B4-BE49-F238E27FC236}">
                <a16:creationId xmlns:a16="http://schemas.microsoft.com/office/drawing/2014/main" id="{FF3B3DE1-2136-4768-5E94-4BDD8965C9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t="36811" r="8036" b="35348"/>
          <a:stretch/>
        </p:blipFill>
        <p:spPr>
          <a:xfrm>
            <a:off x="-3145" y="5834038"/>
            <a:ext cx="3296677" cy="7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83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07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1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4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86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01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982" y="-363973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BA5C63-B8CC-489E-878F-B44860A239A0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41354F-A76D-4072-AA5F-C0996DF3F43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DEE68-C8E9-D47C-CB6F-BE0190261BB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2"/>
            <a:ext cx="369888" cy="92333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CD2E07-78BE-14FA-6510-F72A51530A9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" y="6176400"/>
            <a:ext cx="3436546" cy="6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6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Copperplate Gothic Bold" panose="020E07050202060204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Copperplate Gothic Bold" panose="020E07050202060204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Copperplate Gothic Bold" panose="020E07050202060204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Copperplate Gothic Bold" panose="020E07050202060204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Copperplate Gothic Bold" panose="020E07050202060204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Copperplate Gothic Bold" panose="020E07050202060204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1BED-2519-B9DC-CFEF-033BF2CDF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348441"/>
            <a:ext cx="6858000" cy="71594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1C0CB-801E-9DBF-9033-C14D8A1A5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1719028"/>
            <a:ext cx="6858000" cy="71594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 Sensor Interfacing With PWM Output LED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B8387-714A-9737-7F5C-7F8F9FF5C403}"/>
              </a:ext>
            </a:extLst>
          </p:cNvPr>
          <p:cNvSpPr txBox="1"/>
          <p:nvPr/>
        </p:nvSpPr>
        <p:spPr>
          <a:xfrm>
            <a:off x="4565579" y="3028308"/>
            <a:ext cx="3060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Gagandeep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Hrishikesh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Pranav R K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 raj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</p:txBody>
      </p:sp>
      <p:pic>
        <p:nvPicPr>
          <p:cNvPr id="2050" name="Picture 2" descr="EIDT-6910 CAPSTONE PROJECT Week 1 – Surviving Instructional Design">
            <a:extLst>
              <a:ext uri="{FF2B5EF4-FFF2-40B4-BE49-F238E27FC236}">
                <a16:creationId xmlns:a16="http://schemas.microsoft.com/office/drawing/2014/main" id="{8DAFE166-A5D5-8A38-6E7B-A133694F6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95" y="4644801"/>
            <a:ext cx="2916768" cy="186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88F2-9A9A-03A7-437C-5F093D16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033" y="369870"/>
            <a:ext cx="4375933" cy="75515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C235-E617-1DE4-CC5B-E6B79EB5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335640"/>
            <a:ext cx="9601196" cy="40788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Sensor Interfacing With PWM Output 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1.Estimate the ambient light level and set it as a base level.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2.Using the LDR (light dependent resistor) as a light sensor to sense the ambient light intensity.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3.Map light intensity to a PWM duty cycle and get this signal out on an LED.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4.The LED brightness increases as the surrounding gets darker.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5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7CD2-133D-8867-03BE-D1F1775A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38" y="448767"/>
            <a:ext cx="3620956" cy="5613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F3E854-AFA4-B545-5548-B23C36211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770864"/>
              </p:ext>
            </p:extLst>
          </p:nvPr>
        </p:nvGraphicFramePr>
        <p:xfrm>
          <a:off x="968510" y="1415506"/>
          <a:ext cx="8041926" cy="304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white cubes and a butterfly&#10;&#10;Description automatically generated">
            <a:extLst>
              <a:ext uri="{FF2B5EF4-FFF2-40B4-BE49-F238E27FC236}">
                <a16:creationId xmlns:a16="http://schemas.microsoft.com/office/drawing/2014/main" id="{F909D124-7BA2-0E22-9F4D-995D6F229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430" y="3689331"/>
            <a:ext cx="2152650" cy="2124075"/>
          </a:xfrm>
          <a:prstGeom prst="rect">
            <a:avLst/>
          </a:prstGeom>
        </p:spPr>
      </p:pic>
      <p:pic>
        <p:nvPicPr>
          <p:cNvPr id="1026" name="Picture 2" descr="Wallpaper : artwork, logo, open source, circle, Arduino, brand, line, font  2560x1440 - kejsirajbek - 10524 - HD Wallpapers - WallHere">
            <a:extLst>
              <a:ext uri="{FF2B5EF4-FFF2-40B4-BE49-F238E27FC236}">
                <a16:creationId xmlns:a16="http://schemas.microsoft.com/office/drawing/2014/main" id="{DC359D59-71BD-97A3-96EB-FCD175598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7" t="9069" r="27220" b="8747"/>
          <a:stretch/>
        </p:blipFill>
        <p:spPr bwMode="auto">
          <a:xfrm>
            <a:off x="9809293" y="4021473"/>
            <a:ext cx="1715785" cy="179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0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C66E-1554-4C7E-0618-F1CDC73C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328" y="386233"/>
            <a:ext cx="5153344" cy="100078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ircuit board with wires&#10;&#10;Description automatically generated">
            <a:extLst>
              <a:ext uri="{FF2B5EF4-FFF2-40B4-BE49-F238E27FC236}">
                <a16:creationId xmlns:a16="http://schemas.microsoft.com/office/drawing/2014/main" id="{E0233A1D-7D9F-D073-888C-F25D1ED97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26090" r="1882" b="5142"/>
          <a:stretch/>
        </p:blipFill>
        <p:spPr>
          <a:xfrm>
            <a:off x="1644869" y="1387013"/>
            <a:ext cx="8902262" cy="43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8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35E2-80EE-58C6-36E2-9B748819C1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24100" y="445586"/>
            <a:ext cx="7543800" cy="5715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CA491D-1333-1E92-403B-F0C4B67D97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100" y="1181528"/>
            <a:ext cx="7543799" cy="41053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F9AA1-86F5-23ED-8CE2-A68E13612E0B}"/>
              </a:ext>
            </a:extLst>
          </p:cNvPr>
          <p:cNvSpPr txBox="1"/>
          <p:nvPr/>
        </p:nvSpPr>
        <p:spPr>
          <a:xfrm>
            <a:off x="3959503" y="5286842"/>
            <a:ext cx="540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V–model implementation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8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AB7D-16FF-27A7-13A0-EDDBDF416C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90588" y="313336"/>
            <a:ext cx="7543800" cy="625475"/>
          </a:xfrm>
        </p:spPr>
        <p:txBody>
          <a:bodyPr vert="horz" lIns="68580" tIns="34290" rIns="68580" bIns="34290" rtlCol="0" anchor="b"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264F1-416B-CB4F-F9AB-4560116003B9}"/>
              </a:ext>
            </a:extLst>
          </p:cNvPr>
          <p:cNvSpPr txBox="1"/>
          <p:nvPr/>
        </p:nvSpPr>
        <p:spPr>
          <a:xfrm>
            <a:off x="9270020" y="1627834"/>
            <a:ext cx="16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0317">
              <a:spcAft>
                <a:spcPts val="45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 duty cycle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black screen with white lines&#10;&#10;Description automatically generated">
            <a:extLst>
              <a:ext uri="{FF2B5EF4-FFF2-40B4-BE49-F238E27FC236}">
                <a16:creationId xmlns:a16="http://schemas.microsoft.com/office/drawing/2014/main" id="{9D933015-8B55-D4D3-A2DD-F79E206F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41" y="955487"/>
            <a:ext cx="3647482" cy="1378045"/>
          </a:xfrm>
          <a:prstGeom prst="rect">
            <a:avLst/>
          </a:prstGeom>
        </p:spPr>
      </p:pic>
      <p:pic>
        <p:nvPicPr>
          <p:cNvPr id="28" name="Picture 27" descr="A black screen with white lines&#10;&#10;Description automatically generated">
            <a:extLst>
              <a:ext uri="{FF2B5EF4-FFF2-40B4-BE49-F238E27FC236}">
                <a16:creationId xmlns:a16="http://schemas.microsoft.com/office/drawing/2014/main" id="{84E610FF-8838-989B-2C5D-390301382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41" y="2333532"/>
            <a:ext cx="3647482" cy="13780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EB62120-282E-D928-CB39-172BCC4CBB44}"/>
              </a:ext>
            </a:extLst>
          </p:cNvPr>
          <p:cNvSpPr txBox="1"/>
          <p:nvPr/>
        </p:nvSpPr>
        <p:spPr>
          <a:xfrm>
            <a:off x="9270021" y="2872513"/>
            <a:ext cx="162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0317">
              <a:spcAft>
                <a:spcPts val="45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 duty cycle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4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B707281D-ED3F-368B-A8B1-D57C39760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41" y="3818637"/>
            <a:ext cx="3647482" cy="1378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82805-34E6-CBFA-1A3F-CA7FDD6D4748}"/>
              </a:ext>
            </a:extLst>
          </p:cNvPr>
          <p:cNvSpPr txBox="1"/>
          <p:nvPr/>
        </p:nvSpPr>
        <p:spPr>
          <a:xfrm>
            <a:off x="9270021" y="4228178"/>
            <a:ext cx="6118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4% duty cycle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hand touching a computer screen">
            <a:extLst>
              <a:ext uri="{FF2B5EF4-FFF2-40B4-BE49-F238E27FC236}">
                <a16:creationId xmlns:a16="http://schemas.microsoft.com/office/drawing/2014/main" id="{CF4CC395-2ADD-5F61-E7C8-220719CAD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51" y="1156043"/>
            <a:ext cx="3109592" cy="1174447"/>
          </a:xfrm>
          <a:prstGeom prst="rect">
            <a:avLst/>
          </a:prstGeom>
        </p:spPr>
      </p:pic>
      <p:pic>
        <p:nvPicPr>
          <p:cNvPr id="11" name="Picture 10" descr="A finger pointing at a computer screen&#10;&#10;Description automatically generated">
            <a:extLst>
              <a:ext uri="{FF2B5EF4-FFF2-40B4-BE49-F238E27FC236}">
                <a16:creationId xmlns:a16="http://schemas.microsoft.com/office/drawing/2014/main" id="{86803216-5D3E-AE79-0F3E-1A736F131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51" y="2526027"/>
            <a:ext cx="3109592" cy="1174447"/>
          </a:xfrm>
          <a:prstGeom prst="rect">
            <a:avLst/>
          </a:prstGeom>
        </p:spPr>
      </p:pic>
      <p:pic>
        <p:nvPicPr>
          <p:cNvPr id="14" name="Picture 13" descr="A close-up of a computer">
            <a:extLst>
              <a:ext uri="{FF2B5EF4-FFF2-40B4-BE49-F238E27FC236}">
                <a16:creationId xmlns:a16="http://schemas.microsoft.com/office/drawing/2014/main" id="{93A9F4D3-BDD1-CE18-9FDD-C3C873765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51" y="4010286"/>
            <a:ext cx="3109592" cy="117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6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2FA7-8A04-EDAD-8A31-CAD34F4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17053"/>
            <a:ext cx="9601196" cy="13038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AA15-A260-EFEE-59AA-EC69ACF82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818145"/>
            <a:ext cx="9601196" cy="3318936"/>
          </a:xfrm>
        </p:spPr>
        <p:txBody>
          <a:bodyPr>
            <a:normAutofit fontScale="92500"/>
          </a:bodyPr>
          <a:lstStyle/>
          <a:p>
            <a:pPr algn="just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to Digital Conversion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Learning how to interface with analog sensors, convert their output to digital values, and read those values using an ADC</a:t>
            </a:r>
          </a:p>
          <a:p>
            <a:pPr algn="just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PWM (Pulse Width Modulation) to control the brightness of an LED by mapping the light intensity measured by the LDR to a PWM duty cycle.</a:t>
            </a:r>
          </a:p>
          <a:p>
            <a:pPr algn="just"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Lifecycle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Understanding how the V-Model and testing methodology can be applied to manage and correlate project phases and testing phases effectively</a:t>
            </a:r>
          </a:p>
          <a:p>
            <a:pPr algn="just" rtl="0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14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5CAC1-44FD-A04B-E227-91E29D079F0C}"/>
              </a:ext>
            </a:extLst>
          </p:cNvPr>
          <p:cNvSpPr txBox="1"/>
          <p:nvPr/>
        </p:nvSpPr>
        <p:spPr>
          <a:xfrm>
            <a:off x="4045670" y="2662112"/>
            <a:ext cx="410066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9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42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226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Copperplate Gothic Bold</vt:lpstr>
      <vt:lpstr>Garamond</vt:lpstr>
      <vt:lpstr>Times New Roman</vt:lpstr>
      <vt:lpstr>Organic</vt:lpstr>
      <vt:lpstr>CAPSTONE PROJECT</vt:lpstr>
      <vt:lpstr>Problem statement</vt:lpstr>
      <vt:lpstr>Requirements</vt:lpstr>
      <vt:lpstr>BLOCKDIAGRAM</vt:lpstr>
      <vt:lpstr>Implementation</vt:lpstr>
      <vt:lpstr>Result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H K S, Chinmayi</dc:creator>
  <cp:lastModifiedBy>B, Vinay Raj</cp:lastModifiedBy>
  <cp:revision>17</cp:revision>
  <dcterms:created xsi:type="dcterms:W3CDTF">2023-10-04T03:25:29Z</dcterms:created>
  <dcterms:modified xsi:type="dcterms:W3CDTF">2024-01-04T09:14:01Z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