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4719" autoAdjust="0"/>
  </p:normalViewPr>
  <p:slideViewPr>
    <p:cSldViewPr snapToGrid="0">
      <p:cViewPr varScale="1">
        <p:scale>
          <a:sx n="120" d="100"/>
          <a:sy n="120"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6CF3D9-48D2-4AA4-B008-F31CC9F782D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6A2B2A-B911-42F5-92D0-CE9CBD2F6307}">
      <dgm:prSet custT="1"/>
      <dgm:spPr/>
      <dgm:t>
        <a:bodyPr/>
        <a:lstStyle/>
        <a:p>
          <a:pPr marL="228600" indent="-228600" algn="l" defTabSz="914400" rtl="0" eaLnBrk="1" latinLnBrk="0" hangingPunct="1">
            <a:lnSpc>
              <a:spcPct val="80000"/>
            </a:lnSpc>
            <a:spcBef>
              <a:spcPts val="1000"/>
            </a:spcBef>
            <a:buFont typeface="Arial" panose="020B0604020202020204" pitchFamily="34" charset="0"/>
            <a:buChar char="•"/>
          </a:pPr>
          <a:r>
            <a:rPr lang="en-US" sz="1600" b="1" kern="1200" dirty="0">
              <a:solidFill>
                <a:srgbClr val="FFFFFF"/>
              </a:solidFill>
              <a:latin typeface="+mn-lt"/>
              <a:ea typeface="+mn-ea"/>
              <a:cs typeface="+mn-cs"/>
            </a:rPr>
            <a:t>	There exists a limited number of toolkits that integrate diverse forms of evidence.</a:t>
          </a:r>
        </a:p>
      </dgm:t>
    </dgm:pt>
    <dgm:pt modelId="{2BE437DE-386D-447D-839F-07761086BE38}" type="parTrans" cxnId="{BB59A708-FFB0-4EB2-A92D-645A3073617D}">
      <dgm:prSet/>
      <dgm:spPr/>
      <dgm:t>
        <a:bodyPr/>
        <a:lstStyle/>
        <a:p>
          <a:endParaRPr lang="en-US"/>
        </a:p>
      </dgm:t>
    </dgm:pt>
    <dgm:pt modelId="{F86A8E9D-8A56-4E5B-87E7-120D06096ADA}" type="sibTrans" cxnId="{BB59A708-FFB0-4EB2-A92D-645A3073617D}">
      <dgm:prSet phldrT="01"/>
      <dgm:spPr/>
      <dgm:t>
        <a:bodyPr/>
        <a:lstStyle/>
        <a:p>
          <a:pPr>
            <a:lnSpc>
              <a:spcPct val="100000"/>
            </a:lnSpc>
          </a:pPr>
          <a:endParaRPr lang="en-US"/>
        </a:p>
      </dgm:t>
    </dgm:pt>
    <dgm:pt modelId="{6011E2D0-E527-4B21-8F96-607F498494F8}">
      <dgm:prSet custT="1"/>
      <dgm:spPr/>
      <dgm:t>
        <a:bodyPr/>
        <a:lstStyle/>
        <a:p>
          <a:pPr marL="228600" lvl="0" indent="-228600" algn="l" defTabSz="914400" rtl="0" eaLnBrk="1" latinLnBrk="0" hangingPunct="1">
            <a:lnSpc>
              <a:spcPct val="80000"/>
            </a:lnSpc>
            <a:spcBef>
              <a:spcPct val="0"/>
            </a:spcBef>
            <a:spcAft>
              <a:spcPct val="35000"/>
            </a:spcAft>
            <a:buFont typeface="Arial" panose="020B0604020202020204" pitchFamily="34" charset="0"/>
            <a:buNone/>
          </a:pPr>
          <a:r>
            <a:rPr lang="en-US" sz="1600" b="1" kern="1200" dirty="0">
              <a:solidFill>
                <a:srgbClr val="FFFFFF"/>
              </a:solidFill>
              <a:latin typeface="Calibri" panose="020F0502020204030204"/>
              <a:ea typeface="+mn-ea"/>
              <a:cs typeface="+mn-cs"/>
            </a:rPr>
            <a:t>	Speed of analysis: The toolkit includes tools and techniques that allow forensic analysts to quickly and efficiently analyze digital evidence. This can help to speed up investigations and reduce the time required to bring cases to trial.</a:t>
          </a:r>
        </a:p>
      </dgm:t>
    </dgm:pt>
    <dgm:pt modelId="{F55D3F8C-3C5D-4C8B-9DB9-C6D0886F2DC9}" type="parTrans" cxnId="{3F02A6E7-49DB-4F40-81E7-2675D423DFDB}">
      <dgm:prSet/>
      <dgm:spPr/>
      <dgm:t>
        <a:bodyPr/>
        <a:lstStyle/>
        <a:p>
          <a:endParaRPr lang="en-US"/>
        </a:p>
      </dgm:t>
    </dgm:pt>
    <dgm:pt modelId="{4A515193-C082-44B6-9B7F-DE2236C6D47E}" type="sibTrans" cxnId="{3F02A6E7-49DB-4F40-81E7-2675D423DFDB}">
      <dgm:prSet phldrT="02"/>
      <dgm:spPr/>
      <dgm:t>
        <a:bodyPr/>
        <a:lstStyle/>
        <a:p>
          <a:pPr>
            <a:lnSpc>
              <a:spcPct val="100000"/>
            </a:lnSpc>
          </a:pPr>
          <a:endParaRPr lang="en-US"/>
        </a:p>
      </dgm:t>
    </dgm:pt>
    <dgm:pt modelId="{9C53099D-3CF4-4B82-AC64-2F5103AB4F0D}">
      <dgm:prSet custT="1"/>
      <dgm:spPr/>
      <dgm:t>
        <a:bodyPr/>
        <a:lstStyle/>
        <a:p>
          <a:pPr>
            <a:lnSpc>
              <a:spcPct val="100000"/>
            </a:lnSpc>
          </a:pPr>
          <a:r>
            <a:rPr lang="en-US" sz="1600" b="1" kern="1200" dirty="0">
              <a:solidFill>
                <a:srgbClr val="FFFFFF"/>
              </a:solidFill>
              <a:latin typeface="Calibri" panose="020F0502020204030204"/>
              <a:ea typeface="+mn-ea"/>
              <a:cs typeface="+mn-cs"/>
            </a:rPr>
            <a:t>Standardization of practices: The toolkit ensures that all evidence is collected and analyzed in a consistent and reliable manner, reducing the risk of errors or omissions.</a:t>
          </a:r>
        </a:p>
      </dgm:t>
    </dgm:pt>
    <dgm:pt modelId="{B79B1984-F88A-4C56-93E1-DD5F85D8C34F}" type="parTrans" cxnId="{C98BBD92-1812-4358-A56E-4914FBDA4486}">
      <dgm:prSet/>
      <dgm:spPr/>
      <dgm:t>
        <a:bodyPr/>
        <a:lstStyle/>
        <a:p>
          <a:endParaRPr lang="en-US"/>
        </a:p>
      </dgm:t>
    </dgm:pt>
    <dgm:pt modelId="{83182298-2905-48E2-9A1E-627CF6979DB2}" type="sibTrans" cxnId="{C98BBD92-1812-4358-A56E-4914FBDA4486}">
      <dgm:prSet phldrT="03"/>
      <dgm:spPr/>
      <dgm:t>
        <a:bodyPr/>
        <a:lstStyle/>
        <a:p>
          <a:endParaRPr lang="en-US"/>
        </a:p>
      </dgm:t>
    </dgm:pt>
    <dgm:pt modelId="{F2BE1928-892E-4F67-A45F-0B66493E5BE7}" type="pres">
      <dgm:prSet presAssocID="{576CF3D9-48D2-4AA4-B008-F31CC9F782D4}" presName="root" presStyleCnt="0">
        <dgm:presLayoutVars>
          <dgm:dir/>
          <dgm:resizeHandles val="exact"/>
        </dgm:presLayoutVars>
      </dgm:prSet>
      <dgm:spPr/>
    </dgm:pt>
    <dgm:pt modelId="{C36E4A49-BB87-477E-B26E-49846DA3A8C1}" type="pres">
      <dgm:prSet presAssocID="{576CF3D9-48D2-4AA4-B008-F31CC9F782D4}" presName="container" presStyleCnt="0">
        <dgm:presLayoutVars>
          <dgm:dir/>
          <dgm:resizeHandles val="exact"/>
        </dgm:presLayoutVars>
      </dgm:prSet>
      <dgm:spPr/>
    </dgm:pt>
    <dgm:pt modelId="{51D5F961-8E4C-44A0-8B32-61D7DDFC92FA}" type="pres">
      <dgm:prSet presAssocID="{776A2B2A-B911-42F5-92D0-CE9CBD2F6307}" presName="compNode" presStyleCnt="0"/>
      <dgm:spPr/>
    </dgm:pt>
    <dgm:pt modelId="{612713D4-439E-4805-8E9D-F6495AF7DBEC}" type="pres">
      <dgm:prSet presAssocID="{776A2B2A-B911-42F5-92D0-CE9CBD2F6307}" presName="iconBgRect" presStyleLbl="bgShp" presStyleIdx="0" presStyleCnt="3"/>
      <dgm:spPr/>
    </dgm:pt>
    <dgm:pt modelId="{4A032691-A191-46B8-8A62-F1E887F59B17}" type="pres">
      <dgm:prSet presAssocID="{776A2B2A-B911-42F5-92D0-CE9CBD2F63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28FF806C-03D1-441B-A958-2DFD8532EA5C}" type="pres">
      <dgm:prSet presAssocID="{776A2B2A-B911-42F5-92D0-CE9CBD2F6307}" presName="spaceRect" presStyleCnt="0"/>
      <dgm:spPr/>
    </dgm:pt>
    <dgm:pt modelId="{1BAD08CA-5E78-4D83-A2C2-50168632ADA3}" type="pres">
      <dgm:prSet presAssocID="{776A2B2A-B911-42F5-92D0-CE9CBD2F6307}" presName="textRect" presStyleLbl="revTx" presStyleIdx="0" presStyleCnt="3">
        <dgm:presLayoutVars>
          <dgm:chMax val="1"/>
          <dgm:chPref val="1"/>
        </dgm:presLayoutVars>
      </dgm:prSet>
      <dgm:spPr/>
    </dgm:pt>
    <dgm:pt modelId="{61010BA2-BEBC-4E15-A4DD-504865E70B1B}" type="pres">
      <dgm:prSet presAssocID="{F86A8E9D-8A56-4E5B-87E7-120D06096ADA}" presName="sibTrans" presStyleLbl="sibTrans2D1" presStyleIdx="0" presStyleCnt="0"/>
      <dgm:spPr/>
    </dgm:pt>
    <dgm:pt modelId="{73DFD264-1D3B-4C1A-9C29-6F06DFC187F2}" type="pres">
      <dgm:prSet presAssocID="{6011E2D0-E527-4B21-8F96-607F498494F8}" presName="compNode" presStyleCnt="0"/>
      <dgm:spPr/>
    </dgm:pt>
    <dgm:pt modelId="{798C4775-C1D1-4875-9979-1E63E0504606}" type="pres">
      <dgm:prSet presAssocID="{6011E2D0-E527-4B21-8F96-607F498494F8}" presName="iconBgRect" presStyleLbl="bgShp" presStyleIdx="1" presStyleCnt="3"/>
      <dgm:spPr/>
    </dgm:pt>
    <dgm:pt modelId="{6A8F0DC5-A8A5-410F-98D1-1911F4E26C7C}" type="pres">
      <dgm:prSet presAssocID="{6011E2D0-E527-4B21-8F96-607F498494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1F8F3E74-0F05-4F44-8210-0F4BD79EF3B7}" type="pres">
      <dgm:prSet presAssocID="{6011E2D0-E527-4B21-8F96-607F498494F8}" presName="spaceRect" presStyleCnt="0"/>
      <dgm:spPr/>
    </dgm:pt>
    <dgm:pt modelId="{28709997-E24C-41D3-9ECA-868501A3361A}" type="pres">
      <dgm:prSet presAssocID="{6011E2D0-E527-4B21-8F96-607F498494F8}" presName="textRect" presStyleLbl="revTx" presStyleIdx="1" presStyleCnt="3">
        <dgm:presLayoutVars>
          <dgm:chMax val="1"/>
          <dgm:chPref val="1"/>
        </dgm:presLayoutVars>
      </dgm:prSet>
      <dgm:spPr/>
    </dgm:pt>
    <dgm:pt modelId="{8FD976A2-1F26-46B0-888C-F888512A19B9}" type="pres">
      <dgm:prSet presAssocID="{4A515193-C082-44B6-9B7F-DE2236C6D47E}" presName="sibTrans" presStyleLbl="sibTrans2D1" presStyleIdx="0" presStyleCnt="0"/>
      <dgm:spPr/>
    </dgm:pt>
    <dgm:pt modelId="{B00B0E94-9306-44E8-9BC7-FC7BD5A0BE2B}" type="pres">
      <dgm:prSet presAssocID="{9C53099D-3CF4-4B82-AC64-2F5103AB4F0D}" presName="compNode" presStyleCnt="0"/>
      <dgm:spPr/>
    </dgm:pt>
    <dgm:pt modelId="{8D23E6EC-D19B-4DAF-BCA4-8DDF37BA6977}" type="pres">
      <dgm:prSet presAssocID="{9C53099D-3CF4-4B82-AC64-2F5103AB4F0D}" presName="iconBgRect" presStyleLbl="bgShp" presStyleIdx="2" presStyleCnt="3"/>
      <dgm:spPr/>
    </dgm:pt>
    <dgm:pt modelId="{8B7786BA-5A8C-446C-8A2A-57E125337D55}" type="pres">
      <dgm:prSet presAssocID="{9C53099D-3CF4-4B82-AC64-2F5103AB4F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2DFD6EEB-9973-41AC-BE30-5BF0E96D1A31}" type="pres">
      <dgm:prSet presAssocID="{9C53099D-3CF4-4B82-AC64-2F5103AB4F0D}" presName="spaceRect" presStyleCnt="0"/>
      <dgm:spPr/>
    </dgm:pt>
    <dgm:pt modelId="{EC794831-61CE-4E42-B226-34A8DF6EED32}" type="pres">
      <dgm:prSet presAssocID="{9C53099D-3CF4-4B82-AC64-2F5103AB4F0D}" presName="textRect" presStyleLbl="revTx" presStyleIdx="2" presStyleCnt="3">
        <dgm:presLayoutVars>
          <dgm:chMax val="1"/>
          <dgm:chPref val="1"/>
        </dgm:presLayoutVars>
      </dgm:prSet>
      <dgm:spPr/>
    </dgm:pt>
  </dgm:ptLst>
  <dgm:cxnLst>
    <dgm:cxn modelId="{CB6D9902-3899-4BD4-90E0-BE24980E76C9}" type="presOf" srcId="{576CF3D9-48D2-4AA4-B008-F31CC9F782D4}" destId="{F2BE1928-892E-4F67-A45F-0B66493E5BE7}" srcOrd="0" destOrd="0" presId="urn:microsoft.com/office/officeart/2018/2/layout/IconCircleList"/>
    <dgm:cxn modelId="{BB59A708-FFB0-4EB2-A92D-645A3073617D}" srcId="{576CF3D9-48D2-4AA4-B008-F31CC9F782D4}" destId="{776A2B2A-B911-42F5-92D0-CE9CBD2F6307}" srcOrd="0" destOrd="0" parTransId="{2BE437DE-386D-447D-839F-07761086BE38}" sibTransId="{F86A8E9D-8A56-4E5B-87E7-120D06096ADA}"/>
    <dgm:cxn modelId="{A14C770E-B62B-44C0-A585-20FB2D15C622}" type="presOf" srcId="{4A515193-C082-44B6-9B7F-DE2236C6D47E}" destId="{8FD976A2-1F26-46B0-888C-F888512A19B9}" srcOrd="0" destOrd="0" presId="urn:microsoft.com/office/officeart/2018/2/layout/IconCircleList"/>
    <dgm:cxn modelId="{7602DD1E-0549-4134-BD57-BB68000DE7EB}" type="presOf" srcId="{776A2B2A-B911-42F5-92D0-CE9CBD2F6307}" destId="{1BAD08CA-5E78-4D83-A2C2-50168632ADA3}" srcOrd="0" destOrd="0" presId="urn:microsoft.com/office/officeart/2018/2/layout/IconCircleList"/>
    <dgm:cxn modelId="{90DE183F-4887-4401-8E83-5632A9500C88}" type="presOf" srcId="{9C53099D-3CF4-4B82-AC64-2F5103AB4F0D}" destId="{EC794831-61CE-4E42-B226-34A8DF6EED32}" srcOrd="0" destOrd="0" presId="urn:microsoft.com/office/officeart/2018/2/layout/IconCircleList"/>
    <dgm:cxn modelId="{0E854E6E-D0B7-47B8-B10A-52BE50EA1AD3}" type="presOf" srcId="{F86A8E9D-8A56-4E5B-87E7-120D06096ADA}" destId="{61010BA2-BEBC-4E15-A4DD-504865E70B1B}" srcOrd="0" destOrd="0" presId="urn:microsoft.com/office/officeart/2018/2/layout/IconCircleList"/>
    <dgm:cxn modelId="{C8392D7E-5736-4A39-BCF7-6A37B6C659D8}" type="presOf" srcId="{6011E2D0-E527-4B21-8F96-607F498494F8}" destId="{28709997-E24C-41D3-9ECA-868501A3361A}" srcOrd="0" destOrd="0" presId="urn:microsoft.com/office/officeart/2018/2/layout/IconCircleList"/>
    <dgm:cxn modelId="{C98BBD92-1812-4358-A56E-4914FBDA4486}" srcId="{576CF3D9-48D2-4AA4-B008-F31CC9F782D4}" destId="{9C53099D-3CF4-4B82-AC64-2F5103AB4F0D}" srcOrd="2" destOrd="0" parTransId="{B79B1984-F88A-4C56-93E1-DD5F85D8C34F}" sibTransId="{83182298-2905-48E2-9A1E-627CF6979DB2}"/>
    <dgm:cxn modelId="{3F02A6E7-49DB-4F40-81E7-2675D423DFDB}" srcId="{576CF3D9-48D2-4AA4-B008-F31CC9F782D4}" destId="{6011E2D0-E527-4B21-8F96-607F498494F8}" srcOrd="1" destOrd="0" parTransId="{F55D3F8C-3C5D-4C8B-9DB9-C6D0886F2DC9}" sibTransId="{4A515193-C082-44B6-9B7F-DE2236C6D47E}"/>
    <dgm:cxn modelId="{1D42A80B-9D3F-465A-A19A-0109375F3FDB}" type="presParOf" srcId="{F2BE1928-892E-4F67-A45F-0B66493E5BE7}" destId="{C36E4A49-BB87-477E-B26E-49846DA3A8C1}" srcOrd="0" destOrd="0" presId="urn:microsoft.com/office/officeart/2018/2/layout/IconCircleList"/>
    <dgm:cxn modelId="{9058C28D-7A6E-4C68-89C1-3DB9DAE67856}" type="presParOf" srcId="{C36E4A49-BB87-477E-B26E-49846DA3A8C1}" destId="{51D5F961-8E4C-44A0-8B32-61D7DDFC92FA}" srcOrd="0" destOrd="0" presId="urn:microsoft.com/office/officeart/2018/2/layout/IconCircleList"/>
    <dgm:cxn modelId="{5B3DDD41-D990-4185-B767-1D7AAF89C35F}" type="presParOf" srcId="{51D5F961-8E4C-44A0-8B32-61D7DDFC92FA}" destId="{612713D4-439E-4805-8E9D-F6495AF7DBEC}" srcOrd="0" destOrd="0" presId="urn:microsoft.com/office/officeart/2018/2/layout/IconCircleList"/>
    <dgm:cxn modelId="{C8E04391-6C23-4EF4-8E47-00B4EBB68B38}" type="presParOf" srcId="{51D5F961-8E4C-44A0-8B32-61D7DDFC92FA}" destId="{4A032691-A191-46B8-8A62-F1E887F59B17}" srcOrd="1" destOrd="0" presId="urn:microsoft.com/office/officeart/2018/2/layout/IconCircleList"/>
    <dgm:cxn modelId="{37F73A6E-BD76-4A22-ACD7-160FB825BE8D}" type="presParOf" srcId="{51D5F961-8E4C-44A0-8B32-61D7DDFC92FA}" destId="{28FF806C-03D1-441B-A958-2DFD8532EA5C}" srcOrd="2" destOrd="0" presId="urn:microsoft.com/office/officeart/2018/2/layout/IconCircleList"/>
    <dgm:cxn modelId="{2C24A99F-C4FE-4C62-8C62-104FDA514B23}" type="presParOf" srcId="{51D5F961-8E4C-44A0-8B32-61D7DDFC92FA}" destId="{1BAD08CA-5E78-4D83-A2C2-50168632ADA3}" srcOrd="3" destOrd="0" presId="urn:microsoft.com/office/officeart/2018/2/layout/IconCircleList"/>
    <dgm:cxn modelId="{8A9DD437-A476-4644-AE27-173A6C4A9A53}" type="presParOf" srcId="{C36E4A49-BB87-477E-B26E-49846DA3A8C1}" destId="{61010BA2-BEBC-4E15-A4DD-504865E70B1B}" srcOrd="1" destOrd="0" presId="urn:microsoft.com/office/officeart/2018/2/layout/IconCircleList"/>
    <dgm:cxn modelId="{1E3B93DB-6A39-490F-B9E2-5B47A3C73C4C}" type="presParOf" srcId="{C36E4A49-BB87-477E-B26E-49846DA3A8C1}" destId="{73DFD264-1D3B-4C1A-9C29-6F06DFC187F2}" srcOrd="2" destOrd="0" presId="urn:microsoft.com/office/officeart/2018/2/layout/IconCircleList"/>
    <dgm:cxn modelId="{29DCC9F0-BBE7-4074-AD26-B45860FB9565}" type="presParOf" srcId="{73DFD264-1D3B-4C1A-9C29-6F06DFC187F2}" destId="{798C4775-C1D1-4875-9979-1E63E0504606}" srcOrd="0" destOrd="0" presId="urn:microsoft.com/office/officeart/2018/2/layout/IconCircleList"/>
    <dgm:cxn modelId="{779C14D0-6977-4AB7-837C-0474101DA71C}" type="presParOf" srcId="{73DFD264-1D3B-4C1A-9C29-6F06DFC187F2}" destId="{6A8F0DC5-A8A5-410F-98D1-1911F4E26C7C}" srcOrd="1" destOrd="0" presId="urn:microsoft.com/office/officeart/2018/2/layout/IconCircleList"/>
    <dgm:cxn modelId="{F55AE75D-3EC2-4BDB-AE09-1FE6D676E535}" type="presParOf" srcId="{73DFD264-1D3B-4C1A-9C29-6F06DFC187F2}" destId="{1F8F3E74-0F05-4F44-8210-0F4BD79EF3B7}" srcOrd="2" destOrd="0" presId="urn:microsoft.com/office/officeart/2018/2/layout/IconCircleList"/>
    <dgm:cxn modelId="{FF7BBAD3-E9B0-4F40-9E6D-1CC35AC9FC70}" type="presParOf" srcId="{73DFD264-1D3B-4C1A-9C29-6F06DFC187F2}" destId="{28709997-E24C-41D3-9ECA-868501A3361A}" srcOrd="3" destOrd="0" presId="urn:microsoft.com/office/officeart/2018/2/layout/IconCircleList"/>
    <dgm:cxn modelId="{D543CF8E-183E-4E50-9E47-9E1029228DF8}" type="presParOf" srcId="{C36E4A49-BB87-477E-B26E-49846DA3A8C1}" destId="{8FD976A2-1F26-46B0-888C-F888512A19B9}" srcOrd="3" destOrd="0" presId="urn:microsoft.com/office/officeart/2018/2/layout/IconCircleList"/>
    <dgm:cxn modelId="{6B9A65CE-7AB3-41C6-8139-DD200B94802A}" type="presParOf" srcId="{C36E4A49-BB87-477E-B26E-49846DA3A8C1}" destId="{B00B0E94-9306-44E8-9BC7-FC7BD5A0BE2B}" srcOrd="4" destOrd="0" presId="urn:microsoft.com/office/officeart/2018/2/layout/IconCircleList"/>
    <dgm:cxn modelId="{693FC1A5-7990-495C-B574-8B88E616A6D7}" type="presParOf" srcId="{B00B0E94-9306-44E8-9BC7-FC7BD5A0BE2B}" destId="{8D23E6EC-D19B-4DAF-BCA4-8DDF37BA6977}" srcOrd="0" destOrd="0" presId="urn:microsoft.com/office/officeart/2018/2/layout/IconCircleList"/>
    <dgm:cxn modelId="{5FD04550-B234-4E6F-8D0C-F4003442B6B8}" type="presParOf" srcId="{B00B0E94-9306-44E8-9BC7-FC7BD5A0BE2B}" destId="{8B7786BA-5A8C-446C-8A2A-57E125337D55}" srcOrd="1" destOrd="0" presId="urn:microsoft.com/office/officeart/2018/2/layout/IconCircleList"/>
    <dgm:cxn modelId="{1BEF412E-FD2F-4AFB-9D1E-DDEE24DFF0D7}" type="presParOf" srcId="{B00B0E94-9306-44E8-9BC7-FC7BD5A0BE2B}" destId="{2DFD6EEB-9973-41AC-BE30-5BF0E96D1A31}" srcOrd="2" destOrd="0" presId="urn:microsoft.com/office/officeart/2018/2/layout/IconCircleList"/>
    <dgm:cxn modelId="{14C232EF-698E-4F50-BB2C-6846FF8ED50A}" type="presParOf" srcId="{B00B0E94-9306-44E8-9BC7-FC7BD5A0BE2B}" destId="{EC794831-61CE-4E42-B226-34A8DF6EED3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AA6E3-A019-44A0-94BF-659161F385B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D0106B-23F0-42A0-8322-E3319D8F14B1}">
      <dgm:prSet/>
      <dgm:spPr/>
      <dgm:t>
        <a:bodyPr/>
        <a:lstStyle/>
        <a:p>
          <a:pPr>
            <a:lnSpc>
              <a:spcPct val="100000"/>
            </a:lnSpc>
            <a:defRPr cap="all"/>
          </a:pPr>
          <a:r>
            <a:rPr lang="en-US" dirty="0"/>
            <a:t>General information</a:t>
          </a:r>
        </a:p>
      </dgm:t>
    </dgm:pt>
    <dgm:pt modelId="{779000B5-49FA-4360-B12F-621761217CB2}" type="parTrans" cxnId="{3356AD8D-E33B-4E31-9542-3278EDA4A726}">
      <dgm:prSet/>
      <dgm:spPr/>
      <dgm:t>
        <a:bodyPr/>
        <a:lstStyle/>
        <a:p>
          <a:endParaRPr lang="en-US"/>
        </a:p>
      </dgm:t>
    </dgm:pt>
    <dgm:pt modelId="{AB35313C-3A17-46F4-AE07-04F8BE5C6AC1}" type="sibTrans" cxnId="{3356AD8D-E33B-4E31-9542-3278EDA4A726}">
      <dgm:prSet/>
      <dgm:spPr/>
      <dgm:t>
        <a:bodyPr/>
        <a:lstStyle/>
        <a:p>
          <a:endParaRPr lang="en-US"/>
        </a:p>
      </dgm:t>
    </dgm:pt>
    <dgm:pt modelId="{246EDD9C-CBE3-4539-BB87-3DCB9E163BDE}">
      <dgm:prSet/>
      <dgm:spPr/>
      <dgm:t>
        <a:bodyPr/>
        <a:lstStyle/>
        <a:p>
          <a:pPr>
            <a:lnSpc>
              <a:spcPct val="100000"/>
            </a:lnSpc>
            <a:defRPr cap="all"/>
          </a:pPr>
          <a:r>
            <a:rPr lang="en-US"/>
            <a:t>Network Analysis </a:t>
          </a:r>
        </a:p>
      </dgm:t>
    </dgm:pt>
    <dgm:pt modelId="{E2F8FD68-380C-421C-B335-5E57808D18EE}" type="parTrans" cxnId="{10C2778A-AB87-4A52-B99A-A4F4EA85042F}">
      <dgm:prSet/>
      <dgm:spPr/>
      <dgm:t>
        <a:bodyPr/>
        <a:lstStyle/>
        <a:p>
          <a:endParaRPr lang="en-US"/>
        </a:p>
      </dgm:t>
    </dgm:pt>
    <dgm:pt modelId="{C3CD2602-F319-437D-850D-715DA20204C8}" type="sibTrans" cxnId="{10C2778A-AB87-4A52-B99A-A4F4EA85042F}">
      <dgm:prSet/>
      <dgm:spPr/>
      <dgm:t>
        <a:bodyPr/>
        <a:lstStyle/>
        <a:p>
          <a:endParaRPr lang="en-US"/>
        </a:p>
      </dgm:t>
    </dgm:pt>
    <dgm:pt modelId="{500FFB9C-89EF-426E-AD75-8F8813A0F994}">
      <dgm:prSet/>
      <dgm:spPr/>
      <dgm:t>
        <a:bodyPr/>
        <a:lstStyle/>
        <a:p>
          <a:pPr>
            <a:lnSpc>
              <a:spcPct val="100000"/>
            </a:lnSpc>
            <a:defRPr cap="all"/>
          </a:pPr>
          <a:r>
            <a:rPr lang="en-US"/>
            <a:t>Memory Analysis</a:t>
          </a:r>
        </a:p>
      </dgm:t>
    </dgm:pt>
    <dgm:pt modelId="{E57A876E-1698-4941-835C-350DDF729590}" type="parTrans" cxnId="{B9F094A3-E342-4373-AC31-145B46BD6774}">
      <dgm:prSet/>
      <dgm:spPr/>
      <dgm:t>
        <a:bodyPr/>
        <a:lstStyle/>
        <a:p>
          <a:endParaRPr lang="en-US"/>
        </a:p>
      </dgm:t>
    </dgm:pt>
    <dgm:pt modelId="{11E35107-6ABE-4266-9667-E9EFC75ECE66}" type="sibTrans" cxnId="{B9F094A3-E342-4373-AC31-145B46BD6774}">
      <dgm:prSet/>
      <dgm:spPr/>
      <dgm:t>
        <a:bodyPr/>
        <a:lstStyle/>
        <a:p>
          <a:endParaRPr lang="en-US"/>
        </a:p>
      </dgm:t>
    </dgm:pt>
    <dgm:pt modelId="{4ACE033E-8B4C-46E6-8B12-5A0CBAA8182A}">
      <dgm:prSet/>
      <dgm:spPr/>
      <dgm:t>
        <a:bodyPr/>
        <a:lstStyle/>
        <a:p>
          <a:pPr>
            <a:lnSpc>
              <a:spcPct val="100000"/>
            </a:lnSpc>
            <a:defRPr cap="all"/>
          </a:pPr>
          <a:r>
            <a:rPr lang="en-US" dirty="0"/>
            <a:t>File/Folder Analysis</a:t>
          </a:r>
        </a:p>
      </dgm:t>
    </dgm:pt>
    <dgm:pt modelId="{7C9D599C-1109-4B30-B6EB-AA9DDEF278A7}" type="parTrans" cxnId="{F97E46BD-18D6-4182-8A48-0D5228BACBD8}">
      <dgm:prSet/>
      <dgm:spPr/>
      <dgm:t>
        <a:bodyPr/>
        <a:lstStyle/>
        <a:p>
          <a:endParaRPr lang="en-US"/>
        </a:p>
      </dgm:t>
    </dgm:pt>
    <dgm:pt modelId="{40A06DAB-9267-4A1E-97B7-69D849F44416}" type="sibTrans" cxnId="{F97E46BD-18D6-4182-8A48-0D5228BACBD8}">
      <dgm:prSet/>
      <dgm:spPr/>
      <dgm:t>
        <a:bodyPr/>
        <a:lstStyle/>
        <a:p>
          <a:endParaRPr lang="en-US"/>
        </a:p>
      </dgm:t>
    </dgm:pt>
    <dgm:pt modelId="{959A3664-4465-4268-9D2F-857A811EA436}">
      <dgm:prSet/>
      <dgm:spPr/>
      <dgm:t>
        <a:bodyPr/>
        <a:lstStyle/>
        <a:p>
          <a:pPr>
            <a:lnSpc>
              <a:spcPct val="100000"/>
            </a:lnSpc>
            <a:defRPr cap="all"/>
          </a:pPr>
          <a:r>
            <a:rPr lang="en-US" dirty="0"/>
            <a:t>Account Activities </a:t>
          </a:r>
        </a:p>
      </dgm:t>
    </dgm:pt>
    <dgm:pt modelId="{95631994-8299-40CA-990C-D7C6FB87DAAA}" type="parTrans" cxnId="{2541D80B-AE09-45C9-923E-ED5027100AB2}">
      <dgm:prSet/>
      <dgm:spPr/>
      <dgm:t>
        <a:bodyPr/>
        <a:lstStyle/>
        <a:p>
          <a:endParaRPr lang="en-US"/>
        </a:p>
      </dgm:t>
    </dgm:pt>
    <dgm:pt modelId="{CD656A0F-7B35-4DF3-995E-C0E3361DED05}" type="sibTrans" cxnId="{2541D80B-AE09-45C9-923E-ED5027100AB2}">
      <dgm:prSet/>
      <dgm:spPr/>
      <dgm:t>
        <a:bodyPr/>
        <a:lstStyle/>
        <a:p>
          <a:endParaRPr lang="en-US"/>
        </a:p>
      </dgm:t>
    </dgm:pt>
    <dgm:pt modelId="{F007A8E8-8581-C84E-94B7-5895FF4AC750}">
      <dgm:prSet/>
      <dgm:spPr/>
      <dgm:t>
        <a:bodyPr/>
        <a:lstStyle/>
        <a:p>
          <a:pPr>
            <a:lnSpc>
              <a:spcPct val="100000"/>
            </a:lnSpc>
            <a:defRPr cap="all"/>
          </a:pPr>
          <a:r>
            <a:rPr lang="en-US" dirty="0"/>
            <a:t>IR Playbooks</a:t>
          </a:r>
        </a:p>
      </dgm:t>
    </dgm:pt>
    <dgm:pt modelId="{C2BEE02F-9207-CA46-B637-F6F156889ACA}" type="parTrans" cxnId="{63CE3E85-787C-C943-993E-1818F7C3EB88}">
      <dgm:prSet/>
      <dgm:spPr/>
      <dgm:t>
        <a:bodyPr/>
        <a:lstStyle/>
        <a:p>
          <a:endParaRPr lang="en-US"/>
        </a:p>
      </dgm:t>
    </dgm:pt>
    <dgm:pt modelId="{5CCD0A0A-76B5-B94E-AA5A-6FF79E64268D}" type="sibTrans" cxnId="{63CE3E85-787C-C943-993E-1818F7C3EB88}">
      <dgm:prSet/>
      <dgm:spPr/>
      <dgm:t>
        <a:bodyPr/>
        <a:lstStyle/>
        <a:p>
          <a:endParaRPr lang="en-US"/>
        </a:p>
      </dgm:t>
    </dgm:pt>
    <dgm:pt modelId="{13A3356D-EE79-4925-A21B-9F19D41E1D68}" type="pres">
      <dgm:prSet presAssocID="{FE0AA6E3-A019-44A0-94BF-659161F385B2}" presName="root" presStyleCnt="0">
        <dgm:presLayoutVars>
          <dgm:dir/>
          <dgm:resizeHandles val="exact"/>
        </dgm:presLayoutVars>
      </dgm:prSet>
      <dgm:spPr/>
    </dgm:pt>
    <dgm:pt modelId="{391B2B71-35BE-42EC-9A73-E72EB2FB0B69}" type="pres">
      <dgm:prSet presAssocID="{DFD0106B-23F0-42A0-8322-E3319D8F14B1}" presName="compNode" presStyleCnt="0"/>
      <dgm:spPr/>
    </dgm:pt>
    <dgm:pt modelId="{322E0683-121B-4189-89CA-48A6ED0AF480}" type="pres">
      <dgm:prSet presAssocID="{DFD0106B-23F0-42A0-8322-E3319D8F14B1}" presName="iconBgRect" presStyleLbl="bgShp" presStyleIdx="0" presStyleCnt="6"/>
      <dgm:spPr/>
    </dgm:pt>
    <dgm:pt modelId="{0694BD61-4EB1-4EB3-8DFB-FEC9BD18BBD5}" type="pres">
      <dgm:prSet presAssocID="{DFD0106B-23F0-42A0-8322-E3319D8F14B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ormation"/>
        </a:ext>
      </dgm:extLst>
    </dgm:pt>
    <dgm:pt modelId="{D1DC6636-6273-421F-9F05-4391F094D00A}" type="pres">
      <dgm:prSet presAssocID="{DFD0106B-23F0-42A0-8322-E3319D8F14B1}" presName="spaceRect" presStyleCnt="0"/>
      <dgm:spPr/>
    </dgm:pt>
    <dgm:pt modelId="{96D52E99-244A-4E06-A9CB-3D9110237467}" type="pres">
      <dgm:prSet presAssocID="{DFD0106B-23F0-42A0-8322-E3319D8F14B1}" presName="textRect" presStyleLbl="revTx" presStyleIdx="0" presStyleCnt="6">
        <dgm:presLayoutVars>
          <dgm:chMax val="1"/>
          <dgm:chPref val="1"/>
        </dgm:presLayoutVars>
      </dgm:prSet>
      <dgm:spPr/>
    </dgm:pt>
    <dgm:pt modelId="{008872B3-A351-403B-A082-F6C1A46C0931}" type="pres">
      <dgm:prSet presAssocID="{AB35313C-3A17-46F4-AE07-04F8BE5C6AC1}" presName="sibTrans" presStyleCnt="0"/>
      <dgm:spPr/>
    </dgm:pt>
    <dgm:pt modelId="{22D60EA4-AB82-427C-A07A-3D62CFFBB8C3}" type="pres">
      <dgm:prSet presAssocID="{246EDD9C-CBE3-4539-BB87-3DCB9E163BDE}" presName="compNode" presStyleCnt="0"/>
      <dgm:spPr/>
    </dgm:pt>
    <dgm:pt modelId="{687B058E-892B-47CA-BD24-8CD2D0656901}" type="pres">
      <dgm:prSet presAssocID="{246EDD9C-CBE3-4539-BB87-3DCB9E163BDE}" presName="iconBgRect" presStyleLbl="bgShp" presStyleIdx="1" presStyleCnt="6"/>
      <dgm:spPr/>
    </dgm:pt>
    <dgm:pt modelId="{5B41497A-A4EA-462D-BEEF-82507B995DFC}" type="pres">
      <dgm:prSet presAssocID="{246EDD9C-CBE3-4539-BB87-3DCB9E163B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172067C7-562E-4AB0-B909-DFBF6D2C711B}" type="pres">
      <dgm:prSet presAssocID="{246EDD9C-CBE3-4539-BB87-3DCB9E163BDE}" presName="spaceRect" presStyleCnt="0"/>
      <dgm:spPr/>
    </dgm:pt>
    <dgm:pt modelId="{F3A6792F-BD68-474F-8496-18116B72AA8D}" type="pres">
      <dgm:prSet presAssocID="{246EDD9C-CBE3-4539-BB87-3DCB9E163BDE}" presName="textRect" presStyleLbl="revTx" presStyleIdx="1" presStyleCnt="6">
        <dgm:presLayoutVars>
          <dgm:chMax val="1"/>
          <dgm:chPref val="1"/>
        </dgm:presLayoutVars>
      </dgm:prSet>
      <dgm:spPr/>
    </dgm:pt>
    <dgm:pt modelId="{083AB1B5-2E6A-4A68-B0E7-C111AB8BBC09}" type="pres">
      <dgm:prSet presAssocID="{C3CD2602-F319-437D-850D-715DA20204C8}" presName="sibTrans" presStyleCnt="0"/>
      <dgm:spPr/>
    </dgm:pt>
    <dgm:pt modelId="{B6402B59-277F-4BE2-B087-F353CB176B4E}" type="pres">
      <dgm:prSet presAssocID="{500FFB9C-89EF-426E-AD75-8F8813A0F994}" presName="compNode" presStyleCnt="0"/>
      <dgm:spPr/>
    </dgm:pt>
    <dgm:pt modelId="{52AED7A9-40C8-4AE0-B912-4753DE944F4C}" type="pres">
      <dgm:prSet presAssocID="{500FFB9C-89EF-426E-AD75-8F8813A0F994}" presName="iconBgRect" presStyleLbl="bgShp" presStyleIdx="2" presStyleCnt="6"/>
      <dgm:spPr/>
    </dgm:pt>
    <dgm:pt modelId="{9E8B73D1-F3C3-49AA-B770-6F4B6CF7C61B}" type="pres">
      <dgm:prSet presAssocID="{500FFB9C-89EF-426E-AD75-8F8813A0F9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205974B-13A6-4334-B1FC-21E7EC08710E}" type="pres">
      <dgm:prSet presAssocID="{500FFB9C-89EF-426E-AD75-8F8813A0F994}" presName="spaceRect" presStyleCnt="0"/>
      <dgm:spPr/>
    </dgm:pt>
    <dgm:pt modelId="{BA163112-4DA2-4E60-95E7-DC0C885CD830}" type="pres">
      <dgm:prSet presAssocID="{500FFB9C-89EF-426E-AD75-8F8813A0F994}" presName="textRect" presStyleLbl="revTx" presStyleIdx="2" presStyleCnt="6">
        <dgm:presLayoutVars>
          <dgm:chMax val="1"/>
          <dgm:chPref val="1"/>
        </dgm:presLayoutVars>
      </dgm:prSet>
      <dgm:spPr/>
    </dgm:pt>
    <dgm:pt modelId="{C331E906-87BF-4C7B-B52E-59479FE5A1EF}" type="pres">
      <dgm:prSet presAssocID="{11E35107-6ABE-4266-9667-E9EFC75ECE66}" presName="sibTrans" presStyleCnt="0"/>
      <dgm:spPr/>
    </dgm:pt>
    <dgm:pt modelId="{9EEFCE28-976C-4345-AF1D-36EFE935C98F}" type="pres">
      <dgm:prSet presAssocID="{4ACE033E-8B4C-46E6-8B12-5A0CBAA8182A}" presName="compNode" presStyleCnt="0"/>
      <dgm:spPr/>
    </dgm:pt>
    <dgm:pt modelId="{76F6664B-167D-4475-942F-AF7629B67029}" type="pres">
      <dgm:prSet presAssocID="{4ACE033E-8B4C-46E6-8B12-5A0CBAA8182A}" presName="iconBgRect" presStyleLbl="bgShp" presStyleIdx="3" presStyleCnt="6"/>
      <dgm:spPr/>
    </dgm:pt>
    <dgm:pt modelId="{4658AF79-D642-4388-A403-C603E061AFE1}" type="pres">
      <dgm:prSet presAssocID="{4ACE033E-8B4C-46E6-8B12-5A0CBAA8182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326AA8FD-08EA-4DA4-8BC8-4A3F1346E33E}" type="pres">
      <dgm:prSet presAssocID="{4ACE033E-8B4C-46E6-8B12-5A0CBAA8182A}" presName="spaceRect" presStyleCnt="0"/>
      <dgm:spPr/>
    </dgm:pt>
    <dgm:pt modelId="{C35A67C8-5669-4026-9A56-2504D7E94611}" type="pres">
      <dgm:prSet presAssocID="{4ACE033E-8B4C-46E6-8B12-5A0CBAA8182A}" presName="textRect" presStyleLbl="revTx" presStyleIdx="3" presStyleCnt="6">
        <dgm:presLayoutVars>
          <dgm:chMax val="1"/>
          <dgm:chPref val="1"/>
        </dgm:presLayoutVars>
      </dgm:prSet>
      <dgm:spPr/>
    </dgm:pt>
    <dgm:pt modelId="{F5BB3375-1CA5-495C-97F3-0CC021CFBA20}" type="pres">
      <dgm:prSet presAssocID="{40A06DAB-9267-4A1E-97B7-69D849F44416}" presName="sibTrans" presStyleCnt="0"/>
      <dgm:spPr/>
    </dgm:pt>
    <dgm:pt modelId="{72886EE3-08E2-4009-AA58-4031B7FB682B}" type="pres">
      <dgm:prSet presAssocID="{959A3664-4465-4268-9D2F-857A811EA436}" presName="compNode" presStyleCnt="0"/>
      <dgm:spPr/>
    </dgm:pt>
    <dgm:pt modelId="{47C6018C-1A66-4765-BC7D-C2A124E3289F}" type="pres">
      <dgm:prSet presAssocID="{959A3664-4465-4268-9D2F-857A811EA436}" presName="iconBgRect" presStyleLbl="bgShp" presStyleIdx="4" presStyleCnt="6"/>
      <dgm:spPr/>
    </dgm:pt>
    <dgm:pt modelId="{2022E532-1E53-46DA-A6A4-68CBDFBAE60E}" type="pres">
      <dgm:prSet presAssocID="{959A3664-4465-4268-9D2F-857A811EA43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4A4F250-0D68-40E7-88C1-C49A1FF419F6}" type="pres">
      <dgm:prSet presAssocID="{959A3664-4465-4268-9D2F-857A811EA436}" presName="spaceRect" presStyleCnt="0"/>
      <dgm:spPr/>
    </dgm:pt>
    <dgm:pt modelId="{A527523F-9BFA-4FE0-B717-54E96C8F27F1}" type="pres">
      <dgm:prSet presAssocID="{959A3664-4465-4268-9D2F-857A811EA436}" presName="textRect" presStyleLbl="revTx" presStyleIdx="4" presStyleCnt="6">
        <dgm:presLayoutVars>
          <dgm:chMax val="1"/>
          <dgm:chPref val="1"/>
        </dgm:presLayoutVars>
      </dgm:prSet>
      <dgm:spPr/>
    </dgm:pt>
    <dgm:pt modelId="{42DF0DE2-DBBB-7045-9274-3702CC84E890}" type="pres">
      <dgm:prSet presAssocID="{CD656A0F-7B35-4DF3-995E-C0E3361DED05}" presName="sibTrans" presStyleCnt="0"/>
      <dgm:spPr/>
    </dgm:pt>
    <dgm:pt modelId="{64D94BB3-568C-0D42-9116-51937B69BE30}" type="pres">
      <dgm:prSet presAssocID="{F007A8E8-8581-C84E-94B7-5895FF4AC750}" presName="compNode" presStyleCnt="0"/>
      <dgm:spPr/>
    </dgm:pt>
    <dgm:pt modelId="{D1D89901-EF6F-DF49-8F26-648CFC342D85}" type="pres">
      <dgm:prSet presAssocID="{F007A8E8-8581-C84E-94B7-5895FF4AC750}" presName="iconBgRect" presStyleLbl="bgShp" presStyleIdx="5" presStyleCnt="6"/>
      <dgm:spPr/>
    </dgm:pt>
    <dgm:pt modelId="{46EF6059-5086-BC4E-BC6F-7B159E9B5BC4}" type="pres">
      <dgm:prSet presAssocID="{F007A8E8-8581-C84E-94B7-5895FF4AC750}"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Scroll with solid fill"/>
        </a:ext>
      </dgm:extLst>
    </dgm:pt>
    <dgm:pt modelId="{A41760AD-DE65-0A46-A0AF-1B8E443FE53B}" type="pres">
      <dgm:prSet presAssocID="{F007A8E8-8581-C84E-94B7-5895FF4AC750}" presName="spaceRect" presStyleCnt="0"/>
      <dgm:spPr/>
    </dgm:pt>
    <dgm:pt modelId="{4E3BCDFB-8DF2-7844-9B6B-C0C3C35258C5}" type="pres">
      <dgm:prSet presAssocID="{F007A8E8-8581-C84E-94B7-5895FF4AC750}" presName="textRect" presStyleLbl="revTx" presStyleIdx="5" presStyleCnt="6">
        <dgm:presLayoutVars>
          <dgm:chMax val="1"/>
          <dgm:chPref val="1"/>
        </dgm:presLayoutVars>
      </dgm:prSet>
      <dgm:spPr/>
    </dgm:pt>
  </dgm:ptLst>
  <dgm:cxnLst>
    <dgm:cxn modelId="{2541D80B-AE09-45C9-923E-ED5027100AB2}" srcId="{FE0AA6E3-A019-44A0-94BF-659161F385B2}" destId="{959A3664-4465-4268-9D2F-857A811EA436}" srcOrd="4" destOrd="0" parTransId="{95631994-8299-40CA-990C-D7C6FB87DAAA}" sibTransId="{CD656A0F-7B35-4DF3-995E-C0E3361DED05}"/>
    <dgm:cxn modelId="{EC746C33-0747-4FB3-98E2-6DC482411052}" type="presOf" srcId="{959A3664-4465-4268-9D2F-857A811EA436}" destId="{A527523F-9BFA-4FE0-B717-54E96C8F27F1}" srcOrd="0" destOrd="0" presId="urn:microsoft.com/office/officeart/2018/5/layout/IconCircleLabelList"/>
    <dgm:cxn modelId="{D10EC54E-94EB-4D21-BFA1-C7FDD9F5A63C}" type="presOf" srcId="{FE0AA6E3-A019-44A0-94BF-659161F385B2}" destId="{13A3356D-EE79-4925-A21B-9F19D41E1D68}" srcOrd="0" destOrd="0" presId="urn:microsoft.com/office/officeart/2018/5/layout/IconCircleLabelList"/>
    <dgm:cxn modelId="{99775C55-FF4A-43C7-9169-11E236E95B07}" type="presOf" srcId="{500FFB9C-89EF-426E-AD75-8F8813A0F994}" destId="{BA163112-4DA2-4E60-95E7-DC0C885CD830}" srcOrd="0" destOrd="0" presId="urn:microsoft.com/office/officeart/2018/5/layout/IconCircleLabelList"/>
    <dgm:cxn modelId="{63CE3E85-787C-C943-993E-1818F7C3EB88}" srcId="{FE0AA6E3-A019-44A0-94BF-659161F385B2}" destId="{F007A8E8-8581-C84E-94B7-5895FF4AC750}" srcOrd="5" destOrd="0" parTransId="{C2BEE02F-9207-CA46-B637-F6F156889ACA}" sibTransId="{5CCD0A0A-76B5-B94E-AA5A-6FF79E64268D}"/>
    <dgm:cxn modelId="{10C2778A-AB87-4A52-B99A-A4F4EA85042F}" srcId="{FE0AA6E3-A019-44A0-94BF-659161F385B2}" destId="{246EDD9C-CBE3-4539-BB87-3DCB9E163BDE}" srcOrd="1" destOrd="0" parTransId="{E2F8FD68-380C-421C-B335-5E57808D18EE}" sibTransId="{C3CD2602-F319-437D-850D-715DA20204C8}"/>
    <dgm:cxn modelId="{3356AD8D-E33B-4E31-9542-3278EDA4A726}" srcId="{FE0AA6E3-A019-44A0-94BF-659161F385B2}" destId="{DFD0106B-23F0-42A0-8322-E3319D8F14B1}" srcOrd="0" destOrd="0" parTransId="{779000B5-49FA-4360-B12F-621761217CB2}" sibTransId="{AB35313C-3A17-46F4-AE07-04F8BE5C6AC1}"/>
    <dgm:cxn modelId="{EE398794-099A-426D-8C6D-400F52E24D2D}" type="presOf" srcId="{DFD0106B-23F0-42A0-8322-E3319D8F14B1}" destId="{96D52E99-244A-4E06-A9CB-3D9110237467}" srcOrd="0" destOrd="0" presId="urn:microsoft.com/office/officeart/2018/5/layout/IconCircleLabelList"/>
    <dgm:cxn modelId="{B9F094A3-E342-4373-AC31-145B46BD6774}" srcId="{FE0AA6E3-A019-44A0-94BF-659161F385B2}" destId="{500FFB9C-89EF-426E-AD75-8F8813A0F994}" srcOrd="2" destOrd="0" parTransId="{E57A876E-1698-4941-835C-350DDF729590}" sibTransId="{11E35107-6ABE-4266-9667-E9EFC75ECE66}"/>
    <dgm:cxn modelId="{F97E46BD-18D6-4182-8A48-0D5228BACBD8}" srcId="{FE0AA6E3-A019-44A0-94BF-659161F385B2}" destId="{4ACE033E-8B4C-46E6-8B12-5A0CBAA8182A}" srcOrd="3" destOrd="0" parTransId="{7C9D599C-1109-4B30-B6EB-AA9DDEF278A7}" sibTransId="{40A06DAB-9267-4A1E-97B7-69D849F44416}"/>
    <dgm:cxn modelId="{AFF2FFD0-F6CD-43B4-96EF-C8E519626550}" type="presOf" srcId="{246EDD9C-CBE3-4539-BB87-3DCB9E163BDE}" destId="{F3A6792F-BD68-474F-8496-18116B72AA8D}" srcOrd="0" destOrd="0" presId="urn:microsoft.com/office/officeart/2018/5/layout/IconCircleLabelList"/>
    <dgm:cxn modelId="{825F24D6-70B7-804B-9C76-1E15E9A75B9E}" type="presOf" srcId="{F007A8E8-8581-C84E-94B7-5895FF4AC750}" destId="{4E3BCDFB-8DF2-7844-9B6B-C0C3C35258C5}" srcOrd="0" destOrd="0" presId="urn:microsoft.com/office/officeart/2018/5/layout/IconCircleLabelList"/>
    <dgm:cxn modelId="{264D0BE6-D866-41E6-830E-5B7DDF235ADE}" type="presOf" srcId="{4ACE033E-8B4C-46E6-8B12-5A0CBAA8182A}" destId="{C35A67C8-5669-4026-9A56-2504D7E94611}" srcOrd="0" destOrd="0" presId="urn:microsoft.com/office/officeart/2018/5/layout/IconCircleLabelList"/>
    <dgm:cxn modelId="{E96DFC86-AAB2-4FA4-9DDE-EEBBBBD7ECA5}" type="presParOf" srcId="{13A3356D-EE79-4925-A21B-9F19D41E1D68}" destId="{391B2B71-35BE-42EC-9A73-E72EB2FB0B69}" srcOrd="0" destOrd="0" presId="urn:microsoft.com/office/officeart/2018/5/layout/IconCircleLabelList"/>
    <dgm:cxn modelId="{9951ECE6-AB7A-4F34-B1F0-A6E1C0DF6B3B}" type="presParOf" srcId="{391B2B71-35BE-42EC-9A73-E72EB2FB0B69}" destId="{322E0683-121B-4189-89CA-48A6ED0AF480}" srcOrd="0" destOrd="0" presId="urn:microsoft.com/office/officeart/2018/5/layout/IconCircleLabelList"/>
    <dgm:cxn modelId="{A3B195C6-76B9-4328-B65F-87A1E15BE6DE}" type="presParOf" srcId="{391B2B71-35BE-42EC-9A73-E72EB2FB0B69}" destId="{0694BD61-4EB1-4EB3-8DFB-FEC9BD18BBD5}" srcOrd="1" destOrd="0" presId="urn:microsoft.com/office/officeart/2018/5/layout/IconCircleLabelList"/>
    <dgm:cxn modelId="{3565BC4C-2922-4A83-AFF4-F034281E18E1}" type="presParOf" srcId="{391B2B71-35BE-42EC-9A73-E72EB2FB0B69}" destId="{D1DC6636-6273-421F-9F05-4391F094D00A}" srcOrd="2" destOrd="0" presId="urn:microsoft.com/office/officeart/2018/5/layout/IconCircleLabelList"/>
    <dgm:cxn modelId="{2AB43DC6-694C-4DB1-8982-67E19A5B0CDE}" type="presParOf" srcId="{391B2B71-35BE-42EC-9A73-E72EB2FB0B69}" destId="{96D52E99-244A-4E06-A9CB-3D9110237467}" srcOrd="3" destOrd="0" presId="urn:microsoft.com/office/officeart/2018/5/layout/IconCircleLabelList"/>
    <dgm:cxn modelId="{CA2ED5E1-B5C0-45F4-9BAB-73C91C659B10}" type="presParOf" srcId="{13A3356D-EE79-4925-A21B-9F19D41E1D68}" destId="{008872B3-A351-403B-A082-F6C1A46C0931}" srcOrd="1" destOrd="0" presId="urn:microsoft.com/office/officeart/2018/5/layout/IconCircleLabelList"/>
    <dgm:cxn modelId="{CCCF764C-6FCD-4839-A2C6-5D4790581A03}" type="presParOf" srcId="{13A3356D-EE79-4925-A21B-9F19D41E1D68}" destId="{22D60EA4-AB82-427C-A07A-3D62CFFBB8C3}" srcOrd="2" destOrd="0" presId="urn:microsoft.com/office/officeart/2018/5/layout/IconCircleLabelList"/>
    <dgm:cxn modelId="{6F7EAD0A-577A-4EA4-8173-F95D19F85F9A}" type="presParOf" srcId="{22D60EA4-AB82-427C-A07A-3D62CFFBB8C3}" destId="{687B058E-892B-47CA-BD24-8CD2D0656901}" srcOrd="0" destOrd="0" presId="urn:microsoft.com/office/officeart/2018/5/layout/IconCircleLabelList"/>
    <dgm:cxn modelId="{4B3E2EF0-C057-4036-8D7A-30E5CD3950CD}" type="presParOf" srcId="{22D60EA4-AB82-427C-A07A-3D62CFFBB8C3}" destId="{5B41497A-A4EA-462D-BEEF-82507B995DFC}" srcOrd="1" destOrd="0" presId="urn:microsoft.com/office/officeart/2018/5/layout/IconCircleLabelList"/>
    <dgm:cxn modelId="{3719D77B-326F-41FE-BAA7-FD40C23C612D}" type="presParOf" srcId="{22D60EA4-AB82-427C-A07A-3D62CFFBB8C3}" destId="{172067C7-562E-4AB0-B909-DFBF6D2C711B}" srcOrd="2" destOrd="0" presId="urn:microsoft.com/office/officeart/2018/5/layout/IconCircleLabelList"/>
    <dgm:cxn modelId="{058D48EA-1A6E-4221-97A7-576FCC857F89}" type="presParOf" srcId="{22D60EA4-AB82-427C-A07A-3D62CFFBB8C3}" destId="{F3A6792F-BD68-474F-8496-18116B72AA8D}" srcOrd="3" destOrd="0" presId="urn:microsoft.com/office/officeart/2018/5/layout/IconCircleLabelList"/>
    <dgm:cxn modelId="{A45EAB83-653C-403A-8E4F-C952C9E4AA88}" type="presParOf" srcId="{13A3356D-EE79-4925-A21B-9F19D41E1D68}" destId="{083AB1B5-2E6A-4A68-B0E7-C111AB8BBC09}" srcOrd="3" destOrd="0" presId="urn:microsoft.com/office/officeart/2018/5/layout/IconCircleLabelList"/>
    <dgm:cxn modelId="{8B56297C-74A9-46BB-8C4C-9CAC5A4BC87B}" type="presParOf" srcId="{13A3356D-EE79-4925-A21B-9F19D41E1D68}" destId="{B6402B59-277F-4BE2-B087-F353CB176B4E}" srcOrd="4" destOrd="0" presId="urn:microsoft.com/office/officeart/2018/5/layout/IconCircleLabelList"/>
    <dgm:cxn modelId="{7216B347-F1FA-4BF0-9325-4E1130072349}" type="presParOf" srcId="{B6402B59-277F-4BE2-B087-F353CB176B4E}" destId="{52AED7A9-40C8-4AE0-B912-4753DE944F4C}" srcOrd="0" destOrd="0" presId="urn:microsoft.com/office/officeart/2018/5/layout/IconCircleLabelList"/>
    <dgm:cxn modelId="{50ABD471-5687-4771-A09D-196F4C958C10}" type="presParOf" srcId="{B6402B59-277F-4BE2-B087-F353CB176B4E}" destId="{9E8B73D1-F3C3-49AA-B770-6F4B6CF7C61B}" srcOrd="1" destOrd="0" presId="urn:microsoft.com/office/officeart/2018/5/layout/IconCircleLabelList"/>
    <dgm:cxn modelId="{0C98B9A4-01E8-44C0-A6CE-A9AA69E460BF}" type="presParOf" srcId="{B6402B59-277F-4BE2-B087-F353CB176B4E}" destId="{B205974B-13A6-4334-B1FC-21E7EC08710E}" srcOrd="2" destOrd="0" presId="urn:microsoft.com/office/officeart/2018/5/layout/IconCircleLabelList"/>
    <dgm:cxn modelId="{18A4D294-98CC-4551-B9CC-4EDBB1B41098}" type="presParOf" srcId="{B6402B59-277F-4BE2-B087-F353CB176B4E}" destId="{BA163112-4DA2-4E60-95E7-DC0C885CD830}" srcOrd="3" destOrd="0" presId="urn:microsoft.com/office/officeart/2018/5/layout/IconCircleLabelList"/>
    <dgm:cxn modelId="{0F26CD9E-4BA9-4DC9-A538-E691278FBB16}" type="presParOf" srcId="{13A3356D-EE79-4925-A21B-9F19D41E1D68}" destId="{C331E906-87BF-4C7B-B52E-59479FE5A1EF}" srcOrd="5" destOrd="0" presId="urn:microsoft.com/office/officeart/2018/5/layout/IconCircleLabelList"/>
    <dgm:cxn modelId="{F3DD9C95-A07D-4FA7-A303-59530384A742}" type="presParOf" srcId="{13A3356D-EE79-4925-A21B-9F19D41E1D68}" destId="{9EEFCE28-976C-4345-AF1D-36EFE935C98F}" srcOrd="6" destOrd="0" presId="urn:microsoft.com/office/officeart/2018/5/layout/IconCircleLabelList"/>
    <dgm:cxn modelId="{7A52B328-91A9-4DBC-9F7B-12AC850CF1DC}" type="presParOf" srcId="{9EEFCE28-976C-4345-AF1D-36EFE935C98F}" destId="{76F6664B-167D-4475-942F-AF7629B67029}" srcOrd="0" destOrd="0" presId="urn:microsoft.com/office/officeart/2018/5/layout/IconCircleLabelList"/>
    <dgm:cxn modelId="{047AF23A-0CE9-4344-8C06-312E58BDEAA8}" type="presParOf" srcId="{9EEFCE28-976C-4345-AF1D-36EFE935C98F}" destId="{4658AF79-D642-4388-A403-C603E061AFE1}" srcOrd="1" destOrd="0" presId="urn:microsoft.com/office/officeart/2018/5/layout/IconCircleLabelList"/>
    <dgm:cxn modelId="{B84CFB64-AB75-4EDB-AF91-F8B309180D12}" type="presParOf" srcId="{9EEFCE28-976C-4345-AF1D-36EFE935C98F}" destId="{326AA8FD-08EA-4DA4-8BC8-4A3F1346E33E}" srcOrd="2" destOrd="0" presId="urn:microsoft.com/office/officeart/2018/5/layout/IconCircleLabelList"/>
    <dgm:cxn modelId="{B0AD2F7B-C119-4630-8B7E-BB5332BE4997}" type="presParOf" srcId="{9EEFCE28-976C-4345-AF1D-36EFE935C98F}" destId="{C35A67C8-5669-4026-9A56-2504D7E94611}" srcOrd="3" destOrd="0" presId="urn:microsoft.com/office/officeart/2018/5/layout/IconCircleLabelList"/>
    <dgm:cxn modelId="{F11035AB-1BF8-4033-BD07-4A48E4C9D238}" type="presParOf" srcId="{13A3356D-EE79-4925-A21B-9F19D41E1D68}" destId="{F5BB3375-1CA5-495C-97F3-0CC021CFBA20}" srcOrd="7" destOrd="0" presId="urn:microsoft.com/office/officeart/2018/5/layout/IconCircleLabelList"/>
    <dgm:cxn modelId="{ABC4BE5A-7C7B-42C9-933A-7ABEE7585DC0}" type="presParOf" srcId="{13A3356D-EE79-4925-A21B-9F19D41E1D68}" destId="{72886EE3-08E2-4009-AA58-4031B7FB682B}" srcOrd="8" destOrd="0" presId="urn:microsoft.com/office/officeart/2018/5/layout/IconCircleLabelList"/>
    <dgm:cxn modelId="{116CA4A1-A7EB-4EEA-8902-93DB0A70EDA7}" type="presParOf" srcId="{72886EE3-08E2-4009-AA58-4031B7FB682B}" destId="{47C6018C-1A66-4765-BC7D-C2A124E3289F}" srcOrd="0" destOrd="0" presId="urn:microsoft.com/office/officeart/2018/5/layout/IconCircleLabelList"/>
    <dgm:cxn modelId="{A48770D4-F778-4472-A620-FA017E61DAC9}" type="presParOf" srcId="{72886EE3-08E2-4009-AA58-4031B7FB682B}" destId="{2022E532-1E53-46DA-A6A4-68CBDFBAE60E}" srcOrd="1" destOrd="0" presId="urn:microsoft.com/office/officeart/2018/5/layout/IconCircleLabelList"/>
    <dgm:cxn modelId="{3A43BB09-C7C8-442E-AC5E-865FDCD8DC8C}" type="presParOf" srcId="{72886EE3-08E2-4009-AA58-4031B7FB682B}" destId="{E4A4F250-0D68-40E7-88C1-C49A1FF419F6}" srcOrd="2" destOrd="0" presId="urn:microsoft.com/office/officeart/2018/5/layout/IconCircleLabelList"/>
    <dgm:cxn modelId="{15286C99-FCE2-4D73-BCF9-A059771C2DF8}" type="presParOf" srcId="{72886EE3-08E2-4009-AA58-4031B7FB682B}" destId="{A527523F-9BFA-4FE0-B717-54E96C8F27F1}" srcOrd="3" destOrd="0" presId="urn:microsoft.com/office/officeart/2018/5/layout/IconCircleLabelList"/>
    <dgm:cxn modelId="{E252EBEB-DC13-1B4E-9015-1DC35DCA0E81}" type="presParOf" srcId="{13A3356D-EE79-4925-A21B-9F19D41E1D68}" destId="{42DF0DE2-DBBB-7045-9274-3702CC84E890}" srcOrd="9" destOrd="0" presId="urn:microsoft.com/office/officeart/2018/5/layout/IconCircleLabelList"/>
    <dgm:cxn modelId="{D81B34F8-11EF-B544-A0F4-D1728EB00575}" type="presParOf" srcId="{13A3356D-EE79-4925-A21B-9F19D41E1D68}" destId="{64D94BB3-568C-0D42-9116-51937B69BE30}" srcOrd="10" destOrd="0" presId="urn:microsoft.com/office/officeart/2018/5/layout/IconCircleLabelList"/>
    <dgm:cxn modelId="{6C044991-5DE9-A946-88B1-67F13740435B}" type="presParOf" srcId="{64D94BB3-568C-0D42-9116-51937B69BE30}" destId="{D1D89901-EF6F-DF49-8F26-648CFC342D85}" srcOrd="0" destOrd="0" presId="urn:microsoft.com/office/officeart/2018/5/layout/IconCircleLabelList"/>
    <dgm:cxn modelId="{20479ADE-7B69-F64A-8689-17E916656759}" type="presParOf" srcId="{64D94BB3-568C-0D42-9116-51937B69BE30}" destId="{46EF6059-5086-BC4E-BC6F-7B159E9B5BC4}" srcOrd="1" destOrd="0" presId="urn:microsoft.com/office/officeart/2018/5/layout/IconCircleLabelList"/>
    <dgm:cxn modelId="{F0EA5708-91AC-6348-BEEA-F87940771098}" type="presParOf" srcId="{64D94BB3-568C-0D42-9116-51937B69BE30}" destId="{A41760AD-DE65-0A46-A0AF-1B8E443FE53B}" srcOrd="2" destOrd="0" presId="urn:microsoft.com/office/officeart/2018/5/layout/IconCircleLabelList"/>
    <dgm:cxn modelId="{EF3B4E0A-5043-2641-8B64-A28116A5D15E}" type="presParOf" srcId="{64D94BB3-568C-0D42-9116-51937B69BE30}" destId="{4E3BCDFB-8DF2-7844-9B6B-C0C3C35258C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AA6E3-A019-44A0-94BF-659161F385B2}"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DFD0106B-23F0-42A0-8322-E3319D8F14B1}">
      <dgm:prSet/>
      <dgm:spPr/>
      <dgm:t>
        <a:bodyPr/>
        <a:lstStyle/>
        <a:p>
          <a:pPr>
            <a:defRPr cap="all"/>
          </a:pPr>
          <a:r>
            <a:rPr lang="en-US" dirty="0"/>
            <a:t>General information</a:t>
          </a:r>
        </a:p>
      </dgm:t>
    </dgm:pt>
    <dgm:pt modelId="{779000B5-49FA-4360-B12F-621761217CB2}" type="parTrans" cxnId="{3356AD8D-E33B-4E31-9542-3278EDA4A726}">
      <dgm:prSet/>
      <dgm:spPr/>
      <dgm:t>
        <a:bodyPr/>
        <a:lstStyle/>
        <a:p>
          <a:endParaRPr lang="en-US"/>
        </a:p>
      </dgm:t>
    </dgm:pt>
    <dgm:pt modelId="{AB35313C-3A17-46F4-AE07-04F8BE5C6AC1}" type="sibTrans" cxnId="{3356AD8D-E33B-4E31-9542-3278EDA4A726}">
      <dgm:prSet/>
      <dgm:spPr/>
      <dgm:t>
        <a:bodyPr/>
        <a:lstStyle/>
        <a:p>
          <a:endParaRPr lang="en-US"/>
        </a:p>
      </dgm:t>
    </dgm:pt>
    <dgm:pt modelId="{246EDD9C-CBE3-4539-BB87-3DCB9E163BDE}">
      <dgm:prSet/>
      <dgm:spPr/>
      <dgm:t>
        <a:bodyPr/>
        <a:lstStyle/>
        <a:p>
          <a:pPr>
            <a:defRPr cap="all"/>
          </a:pPr>
          <a:r>
            <a:rPr lang="en-US"/>
            <a:t>Network Analysis </a:t>
          </a:r>
        </a:p>
      </dgm:t>
    </dgm:pt>
    <dgm:pt modelId="{E2F8FD68-380C-421C-B335-5E57808D18EE}" type="parTrans" cxnId="{10C2778A-AB87-4A52-B99A-A4F4EA85042F}">
      <dgm:prSet/>
      <dgm:spPr/>
      <dgm:t>
        <a:bodyPr/>
        <a:lstStyle/>
        <a:p>
          <a:endParaRPr lang="en-US"/>
        </a:p>
      </dgm:t>
    </dgm:pt>
    <dgm:pt modelId="{C3CD2602-F319-437D-850D-715DA20204C8}" type="sibTrans" cxnId="{10C2778A-AB87-4A52-B99A-A4F4EA85042F}">
      <dgm:prSet/>
      <dgm:spPr/>
      <dgm:t>
        <a:bodyPr/>
        <a:lstStyle/>
        <a:p>
          <a:endParaRPr lang="en-US"/>
        </a:p>
      </dgm:t>
    </dgm:pt>
    <dgm:pt modelId="{500FFB9C-89EF-426E-AD75-8F8813A0F994}">
      <dgm:prSet/>
      <dgm:spPr/>
      <dgm:t>
        <a:bodyPr/>
        <a:lstStyle/>
        <a:p>
          <a:pPr>
            <a:defRPr cap="all"/>
          </a:pPr>
          <a:r>
            <a:rPr lang="en-US" dirty="0"/>
            <a:t>Memory Analysis</a:t>
          </a:r>
        </a:p>
      </dgm:t>
    </dgm:pt>
    <dgm:pt modelId="{E57A876E-1698-4941-835C-350DDF729590}" type="parTrans" cxnId="{B9F094A3-E342-4373-AC31-145B46BD6774}">
      <dgm:prSet/>
      <dgm:spPr/>
      <dgm:t>
        <a:bodyPr/>
        <a:lstStyle/>
        <a:p>
          <a:endParaRPr lang="en-US"/>
        </a:p>
      </dgm:t>
    </dgm:pt>
    <dgm:pt modelId="{11E35107-6ABE-4266-9667-E9EFC75ECE66}" type="sibTrans" cxnId="{B9F094A3-E342-4373-AC31-145B46BD6774}">
      <dgm:prSet/>
      <dgm:spPr/>
      <dgm:t>
        <a:bodyPr/>
        <a:lstStyle/>
        <a:p>
          <a:endParaRPr lang="en-US"/>
        </a:p>
      </dgm:t>
    </dgm:pt>
    <dgm:pt modelId="{4ACE033E-8B4C-46E6-8B12-5A0CBAA8182A}">
      <dgm:prSet/>
      <dgm:spPr/>
      <dgm:t>
        <a:bodyPr/>
        <a:lstStyle/>
        <a:p>
          <a:pPr>
            <a:defRPr cap="all"/>
          </a:pPr>
          <a:r>
            <a:rPr lang="en-US" dirty="0"/>
            <a:t>File/Folder Analysis</a:t>
          </a:r>
        </a:p>
      </dgm:t>
    </dgm:pt>
    <dgm:pt modelId="{7C9D599C-1109-4B30-B6EB-AA9DDEF278A7}" type="parTrans" cxnId="{F97E46BD-18D6-4182-8A48-0D5228BACBD8}">
      <dgm:prSet/>
      <dgm:spPr/>
      <dgm:t>
        <a:bodyPr/>
        <a:lstStyle/>
        <a:p>
          <a:endParaRPr lang="en-US"/>
        </a:p>
      </dgm:t>
    </dgm:pt>
    <dgm:pt modelId="{40A06DAB-9267-4A1E-97B7-69D849F44416}" type="sibTrans" cxnId="{F97E46BD-18D6-4182-8A48-0D5228BACBD8}">
      <dgm:prSet/>
      <dgm:spPr/>
      <dgm:t>
        <a:bodyPr/>
        <a:lstStyle/>
        <a:p>
          <a:endParaRPr lang="en-US"/>
        </a:p>
      </dgm:t>
    </dgm:pt>
    <dgm:pt modelId="{959A3664-4465-4268-9D2F-857A811EA436}">
      <dgm:prSet/>
      <dgm:spPr/>
      <dgm:t>
        <a:bodyPr/>
        <a:lstStyle/>
        <a:p>
          <a:pPr>
            <a:defRPr cap="all"/>
          </a:pPr>
          <a:endParaRPr lang="en-US" dirty="0"/>
        </a:p>
      </dgm:t>
    </dgm:pt>
    <dgm:pt modelId="{95631994-8299-40CA-990C-D7C6FB87DAAA}" type="parTrans" cxnId="{2541D80B-AE09-45C9-923E-ED5027100AB2}">
      <dgm:prSet/>
      <dgm:spPr/>
      <dgm:t>
        <a:bodyPr/>
        <a:lstStyle/>
        <a:p>
          <a:endParaRPr lang="en-US"/>
        </a:p>
      </dgm:t>
    </dgm:pt>
    <dgm:pt modelId="{CD656A0F-7B35-4DF3-995E-C0E3361DED05}" type="sibTrans" cxnId="{2541D80B-AE09-45C9-923E-ED5027100AB2}">
      <dgm:prSet/>
      <dgm:spPr/>
      <dgm:t>
        <a:bodyPr/>
        <a:lstStyle/>
        <a:p>
          <a:endParaRPr lang="en-US"/>
        </a:p>
      </dgm:t>
    </dgm:pt>
    <dgm:pt modelId="{F007A8E8-8581-C84E-94B7-5895FF4AC750}">
      <dgm:prSet/>
      <dgm:spPr/>
      <dgm:t>
        <a:bodyPr/>
        <a:lstStyle/>
        <a:p>
          <a:pPr>
            <a:defRPr cap="all"/>
          </a:pPr>
          <a:r>
            <a:rPr lang="en-US" dirty="0"/>
            <a:t>Policy Violation</a:t>
          </a:r>
        </a:p>
      </dgm:t>
    </dgm:pt>
    <dgm:pt modelId="{C2BEE02F-9207-CA46-B637-F6F156889ACA}" type="parTrans" cxnId="{63CE3E85-787C-C943-993E-1818F7C3EB88}">
      <dgm:prSet/>
      <dgm:spPr/>
      <dgm:t>
        <a:bodyPr/>
        <a:lstStyle/>
        <a:p>
          <a:endParaRPr lang="en-US"/>
        </a:p>
      </dgm:t>
    </dgm:pt>
    <dgm:pt modelId="{5CCD0A0A-76B5-B94E-AA5A-6FF79E64268D}" type="sibTrans" cxnId="{63CE3E85-787C-C943-993E-1818F7C3EB88}">
      <dgm:prSet/>
      <dgm:spPr/>
      <dgm:t>
        <a:bodyPr/>
        <a:lstStyle/>
        <a:p>
          <a:endParaRPr lang="en-US"/>
        </a:p>
      </dgm:t>
    </dgm:pt>
    <dgm:pt modelId="{B828D6F2-D4EA-BB41-A979-32E690D1DBCD}" type="pres">
      <dgm:prSet presAssocID="{FE0AA6E3-A019-44A0-94BF-659161F385B2}" presName="vert0" presStyleCnt="0">
        <dgm:presLayoutVars>
          <dgm:dir/>
          <dgm:animOne val="branch"/>
          <dgm:animLvl val="lvl"/>
        </dgm:presLayoutVars>
      </dgm:prSet>
      <dgm:spPr/>
    </dgm:pt>
    <dgm:pt modelId="{3E01105A-473E-2F41-9680-F0876B78CF30}" type="pres">
      <dgm:prSet presAssocID="{DFD0106B-23F0-42A0-8322-E3319D8F14B1}" presName="thickLine" presStyleLbl="alignNode1" presStyleIdx="0" presStyleCnt="6"/>
      <dgm:spPr/>
    </dgm:pt>
    <dgm:pt modelId="{27EDB781-0AB0-2143-868E-16D1CF2FA276}" type="pres">
      <dgm:prSet presAssocID="{DFD0106B-23F0-42A0-8322-E3319D8F14B1}" presName="horz1" presStyleCnt="0"/>
      <dgm:spPr/>
    </dgm:pt>
    <dgm:pt modelId="{42F9FDF1-DC4A-6B44-B588-959796DC31C0}" type="pres">
      <dgm:prSet presAssocID="{DFD0106B-23F0-42A0-8322-E3319D8F14B1}" presName="tx1" presStyleLbl="revTx" presStyleIdx="0" presStyleCnt="6"/>
      <dgm:spPr/>
    </dgm:pt>
    <dgm:pt modelId="{579E92AD-9F71-A04B-9AFF-B225B1E23F8F}" type="pres">
      <dgm:prSet presAssocID="{DFD0106B-23F0-42A0-8322-E3319D8F14B1}" presName="vert1" presStyleCnt="0"/>
      <dgm:spPr/>
    </dgm:pt>
    <dgm:pt modelId="{B5B3FCA3-5898-004B-A1DD-1C2ED96E96AA}" type="pres">
      <dgm:prSet presAssocID="{246EDD9C-CBE3-4539-BB87-3DCB9E163BDE}" presName="thickLine" presStyleLbl="alignNode1" presStyleIdx="1" presStyleCnt="6"/>
      <dgm:spPr/>
    </dgm:pt>
    <dgm:pt modelId="{C389A076-DBB2-0D49-9A7B-82D34A4C2155}" type="pres">
      <dgm:prSet presAssocID="{246EDD9C-CBE3-4539-BB87-3DCB9E163BDE}" presName="horz1" presStyleCnt="0"/>
      <dgm:spPr/>
    </dgm:pt>
    <dgm:pt modelId="{45A0BA61-24AA-D540-BEB4-03A447EE19E0}" type="pres">
      <dgm:prSet presAssocID="{246EDD9C-CBE3-4539-BB87-3DCB9E163BDE}" presName="tx1" presStyleLbl="revTx" presStyleIdx="1" presStyleCnt="6"/>
      <dgm:spPr/>
    </dgm:pt>
    <dgm:pt modelId="{F71F0942-9C79-284B-8E25-985642B7E5EC}" type="pres">
      <dgm:prSet presAssocID="{246EDD9C-CBE3-4539-BB87-3DCB9E163BDE}" presName="vert1" presStyleCnt="0"/>
      <dgm:spPr/>
    </dgm:pt>
    <dgm:pt modelId="{6440CED2-48B5-EB4C-A5F2-BC2D93C669DE}" type="pres">
      <dgm:prSet presAssocID="{500FFB9C-89EF-426E-AD75-8F8813A0F994}" presName="thickLine" presStyleLbl="alignNode1" presStyleIdx="2" presStyleCnt="6"/>
      <dgm:spPr/>
    </dgm:pt>
    <dgm:pt modelId="{5CF7E39B-B4B2-1243-AFD3-A069E387025B}" type="pres">
      <dgm:prSet presAssocID="{500FFB9C-89EF-426E-AD75-8F8813A0F994}" presName="horz1" presStyleCnt="0"/>
      <dgm:spPr/>
    </dgm:pt>
    <dgm:pt modelId="{720D0350-65A4-C940-A23E-BC749F7280CC}" type="pres">
      <dgm:prSet presAssocID="{500FFB9C-89EF-426E-AD75-8F8813A0F994}" presName="tx1" presStyleLbl="revTx" presStyleIdx="2" presStyleCnt="6"/>
      <dgm:spPr/>
    </dgm:pt>
    <dgm:pt modelId="{8BF72F65-D006-214E-B215-439B16B26E89}" type="pres">
      <dgm:prSet presAssocID="{500FFB9C-89EF-426E-AD75-8F8813A0F994}" presName="vert1" presStyleCnt="0"/>
      <dgm:spPr/>
    </dgm:pt>
    <dgm:pt modelId="{548A7157-935B-294C-8E00-94FB7F8A650B}" type="pres">
      <dgm:prSet presAssocID="{4ACE033E-8B4C-46E6-8B12-5A0CBAA8182A}" presName="thickLine" presStyleLbl="alignNode1" presStyleIdx="3" presStyleCnt="6"/>
      <dgm:spPr/>
    </dgm:pt>
    <dgm:pt modelId="{BE5BEA01-139D-EC4D-AFA1-57A0C45BE436}" type="pres">
      <dgm:prSet presAssocID="{4ACE033E-8B4C-46E6-8B12-5A0CBAA8182A}" presName="horz1" presStyleCnt="0"/>
      <dgm:spPr/>
    </dgm:pt>
    <dgm:pt modelId="{FC2A66B8-A2AA-0F47-8A0C-30180351A9EA}" type="pres">
      <dgm:prSet presAssocID="{4ACE033E-8B4C-46E6-8B12-5A0CBAA8182A}" presName="tx1" presStyleLbl="revTx" presStyleIdx="3" presStyleCnt="6"/>
      <dgm:spPr/>
    </dgm:pt>
    <dgm:pt modelId="{11994987-FE64-A749-95B3-731B3D76D733}" type="pres">
      <dgm:prSet presAssocID="{4ACE033E-8B4C-46E6-8B12-5A0CBAA8182A}" presName="vert1" presStyleCnt="0"/>
      <dgm:spPr/>
    </dgm:pt>
    <dgm:pt modelId="{387EFB1C-455E-214C-B4DA-928995981F5C}" type="pres">
      <dgm:prSet presAssocID="{959A3664-4465-4268-9D2F-857A811EA436}" presName="thickLine" presStyleLbl="alignNode1" presStyleIdx="4" presStyleCnt="6"/>
      <dgm:spPr/>
    </dgm:pt>
    <dgm:pt modelId="{140C6F20-D94E-4D44-8397-F36F8F54EB60}" type="pres">
      <dgm:prSet presAssocID="{959A3664-4465-4268-9D2F-857A811EA436}" presName="horz1" presStyleCnt="0"/>
      <dgm:spPr/>
    </dgm:pt>
    <dgm:pt modelId="{A46EF4D2-6F7D-D040-9DA7-B00058E2BE6A}" type="pres">
      <dgm:prSet presAssocID="{959A3664-4465-4268-9D2F-857A811EA436}" presName="tx1" presStyleLbl="revTx" presStyleIdx="4" presStyleCnt="6"/>
      <dgm:spPr/>
    </dgm:pt>
    <dgm:pt modelId="{32EC89D3-7B2E-0045-92BE-23AD914CDFAC}" type="pres">
      <dgm:prSet presAssocID="{959A3664-4465-4268-9D2F-857A811EA436}" presName="vert1" presStyleCnt="0"/>
      <dgm:spPr/>
    </dgm:pt>
    <dgm:pt modelId="{D6484C11-1FF3-2A4B-B5DE-A90853E0A04C}" type="pres">
      <dgm:prSet presAssocID="{F007A8E8-8581-C84E-94B7-5895FF4AC750}" presName="thickLine" presStyleLbl="alignNode1" presStyleIdx="5" presStyleCnt="6"/>
      <dgm:spPr/>
    </dgm:pt>
    <dgm:pt modelId="{FEF13A0E-91EB-9144-B242-A8E3BDD3A813}" type="pres">
      <dgm:prSet presAssocID="{F007A8E8-8581-C84E-94B7-5895FF4AC750}" presName="horz1" presStyleCnt="0"/>
      <dgm:spPr/>
    </dgm:pt>
    <dgm:pt modelId="{F7C24872-CA5E-8F4E-AB32-F78FE1ADA7C3}" type="pres">
      <dgm:prSet presAssocID="{F007A8E8-8581-C84E-94B7-5895FF4AC750}" presName="tx1" presStyleLbl="revTx" presStyleIdx="5" presStyleCnt="6"/>
      <dgm:spPr/>
    </dgm:pt>
    <dgm:pt modelId="{8E9D52F5-CB66-214C-B3FC-AC0FD384D302}" type="pres">
      <dgm:prSet presAssocID="{F007A8E8-8581-C84E-94B7-5895FF4AC750}" presName="vert1" presStyleCnt="0"/>
      <dgm:spPr/>
    </dgm:pt>
  </dgm:ptLst>
  <dgm:cxnLst>
    <dgm:cxn modelId="{2541D80B-AE09-45C9-923E-ED5027100AB2}" srcId="{FE0AA6E3-A019-44A0-94BF-659161F385B2}" destId="{959A3664-4465-4268-9D2F-857A811EA436}" srcOrd="4" destOrd="0" parTransId="{95631994-8299-40CA-990C-D7C6FB87DAAA}" sibTransId="{CD656A0F-7B35-4DF3-995E-C0E3361DED05}"/>
    <dgm:cxn modelId="{8C906136-894F-B243-9F10-020CECA172C5}" type="presOf" srcId="{959A3664-4465-4268-9D2F-857A811EA436}" destId="{A46EF4D2-6F7D-D040-9DA7-B00058E2BE6A}" srcOrd="0" destOrd="0" presId="urn:microsoft.com/office/officeart/2008/layout/LinedList"/>
    <dgm:cxn modelId="{0BE4A961-E767-BC47-8207-EBEC04B6506D}" type="presOf" srcId="{500FFB9C-89EF-426E-AD75-8F8813A0F994}" destId="{720D0350-65A4-C940-A23E-BC749F7280CC}" srcOrd="0" destOrd="0" presId="urn:microsoft.com/office/officeart/2008/layout/LinedList"/>
    <dgm:cxn modelId="{63CE3E85-787C-C943-993E-1818F7C3EB88}" srcId="{FE0AA6E3-A019-44A0-94BF-659161F385B2}" destId="{F007A8E8-8581-C84E-94B7-5895FF4AC750}" srcOrd="5" destOrd="0" parTransId="{C2BEE02F-9207-CA46-B637-F6F156889ACA}" sibTransId="{5CCD0A0A-76B5-B94E-AA5A-6FF79E64268D}"/>
    <dgm:cxn modelId="{10C2778A-AB87-4A52-B99A-A4F4EA85042F}" srcId="{FE0AA6E3-A019-44A0-94BF-659161F385B2}" destId="{246EDD9C-CBE3-4539-BB87-3DCB9E163BDE}" srcOrd="1" destOrd="0" parTransId="{E2F8FD68-380C-421C-B335-5E57808D18EE}" sibTransId="{C3CD2602-F319-437D-850D-715DA20204C8}"/>
    <dgm:cxn modelId="{3356AD8D-E33B-4E31-9542-3278EDA4A726}" srcId="{FE0AA6E3-A019-44A0-94BF-659161F385B2}" destId="{DFD0106B-23F0-42A0-8322-E3319D8F14B1}" srcOrd="0" destOrd="0" parTransId="{779000B5-49FA-4360-B12F-621761217CB2}" sibTransId="{AB35313C-3A17-46F4-AE07-04F8BE5C6AC1}"/>
    <dgm:cxn modelId="{B9F094A3-E342-4373-AC31-145B46BD6774}" srcId="{FE0AA6E3-A019-44A0-94BF-659161F385B2}" destId="{500FFB9C-89EF-426E-AD75-8F8813A0F994}" srcOrd="2" destOrd="0" parTransId="{E57A876E-1698-4941-835C-350DDF729590}" sibTransId="{11E35107-6ABE-4266-9667-E9EFC75ECE66}"/>
    <dgm:cxn modelId="{B92DD9A5-8123-674C-9BB6-76C95C502422}" type="presOf" srcId="{DFD0106B-23F0-42A0-8322-E3319D8F14B1}" destId="{42F9FDF1-DC4A-6B44-B588-959796DC31C0}" srcOrd="0" destOrd="0" presId="urn:microsoft.com/office/officeart/2008/layout/LinedList"/>
    <dgm:cxn modelId="{F2A5FFAB-F158-4744-A424-ACFE71B249FE}" type="presOf" srcId="{FE0AA6E3-A019-44A0-94BF-659161F385B2}" destId="{B828D6F2-D4EA-BB41-A979-32E690D1DBCD}" srcOrd="0" destOrd="0" presId="urn:microsoft.com/office/officeart/2008/layout/LinedList"/>
    <dgm:cxn modelId="{F97E46BD-18D6-4182-8A48-0D5228BACBD8}" srcId="{FE0AA6E3-A019-44A0-94BF-659161F385B2}" destId="{4ACE033E-8B4C-46E6-8B12-5A0CBAA8182A}" srcOrd="3" destOrd="0" parTransId="{7C9D599C-1109-4B30-B6EB-AA9DDEF278A7}" sibTransId="{40A06DAB-9267-4A1E-97B7-69D849F44416}"/>
    <dgm:cxn modelId="{C03EA0CC-F471-3744-BF32-69D7FC208E57}" type="presOf" srcId="{4ACE033E-8B4C-46E6-8B12-5A0CBAA8182A}" destId="{FC2A66B8-A2AA-0F47-8A0C-30180351A9EA}" srcOrd="0" destOrd="0" presId="urn:microsoft.com/office/officeart/2008/layout/LinedList"/>
    <dgm:cxn modelId="{CFA8BDD0-8333-A544-9D63-1583275BFF33}" type="presOf" srcId="{246EDD9C-CBE3-4539-BB87-3DCB9E163BDE}" destId="{45A0BA61-24AA-D540-BEB4-03A447EE19E0}" srcOrd="0" destOrd="0" presId="urn:microsoft.com/office/officeart/2008/layout/LinedList"/>
    <dgm:cxn modelId="{5FE01AF8-65B4-F444-AE06-F6643AD99CDD}" type="presOf" srcId="{F007A8E8-8581-C84E-94B7-5895FF4AC750}" destId="{F7C24872-CA5E-8F4E-AB32-F78FE1ADA7C3}" srcOrd="0" destOrd="0" presId="urn:microsoft.com/office/officeart/2008/layout/LinedList"/>
    <dgm:cxn modelId="{30887714-9ABE-854C-8593-007456B3CF2A}" type="presParOf" srcId="{B828D6F2-D4EA-BB41-A979-32E690D1DBCD}" destId="{3E01105A-473E-2F41-9680-F0876B78CF30}" srcOrd="0" destOrd="0" presId="urn:microsoft.com/office/officeart/2008/layout/LinedList"/>
    <dgm:cxn modelId="{D23DC62B-CDC9-174D-8804-49258B956B5F}" type="presParOf" srcId="{B828D6F2-D4EA-BB41-A979-32E690D1DBCD}" destId="{27EDB781-0AB0-2143-868E-16D1CF2FA276}" srcOrd="1" destOrd="0" presId="urn:microsoft.com/office/officeart/2008/layout/LinedList"/>
    <dgm:cxn modelId="{1BA199C8-07F9-484B-ABB5-4B45CAF841FE}" type="presParOf" srcId="{27EDB781-0AB0-2143-868E-16D1CF2FA276}" destId="{42F9FDF1-DC4A-6B44-B588-959796DC31C0}" srcOrd="0" destOrd="0" presId="urn:microsoft.com/office/officeart/2008/layout/LinedList"/>
    <dgm:cxn modelId="{174B9C73-EA25-1341-9B92-EFB158D99DDA}" type="presParOf" srcId="{27EDB781-0AB0-2143-868E-16D1CF2FA276}" destId="{579E92AD-9F71-A04B-9AFF-B225B1E23F8F}" srcOrd="1" destOrd="0" presId="urn:microsoft.com/office/officeart/2008/layout/LinedList"/>
    <dgm:cxn modelId="{D89B49B2-5C57-A149-84B0-5BF8191A3477}" type="presParOf" srcId="{B828D6F2-D4EA-BB41-A979-32E690D1DBCD}" destId="{B5B3FCA3-5898-004B-A1DD-1C2ED96E96AA}" srcOrd="2" destOrd="0" presId="urn:microsoft.com/office/officeart/2008/layout/LinedList"/>
    <dgm:cxn modelId="{1D382232-8C74-F342-B022-9D250BED8490}" type="presParOf" srcId="{B828D6F2-D4EA-BB41-A979-32E690D1DBCD}" destId="{C389A076-DBB2-0D49-9A7B-82D34A4C2155}" srcOrd="3" destOrd="0" presId="urn:microsoft.com/office/officeart/2008/layout/LinedList"/>
    <dgm:cxn modelId="{BC1D2E99-179D-154A-B0AD-760A07A7365E}" type="presParOf" srcId="{C389A076-DBB2-0D49-9A7B-82D34A4C2155}" destId="{45A0BA61-24AA-D540-BEB4-03A447EE19E0}" srcOrd="0" destOrd="0" presId="urn:microsoft.com/office/officeart/2008/layout/LinedList"/>
    <dgm:cxn modelId="{D2757038-1E1A-8244-BC88-6F8D3542C037}" type="presParOf" srcId="{C389A076-DBB2-0D49-9A7B-82D34A4C2155}" destId="{F71F0942-9C79-284B-8E25-985642B7E5EC}" srcOrd="1" destOrd="0" presId="urn:microsoft.com/office/officeart/2008/layout/LinedList"/>
    <dgm:cxn modelId="{843F527B-3CA3-5441-8B3A-D2B23D06D657}" type="presParOf" srcId="{B828D6F2-D4EA-BB41-A979-32E690D1DBCD}" destId="{6440CED2-48B5-EB4C-A5F2-BC2D93C669DE}" srcOrd="4" destOrd="0" presId="urn:microsoft.com/office/officeart/2008/layout/LinedList"/>
    <dgm:cxn modelId="{3BCBD865-F477-F046-A4EB-DBCE86561B38}" type="presParOf" srcId="{B828D6F2-D4EA-BB41-A979-32E690D1DBCD}" destId="{5CF7E39B-B4B2-1243-AFD3-A069E387025B}" srcOrd="5" destOrd="0" presId="urn:microsoft.com/office/officeart/2008/layout/LinedList"/>
    <dgm:cxn modelId="{147DD1FE-DE74-EA4E-A6A7-FACC3DCB9132}" type="presParOf" srcId="{5CF7E39B-B4B2-1243-AFD3-A069E387025B}" destId="{720D0350-65A4-C940-A23E-BC749F7280CC}" srcOrd="0" destOrd="0" presId="urn:microsoft.com/office/officeart/2008/layout/LinedList"/>
    <dgm:cxn modelId="{1342FC5C-2460-714B-A0C1-CEB541D76C0D}" type="presParOf" srcId="{5CF7E39B-B4B2-1243-AFD3-A069E387025B}" destId="{8BF72F65-D006-214E-B215-439B16B26E89}" srcOrd="1" destOrd="0" presId="urn:microsoft.com/office/officeart/2008/layout/LinedList"/>
    <dgm:cxn modelId="{C04DA06E-16F4-EA45-B018-3B5CB84023AC}" type="presParOf" srcId="{B828D6F2-D4EA-BB41-A979-32E690D1DBCD}" destId="{548A7157-935B-294C-8E00-94FB7F8A650B}" srcOrd="6" destOrd="0" presId="urn:microsoft.com/office/officeart/2008/layout/LinedList"/>
    <dgm:cxn modelId="{662B52D4-A4BE-954C-B16C-DE240213ECE6}" type="presParOf" srcId="{B828D6F2-D4EA-BB41-A979-32E690D1DBCD}" destId="{BE5BEA01-139D-EC4D-AFA1-57A0C45BE436}" srcOrd="7" destOrd="0" presId="urn:microsoft.com/office/officeart/2008/layout/LinedList"/>
    <dgm:cxn modelId="{A3FC368D-EEE0-444B-BD8A-BD3B3133A8F7}" type="presParOf" srcId="{BE5BEA01-139D-EC4D-AFA1-57A0C45BE436}" destId="{FC2A66B8-A2AA-0F47-8A0C-30180351A9EA}" srcOrd="0" destOrd="0" presId="urn:microsoft.com/office/officeart/2008/layout/LinedList"/>
    <dgm:cxn modelId="{0E183A35-7DAD-CD46-AA88-103448D40A6E}" type="presParOf" srcId="{BE5BEA01-139D-EC4D-AFA1-57A0C45BE436}" destId="{11994987-FE64-A749-95B3-731B3D76D733}" srcOrd="1" destOrd="0" presId="urn:microsoft.com/office/officeart/2008/layout/LinedList"/>
    <dgm:cxn modelId="{2713C2C3-4D20-CE4D-B336-FC7E81E06EBA}" type="presParOf" srcId="{B828D6F2-D4EA-BB41-A979-32E690D1DBCD}" destId="{387EFB1C-455E-214C-B4DA-928995981F5C}" srcOrd="8" destOrd="0" presId="urn:microsoft.com/office/officeart/2008/layout/LinedList"/>
    <dgm:cxn modelId="{636071BC-0152-0A45-9D83-9CF861FC53CD}" type="presParOf" srcId="{B828D6F2-D4EA-BB41-A979-32E690D1DBCD}" destId="{140C6F20-D94E-4D44-8397-F36F8F54EB60}" srcOrd="9" destOrd="0" presId="urn:microsoft.com/office/officeart/2008/layout/LinedList"/>
    <dgm:cxn modelId="{2F407091-4197-BE48-9D9B-A34B7E44C384}" type="presParOf" srcId="{140C6F20-D94E-4D44-8397-F36F8F54EB60}" destId="{A46EF4D2-6F7D-D040-9DA7-B00058E2BE6A}" srcOrd="0" destOrd="0" presId="urn:microsoft.com/office/officeart/2008/layout/LinedList"/>
    <dgm:cxn modelId="{90930C61-BD27-B042-AB12-7B871C361C57}" type="presParOf" srcId="{140C6F20-D94E-4D44-8397-F36F8F54EB60}" destId="{32EC89D3-7B2E-0045-92BE-23AD914CDFAC}" srcOrd="1" destOrd="0" presId="urn:microsoft.com/office/officeart/2008/layout/LinedList"/>
    <dgm:cxn modelId="{6FF41195-FE4E-B949-BC42-39F399F38EA7}" type="presParOf" srcId="{B828D6F2-D4EA-BB41-A979-32E690D1DBCD}" destId="{D6484C11-1FF3-2A4B-B5DE-A90853E0A04C}" srcOrd="10" destOrd="0" presId="urn:microsoft.com/office/officeart/2008/layout/LinedList"/>
    <dgm:cxn modelId="{9CF42865-EB4F-D444-BAC6-0DD7CEDACB5E}" type="presParOf" srcId="{B828D6F2-D4EA-BB41-A979-32E690D1DBCD}" destId="{FEF13A0E-91EB-9144-B242-A8E3BDD3A813}" srcOrd="11" destOrd="0" presId="urn:microsoft.com/office/officeart/2008/layout/LinedList"/>
    <dgm:cxn modelId="{591EAECA-2433-0F43-BAE4-1EDB50DECB14}" type="presParOf" srcId="{FEF13A0E-91EB-9144-B242-A8E3BDD3A813}" destId="{F7C24872-CA5E-8F4E-AB32-F78FE1ADA7C3}" srcOrd="0" destOrd="0" presId="urn:microsoft.com/office/officeart/2008/layout/LinedList"/>
    <dgm:cxn modelId="{4362CAC9-6085-974C-97FE-30275C78D9A9}" type="presParOf" srcId="{FEF13A0E-91EB-9144-B242-A8E3BDD3A813}" destId="{8E9D52F5-CB66-214C-B3FC-AC0FD384D30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713D4-439E-4805-8E9D-F6495AF7DBEC}">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32691-A191-46B8-8A62-F1E887F59B17}">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D08CA-5E78-4D83-A2C2-50168632ADA3}">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0" indent="-228600" algn="l" defTabSz="914400" rtl="0" eaLnBrk="1" latinLnBrk="0" hangingPunct="1">
            <a:lnSpc>
              <a:spcPct val="80000"/>
            </a:lnSpc>
            <a:spcBef>
              <a:spcPct val="0"/>
            </a:spcBef>
            <a:spcAft>
              <a:spcPct val="35000"/>
            </a:spcAft>
            <a:buFont typeface="Arial" panose="020B0604020202020204" pitchFamily="34" charset="0"/>
            <a:buNone/>
          </a:pPr>
          <a:r>
            <a:rPr lang="en-US" sz="1600" b="1" kern="1200" dirty="0">
              <a:solidFill>
                <a:srgbClr val="FFFFFF"/>
              </a:solidFill>
              <a:latin typeface="+mn-lt"/>
              <a:ea typeface="+mn-ea"/>
              <a:cs typeface="+mn-cs"/>
            </a:rPr>
            <a:t>	There exists a limited number of toolkits that integrate diverse forms of evidence.</a:t>
          </a:r>
        </a:p>
      </dsp:txBody>
      <dsp:txXfrm>
        <a:off x="1172126" y="1727046"/>
        <a:ext cx="2114937" cy="897246"/>
      </dsp:txXfrm>
    </dsp:sp>
    <dsp:sp modelId="{798C4775-C1D1-4875-9979-1E63E0504606}">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F0DC5-A8A5-410F-98D1-1911F4E26C7C}">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709997-E24C-41D3-9ECA-868501A3361A}">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0" indent="-228600" algn="l" defTabSz="914400" rtl="0" eaLnBrk="1" latinLnBrk="0" hangingPunct="1">
            <a:lnSpc>
              <a:spcPct val="80000"/>
            </a:lnSpc>
            <a:spcBef>
              <a:spcPct val="0"/>
            </a:spcBef>
            <a:spcAft>
              <a:spcPct val="35000"/>
            </a:spcAft>
            <a:buFont typeface="Arial" panose="020B0604020202020204" pitchFamily="34" charset="0"/>
            <a:buNone/>
          </a:pPr>
          <a:r>
            <a:rPr lang="en-US" sz="1600" b="1" kern="1200" dirty="0">
              <a:solidFill>
                <a:srgbClr val="FFFFFF"/>
              </a:solidFill>
              <a:latin typeface="Calibri" panose="020F0502020204030204"/>
              <a:ea typeface="+mn-ea"/>
              <a:cs typeface="+mn-cs"/>
            </a:rPr>
            <a:t>	Speed of analysis: The toolkit includes tools and techniques that allow forensic analysts to quickly and efficiently analyze digital evidence. This can help to speed up investigations and reduce the time required to bring cases to trial.</a:t>
          </a:r>
        </a:p>
      </dsp:txBody>
      <dsp:txXfrm>
        <a:off x="4745088" y="1727046"/>
        <a:ext cx="2114937" cy="897246"/>
      </dsp:txXfrm>
    </dsp:sp>
    <dsp:sp modelId="{8D23E6EC-D19B-4DAF-BCA4-8DDF37BA6977}">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786BA-5A8C-446C-8A2A-57E125337D55}">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94831-61CE-4E42-B226-34A8DF6EED32}">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FFFFFF"/>
              </a:solidFill>
              <a:latin typeface="Calibri" panose="020F0502020204030204"/>
              <a:ea typeface="+mn-ea"/>
              <a:cs typeface="+mn-cs"/>
            </a:rPr>
            <a:t>Standardization of practices: The toolkit ensures that all evidence is collected and analyzed in a consistent and reliable manner, reducing the risk of errors or omissions.</a:t>
          </a:r>
        </a:p>
      </dsp:txBody>
      <dsp:txXfrm>
        <a:off x="8318049" y="1727046"/>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E0683-121B-4189-89CA-48A6ED0AF480}">
      <dsp:nvSpPr>
        <dsp:cNvPr id="0" name=""/>
        <dsp:cNvSpPr/>
      </dsp:nvSpPr>
      <dsp:spPr>
        <a:xfrm>
          <a:off x="329160" y="1180044"/>
          <a:ext cx="1012218" cy="101221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4BD61-4EB1-4EB3-8DFB-FEC9BD18BBD5}">
      <dsp:nvSpPr>
        <dsp:cNvPr id="0" name=""/>
        <dsp:cNvSpPr/>
      </dsp:nvSpPr>
      <dsp:spPr>
        <a:xfrm>
          <a:off x="544879" y="1395762"/>
          <a:ext cx="580781" cy="5807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52E99-244A-4E06-A9CB-3D9110237467}">
      <dsp:nvSpPr>
        <dsp:cNvPr id="0" name=""/>
        <dsp:cNvSpPr/>
      </dsp:nvSpPr>
      <dsp:spPr>
        <a:xfrm>
          <a:off x="5582" y="2507544"/>
          <a:ext cx="1659374" cy="66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General information</a:t>
          </a:r>
        </a:p>
      </dsp:txBody>
      <dsp:txXfrm>
        <a:off x="5582" y="2507544"/>
        <a:ext cx="1659374" cy="663750"/>
      </dsp:txXfrm>
    </dsp:sp>
    <dsp:sp modelId="{687B058E-892B-47CA-BD24-8CD2D0656901}">
      <dsp:nvSpPr>
        <dsp:cNvPr id="0" name=""/>
        <dsp:cNvSpPr/>
      </dsp:nvSpPr>
      <dsp:spPr>
        <a:xfrm>
          <a:off x="2278926" y="1180044"/>
          <a:ext cx="1012218" cy="10122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1497A-A4EA-462D-BEEF-82507B995DFC}">
      <dsp:nvSpPr>
        <dsp:cNvPr id="0" name=""/>
        <dsp:cNvSpPr/>
      </dsp:nvSpPr>
      <dsp:spPr>
        <a:xfrm>
          <a:off x="2494644" y="1395762"/>
          <a:ext cx="580781" cy="5807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6792F-BD68-474F-8496-18116B72AA8D}">
      <dsp:nvSpPr>
        <dsp:cNvPr id="0" name=""/>
        <dsp:cNvSpPr/>
      </dsp:nvSpPr>
      <dsp:spPr>
        <a:xfrm>
          <a:off x="1955348" y="2507544"/>
          <a:ext cx="1659374" cy="66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Network Analysis </a:t>
          </a:r>
        </a:p>
      </dsp:txBody>
      <dsp:txXfrm>
        <a:off x="1955348" y="2507544"/>
        <a:ext cx="1659374" cy="663750"/>
      </dsp:txXfrm>
    </dsp:sp>
    <dsp:sp modelId="{52AED7A9-40C8-4AE0-B912-4753DE944F4C}">
      <dsp:nvSpPr>
        <dsp:cNvPr id="0" name=""/>
        <dsp:cNvSpPr/>
      </dsp:nvSpPr>
      <dsp:spPr>
        <a:xfrm>
          <a:off x="4228691" y="1180044"/>
          <a:ext cx="1012218" cy="101221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B73D1-F3C3-49AA-B770-6F4B6CF7C61B}">
      <dsp:nvSpPr>
        <dsp:cNvPr id="0" name=""/>
        <dsp:cNvSpPr/>
      </dsp:nvSpPr>
      <dsp:spPr>
        <a:xfrm>
          <a:off x="4444410" y="1395762"/>
          <a:ext cx="580781" cy="5807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163112-4DA2-4E60-95E7-DC0C885CD830}">
      <dsp:nvSpPr>
        <dsp:cNvPr id="0" name=""/>
        <dsp:cNvSpPr/>
      </dsp:nvSpPr>
      <dsp:spPr>
        <a:xfrm>
          <a:off x="3905113" y="2507544"/>
          <a:ext cx="1659374" cy="66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Memory Analysis</a:t>
          </a:r>
        </a:p>
      </dsp:txBody>
      <dsp:txXfrm>
        <a:off x="3905113" y="2507544"/>
        <a:ext cx="1659374" cy="663750"/>
      </dsp:txXfrm>
    </dsp:sp>
    <dsp:sp modelId="{76F6664B-167D-4475-942F-AF7629B67029}">
      <dsp:nvSpPr>
        <dsp:cNvPr id="0" name=""/>
        <dsp:cNvSpPr/>
      </dsp:nvSpPr>
      <dsp:spPr>
        <a:xfrm>
          <a:off x="6178457" y="1180044"/>
          <a:ext cx="1012218" cy="101221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8AF79-D642-4388-A403-C603E061AFE1}">
      <dsp:nvSpPr>
        <dsp:cNvPr id="0" name=""/>
        <dsp:cNvSpPr/>
      </dsp:nvSpPr>
      <dsp:spPr>
        <a:xfrm>
          <a:off x="6394176" y="1395762"/>
          <a:ext cx="580781" cy="5807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A67C8-5669-4026-9A56-2504D7E94611}">
      <dsp:nvSpPr>
        <dsp:cNvPr id="0" name=""/>
        <dsp:cNvSpPr/>
      </dsp:nvSpPr>
      <dsp:spPr>
        <a:xfrm>
          <a:off x="5854879" y="2507544"/>
          <a:ext cx="1659374" cy="66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File/Folder Analysis</a:t>
          </a:r>
        </a:p>
      </dsp:txBody>
      <dsp:txXfrm>
        <a:off x="5854879" y="2507544"/>
        <a:ext cx="1659374" cy="663750"/>
      </dsp:txXfrm>
    </dsp:sp>
    <dsp:sp modelId="{47C6018C-1A66-4765-BC7D-C2A124E3289F}">
      <dsp:nvSpPr>
        <dsp:cNvPr id="0" name=""/>
        <dsp:cNvSpPr/>
      </dsp:nvSpPr>
      <dsp:spPr>
        <a:xfrm>
          <a:off x="8128223" y="1180044"/>
          <a:ext cx="1012218" cy="101221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2E532-1E53-46DA-A6A4-68CBDFBAE60E}">
      <dsp:nvSpPr>
        <dsp:cNvPr id="0" name=""/>
        <dsp:cNvSpPr/>
      </dsp:nvSpPr>
      <dsp:spPr>
        <a:xfrm>
          <a:off x="8343941" y="1395762"/>
          <a:ext cx="580781" cy="5807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27523F-9BFA-4FE0-B717-54E96C8F27F1}">
      <dsp:nvSpPr>
        <dsp:cNvPr id="0" name=""/>
        <dsp:cNvSpPr/>
      </dsp:nvSpPr>
      <dsp:spPr>
        <a:xfrm>
          <a:off x="7804644" y="2507544"/>
          <a:ext cx="1659374" cy="66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Account Activities </a:t>
          </a:r>
        </a:p>
      </dsp:txBody>
      <dsp:txXfrm>
        <a:off x="7804644" y="2507544"/>
        <a:ext cx="1659374" cy="663750"/>
      </dsp:txXfrm>
    </dsp:sp>
    <dsp:sp modelId="{D1D89901-EF6F-DF49-8F26-648CFC342D85}">
      <dsp:nvSpPr>
        <dsp:cNvPr id="0" name=""/>
        <dsp:cNvSpPr/>
      </dsp:nvSpPr>
      <dsp:spPr>
        <a:xfrm>
          <a:off x="10077988" y="1180044"/>
          <a:ext cx="1012218" cy="101221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6059-5086-BC4E-BC6F-7B159E9B5BC4}">
      <dsp:nvSpPr>
        <dsp:cNvPr id="0" name=""/>
        <dsp:cNvSpPr/>
      </dsp:nvSpPr>
      <dsp:spPr>
        <a:xfrm>
          <a:off x="10293707" y="1395762"/>
          <a:ext cx="580781" cy="58078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BCDFB-8DF2-7844-9B6B-C0C3C35258C5}">
      <dsp:nvSpPr>
        <dsp:cNvPr id="0" name=""/>
        <dsp:cNvSpPr/>
      </dsp:nvSpPr>
      <dsp:spPr>
        <a:xfrm>
          <a:off x="9754410" y="2507544"/>
          <a:ext cx="1659374" cy="66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IR Playbooks</a:t>
          </a:r>
        </a:p>
      </dsp:txBody>
      <dsp:txXfrm>
        <a:off x="9754410" y="2507544"/>
        <a:ext cx="1659374" cy="663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1105A-473E-2F41-9680-F0876B78CF30}">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2F9FDF1-DC4A-6B44-B588-959796DC31C0}">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defRPr cap="all"/>
          </a:pPr>
          <a:r>
            <a:rPr lang="en-US" sz="3300" kern="1200" dirty="0"/>
            <a:t>General information</a:t>
          </a:r>
        </a:p>
      </dsp:txBody>
      <dsp:txXfrm>
        <a:off x="0" y="2124"/>
        <a:ext cx="10515600" cy="724514"/>
      </dsp:txXfrm>
    </dsp:sp>
    <dsp:sp modelId="{B5B3FCA3-5898-004B-A1DD-1C2ED96E96AA}">
      <dsp:nvSpPr>
        <dsp:cNvPr id="0" name=""/>
        <dsp:cNvSpPr/>
      </dsp:nvSpPr>
      <dsp:spPr>
        <a:xfrm>
          <a:off x="0" y="72663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5A0BA61-24AA-D540-BEB4-03A447EE19E0}">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defRPr cap="all"/>
          </a:pPr>
          <a:r>
            <a:rPr lang="en-US" sz="3300" kern="1200"/>
            <a:t>Network Analysis </a:t>
          </a:r>
        </a:p>
      </dsp:txBody>
      <dsp:txXfrm>
        <a:off x="0" y="726639"/>
        <a:ext cx="10515600" cy="724514"/>
      </dsp:txXfrm>
    </dsp:sp>
    <dsp:sp modelId="{6440CED2-48B5-EB4C-A5F2-BC2D93C669DE}">
      <dsp:nvSpPr>
        <dsp:cNvPr id="0" name=""/>
        <dsp:cNvSpPr/>
      </dsp:nvSpPr>
      <dsp:spPr>
        <a:xfrm>
          <a:off x="0" y="145115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0D0350-65A4-C940-A23E-BC749F7280CC}">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defRPr cap="all"/>
          </a:pPr>
          <a:r>
            <a:rPr lang="en-US" sz="3300" kern="1200" dirty="0"/>
            <a:t>Memory Analysis</a:t>
          </a:r>
        </a:p>
      </dsp:txBody>
      <dsp:txXfrm>
        <a:off x="0" y="1451154"/>
        <a:ext cx="10515600" cy="724514"/>
      </dsp:txXfrm>
    </dsp:sp>
    <dsp:sp modelId="{548A7157-935B-294C-8E00-94FB7F8A650B}">
      <dsp:nvSpPr>
        <dsp:cNvPr id="0" name=""/>
        <dsp:cNvSpPr/>
      </dsp:nvSpPr>
      <dsp:spPr>
        <a:xfrm>
          <a:off x="0" y="217566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C2A66B8-A2AA-0F47-8A0C-30180351A9EA}">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defRPr cap="all"/>
          </a:pPr>
          <a:r>
            <a:rPr lang="en-US" sz="3300" kern="1200" dirty="0"/>
            <a:t>File/Folder Analysis</a:t>
          </a:r>
        </a:p>
      </dsp:txBody>
      <dsp:txXfrm>
        <a:off x="0" y="2175669"/>
        <a:ext cx="10515600" cy="724514"/>
      </dsp:txXfrm>
    </dsp:sp>
    <dsp:sp modelId="{387EFB1C-455E-214C-B4DA-928995981F5C}">
      <dsp:nvSpPr>
        <dsp:cNvPr id="0" name=""/>
        <dsp:cNvSpPr/>
      </dsp:nvSpPr>
      <dsp:spPr>
        <a:xfrm>
          <a:off x="0" y="2900183"/>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46EF4D2-6F7D-D040-9DA7-B00058E2BE6A}">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defRPr cap="all"/>
          </a:pPr>
          <a:endParaRPr lang="en-US" sz="3300" kern="1200" dirty="0"/>
        </a:p>
      </dsp:txBody>
      <dsp:txXfrm>
        <a:off x="0" y="2900183"/>
        <a:ext cx="10515600" cy="724514"/>
      </dsp:txXfrm>
    </dsp:sp>
    <dsp:sp modelId="{D6484C11-1FF3-2A4B-B5DE-A90853E0A04C}">
      <dsp:nvSpPr>
        <dsp:cNvPr id="0" name=""/>
        <dsp:cNvSpPr/>
      </dsp:nvSpPr>
      <dsp:spPr>
        <a:xfrm>
          <a:off x="0" y="362469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7C24872-CA5E-8F4E-AB32-F78FE1ADA7C3}">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defRPr cap="all"/>
          </a:pPr>
          <a:r>
            <a:rPr lang="en-US" sz="3300" kern="1200" dirty="0"/>
            <a:t>Policy Violation</a:t>
          </a:r>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1D9B9-10C2-E149-BDA2-8C3A0F23C2BF}"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74A98-BA7E-4343-A137-2810FAE96E25}" type="slidenum">
              <a:rPr lang="en-US" smtClean="0"/>
              <a:t>‹#›</a:t>
            </a:fld>
            <a:endParaRPr lang="en-US"/>
          </a:p>
        </p:txBody>
      </p:sp>
    </p:spTree>
    <p:extLst>
      <p:ext uri="{BB962C8B-B14F-4D97-AF65-F5344CB8AC3E}">
        <p14:creationId xmlns:p14="http://schemas.microsoft.com/office/powerpoint/2010/main" val="383838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774A98-BA7E-4343-A137-2810FAE96E25}" type="slidenum">
              <a:rPr lang="en-US" smtClean="0"/>
              <a:t>5</a:t>
            </a:fld>
            <a:endParaRPr lang="en-US"/>
          </a:p>
        </p:txBody>
      </p:sp>
    </p:spTree>
    <p:extLst>
      <p:ext uri="{BB962C8B-B14F-4D97-AF65-F5344CB8AC3E}">
        <p14:creationId xmlns:p14="http://schemas.microsoft.com/office/powerpoint/2010/main" val="206518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774A98-BA7E-4343-A137-2810FAE96E25}" type="slidenum">
              <a:rPr lang="en-US" smtClean="0"/>
              <a:t>6</a:t>
            </a:fld>
            <a:endParaRPr lang="en-US"/>
          </a:p>
        </p:txBody>
      </p:sp>
    </p:spTree>
    <p:extLst>
      <p:ext uri="{BB962C8B-B14F-4D97-AF65-F5344CB8AC3E}">
        <p14:creationId xmlns:p14="http://schemas.microsoft.com/office/powerpoint/2010/main" val="284435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7BEF-A463-EDB0-D815-5705B1FC9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7CD9AE-A131-56BC-536C-62E963B82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D2FEA-EA45-3591-8567-98466E53C778}"/>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5" name="Footer Placeholder 4">
            <a:extLst>
              <a:ext uri="{FF2B5EF4-FFF2-40B4-BE49-F238E27FC236}">
                <a16:creationId xmlns:a16="http://schemas.microsoft.com/office/drawing/2014/main" id="{629AD89D-7D22-E83D-8140-EF912E610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B65E9-B5B6-020C-C42E-CB407AC1824E}"/>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27654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6420-3EE0-8D78-E6EF-51C5657238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AC360-DADD-BC77-2E02-D604C7080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A7ABA-CD9E-46AC-0AE2-D0753C7369D2}"/>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5" name="Footer Placeholder 4">
            <a:extLst>
              <a:ext uri="{FF2B5EF4-FFF2-40B4-BE49-F238E27FC236}">
                <a16:creationId xmlns:a16="http://schemas.microsoft.com/office/drawing/2014/main" id="{ECC02CC5-F39B-CE7C-94EC-162303239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3C1F7-B863-35DA-738C-774CD822F731}"/>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414653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00101-5835-9D73-52A0-56D082476D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1120AC-FD91-5BD9-E3C1-63021B4C8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08061-2139-FD00-E737-DD2BA1FDF0C2}"/>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5" name="Footer Placeholder 4">
            <a:extLst>
              <a:ext uri="{FF2B5EF4-FFF2-40B4-BE49-F238E27FC236}">
                <a16:creationId xmlns:a16="http://schemas.microsoft.com/office/drawing/2014/main" id="{7524F6CA-CF09-960E-426A-F38FCC002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A5800-E192-F725-0D34-BB97D8899FF1}"/>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340605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4086-947E-F52A-C940-BDEE883A7F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A6A68-635D-8656-6E94-6A1740FF6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47298-D508-2083-71B3-CE9210619FD5}"/>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5" name="Footer Placeholder 4">
            <a:extLst>
              <a:ext uri="{FF2B5EF4-FFF2-40B4-BE49-F238E27FC236}">
                <a16:creationId xmlns:a16="http://schemas.microsoft.com/office/drawing/2014/main" id="{6E7CE1D8-1220-80EE-4A52-79189AE67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A21F8-EB1D-D771-35DB-A8F603252D26}"/>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62248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6B1D-A0E0-8830-6EDC-C08BD7C0D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A47D28-6C7D-2C20-B147-12BD0741F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8D9619-D1D6-E64E-9892-5367E35D63E3}"/>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5" name="Footer Placeholder 4">
            <a:extLst>
              <a:ext uri="{FF2B5EF4-FFF2-40B4-BE49-F238E27FC236}">
                <a16:creationId xmlns:a16="http://schemas.microsoft.com/office/drawing/2014/main" id="{FF77E68D-0A58-15DD-DC63-79119D9FD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03869-B3F1-ECF7-4AC5-8FF9C7B6BA98}"/>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228492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6ED4-6B9D-B6C6-C0C3-EFFF64607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9B800E-54F9-0A17-CDE2-ABD41BC92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A2C369-8604-2400-D1A9-8F2D8FF3BD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45FA4E-8152-E1E3-D47C-05FFDA2E4A87}"/>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6" name="Footer Placeholder 5">
            <a:extLst>
              <a:ext uri="{FF2B5EF4-FFF2-40B4-BE49-F238E27FC236}">
                <a16:creationId xmlns:a16="http://schemas.microsoft.com/office/drawing/2014/main" id="{7D0C6EA9-E597-DC0C-9614-82EC76144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08E1E3-853C-C9ED-C957-7DFFD656883E}"/>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307300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4CEE-5B23-57EE-79F2-DBB271AC07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6CA49-BC96-25B6-4754-D86B45B9D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A387F-6ECE-C443-A99B-9E440C7CE2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D16644-2F0E-2754-637D-C7964D17C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F0039-D0E6-20A5-89B2-DD5AAD592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81574-CAD5-A086-0836-BECAC1FD2F4F}"/>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8" name="Footer Placeholder 7">
            <a:extLst>
              <a:ext uri="{FF2B5EF4-FFF2-40B4-BE49-F238E27FC236}">
                <a16:creationId xmlns:a16="http://schemas.microsoft.com/office/drawing/2014/main" id="{174AF96E-E8EA-C41F-5ECA-5DC3B08718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9FAD8E-4368-3E93-02F1-C6F9F91622C5}"/>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173959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4E1D-57A3-6BF1-BF0A-49BE36F701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9A482C-777E-B4D7-BD6B-51F53ABA3261}"/>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4" name="Footer Placeholder 3">
            <a:extLst>
              <a:ext uri="{FF2B5EF4-FFF2-40B4-BE49-F238E27FC236}">
                <a16:creationId xmlns:a16="http://schemas.microsoft.com/office/drawing/2014/main" id="{B3DFFA71-553C-77C7-DA07-29C69C752F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72CB6E-4B98-4A9D-107E-47F49290D6B7}"/>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330903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C0295-1B5D-4D3B-1F89-2C8A67B6653C}"/>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3" name="Footer Placeholder 2">
            <a:extLst>
              <a:ext uri="{FF2B5EF4-FFF2-40B4-BE49-F238E27FC236}">
                <a16:creationId xmlns:a16="http://schemas.microsoft.com/office/drawing/2014/main" id="{E09246F9-BE6F-85CF-A0D5-F0EFA48B6B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7BCB9C-F6E6-F053-5197-CD3807143030}"/>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362722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5789-1A96-BBB3-6A6E-A673D80F7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3B18B2-B5E4-ADA3-07C1-8D37BC676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705C4D-5F17-5F47-517C-C958A0B07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D0346-9FE7-FE7B-B7A9-B1CFDA0940CA}"/>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6" name="Footer Placeholder 5">
            <a:extLst>
              <a:ext uri="{FF2B5EF4-FFF2-40B4-BE49-F238E27FC236}">
                <a16:creationId xmlns:a16="http://schemas.microsoft.com/office/drawing/2014/main" id="{99129902-D02D-E392-0570-263692940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A0816C-2719-831B-CF6B-29C57EEDBE13}"/>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244793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A2BA-8DA6-3DB6-8D98-E131EC403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8BD2FF-7BD2-0892-D98D-A25064BF9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23F8EB-B941-CB68-971B-CE7193E19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D7F62-27BA-AE63-AA56-144963F8C7CC}"/>
              </a:ext>
            </a:extLst>
          </p:cNvPr>
          <p:cNvSpPr>
            <a:spLocks noGrp="1"/>
          </p:cNvSpPr>
          <p:nvPr>
            <p:ph type="dt" sz="half" idx="10"/>
          </p:nvPr>
        </p:nvSpPr>
        <p:spPr/>
        <p:txBody>
          <a:bodyPr/>
          <a:lstStyle/>
          <a:p>
            <a:fld id="{B6848EBE-141A-454B-A751-B59E3122EA25}" type="datetimeFigureOut">
              <a:rPr lang="en-IN" smtClean="0"/>
              <a:t>27/04/23</a:t>
            </a:fld>
            <a:endParaRPr lang="en-IN"/>
          </a:p>
        </p:txBody>
      </p:sp>
      <p:sp>
        <p:nvSpPr>
          <p:cNvPr id="6" name="Footer Placeholder 5">
            <a:extLst>
              <a:ext uri="{FF2B5EF4-FFF2-40B4-BE49-F238E27FC236}">
                <a16:creationId xmlns:a16="http://schemas.microsoft.com/office/drawing/2014/main" id="{C1FA320E-F2A4-A456-1599-3B1A4D414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71EB33-5A8E-D45C-BC0C-C77D230ACBF5}"/>
              </a:ext>
            </a:extLst>
          </p:cNvPr>
          <p:cNvSpPr>
            <a:spLocks noGrp="1"/>
          </p:cNvSpPr>
          <p:nvPr>
            <p:ph type="sldNum" sz="quarter" idx="12"/>
          </p:nvPr>
        </p:nvSpPr>
        <p:spPr/>
        <p:txBody>
          <a:bodyPr/>
          <a:lstStyle/>
          <a:p>
            <a:fld id="{C4991BFD-087D-40D5-9AA7-D87025ADA490}" type="slidenum">
              <a:rPr lang="en-IN" smtClean="0"/>
              <a:t>‹#›</a:t>
            </a:fld>
            <a:endParaRPr lang="en-IN"/>
          </a:p>
        </p:txBody>
      </p:sp>
    </p:spTree>
    <p:extLst>
      <p:ext uri="{BB962C8B-B14F-4D97-AF65-F5344CB8AC3E}">
        <p14:creationId xmlns:p14="http://schemas.microsoft.com/office/powerpoint/2010/main" val="284493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66B26-6A05-8AB1-CBDA-E97D27D12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95F7E5-6DB9-0181-B630-8135E6B3D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81ACF-2941-8EF4-FA1B-FE916F1EC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48EBE-141A-454B-A751-B59E3122EA25}" type="datetimeFigureOut">
              <a:rPr lang="en-IN" smtClean="0"/>
              <a:t>27/04/23</a:t>
            </a:fld>
            <a:endParaRPr lang="en-IN"/>
          </a:p>
        </p:txBody>
      </p:sp>
      <p:sp>
        <p:nvSpPr>
          <p:cNvPr id="5" name="Footer Placeholder 4">
            <a:extLst>
              <a:ext uri="{FF2B5EF4-FFF2-40B4-BE49-F238E27FC236}">
                <a16:creationId xmlns:a16="http://schemas.microsoft.com/office/drawing/2014/main" id="{843D1A1D-6A76-09A2-10AB-46DF61E39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3E5898-05F1-189A-D91D-EDBB6D839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91BFD-087D-40D5-9AA7-D87025ADA490}" type="slidenum">
              <a:rPr lang="en-IN" smtClean="0"/>
              <a:t>‹#›</a:t>
            </a:fld>
            <a:endParaRPr lang="en-IN"/>
          </a:p>
        </p:txBody>
      </p:sp>
    </p:spTree>
    <p:extLst>
      <p:ext uri="{BB962C8B-B14F-4D97-AF65-F5344CB8AC3E}">
        <p14:creationId xmlns:p14="http://schemas.microsoft.com/office/powerpoint/2010/main" val="1603212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21" name="Rectangle 20">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B4A4B-63A8-9D10-C630-C7B3E73C4A63}"/>
              </a:ext>
            </a:extLst>
          </p:cNvPr>
          <p:cNvSpPr>
            <a:spLocks noGrp="1"/>
          </p:cNvSpPr>
          <p:nvPr>
            <p:ph type="ctrTitle"/>
          </p:nvPr>
        </p:nvSpPr>
        <p:spPr>
          <a:xfrm>
            <a:off x="7012297" y="786880"/>
            <a:ext cx="4203323" cy="3235601"/>
          </a:xfrm>
        </p:spPr>
        <p:txBody>
          <a:bodyPr>
            <a:normAutofit/>
          </a:bodyPr>
          <a:lstStyle/>
          <a:p>
            <a:r>
              <a:rPr lang="en-US" sz="4800" dirty="0">
                <a:solidFill>
                  <a:schemeClr val="bg1"/>
                </a:solidFill>
              </a:rPr>
              <a:t>Digital Forensics &amp; Incident Response</a:t>
            </a:r>
            <a:br>
              <a:rPr lang="en-US" sz="4800" dirty="0">
                <a:solidFill>
                  <a:schemeClr val="bg1"/>
                </a:solidFill>
              </a:rPr>
            </a:br>
            <a:r>
              <a:rPr lang="en-US" sz="4800" dirty="0">
                <a:solidFill>
                  <a:schemeClr val="bg1"/>
                </a:solidFill>
              </a:rPr>
              <a:t>(DFIR)</a:t>
            </a:r>
            <a:endParaRPr lang="en-IN" sz="4800" dirty="0">
              <a:solidFill>
                <a:schemeClr val="bg1"/>
              </a:solidFill>
            </a:endParaRPr>
          </a:p>
        </p:txBody>
      </p:sp>
      <p:sp>
        <p:nvSpPr>
          <p:cNvPr id="3" name="Subtitle 2">
            <a:extLst>
              <a:ext uri="{FF2B5EF4-FFF2-40B4-BE49-F238E27FC236}">
                <a16:creationId xmlns:a16="http://schemas.microsoft.com/office/drawing/2014/main" id="{B3A45B7C-5B29-6EB0-4905-C22B4EF917F2}"/>
              </a:ext>
            </a:extLst>
          </p:cNvPr>
          <p:cNvSpPr>
            <a:spLocks noGrp="1"/>
          </p:cNvSpPr>
          <p:nvPr>
            <p:ph type="subTitle" idx="1"/>
          </p:nvPr>
        </p:nvSpPr>
        <p:spPr>
          <a:xfrm>
            <a:off x="7012297" y="4151817"/>
            <a:ext cx="4203323" cy="1466629"/>
          </a:xfrm>
        </p:spPr>
        <p:txBody>
          <a:bodyPr>
            <a:normAutofit/>
          </a:bodyPr>
          <a:lstStyle/>
          <a:p>
            <a:r>
              <a:rPr lang="en-US" sz="1200" dirty="0">
                <a:solidFill>
                  <a:schemeClr val="bg1"/>
                </a:solidFill>
              </a:rPr>
              <a:t>Presented by </a:t>
            </a:r>
          </a:p>
          <a:p>
            <a:r>
              <a:rPr lang="en-US" sz="1200" dirty="0">
                <a:solidFill>
                  <a:schemeClr val="bg1"/>
                </a:solidFill>
              </a:rPr>
              <a:t>Akshara </a:t>
            </a:r>
            <a:r>
              <a:rPr lang="en-US" sz="1200" dirty="0" err="1">
                <a:solidFill>
                  <a:schemeClr val="bg1"/>
                </a:solidFill>
              </a:rPr>
              <a:t>Koul</a:t>
            </a:r>
            <a:r>
              <a:rPr lang="en-US" sz="1200" dirty="0">
                <a:solidFill>
                  <a:schemeClr val="bg1"/>
                </a:solidFill>
              </a:rPr>
              <a:t> </a:t>
            </a:r>
          </a:p>
          <a:p>
            <a:r>
              <a:rPr lang="en-US" sz="1200" dirty="0">
                <a:solidFill>
                  <a:schemeClr val="bg1"/>
                </a:solidFill>
              </a:rPr>
              <a:t>Arnab Roy </a:t>
            </a:r>
          </a:p>
          <a:p>
            <a:r>
              <a:rPr lang="en-US" sz="1200" dirty="0">
                <a:solidFill>
                  <a:schemeClr val="bg1"/>
                </a:solidFill>
              </a:rPr>
              <a:t>Vanessa Kibaja</a:t>
            </a:r>
          </a:p>
          <a:p>
            <a:r>
              <a:rPr lang="en-US" sz="1200" dirty="0">
                <a:solidFill>
                  <a:schemeClr val="bg1"/>
                </a:solidFill>
              </a:rPr>
              <a:t>Vaishnavi Srivastava</a:t>
            </a:r>
          </a:p>
          <a:p>
            <a:endParaRPr lang="en-IN" sz="700"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D92B9A7B-7347-17B9-4A2E-565236BB80C0}"/>
              </a:ext>
            </a:extLst>
          </p:cNvPr>
          <p:cNvPicPr>
            <a:picLocks noChangeAspect="1"/>
          </p:cNvPicPr>
          <p:nvPr/>
        </p:nvPicPr>
        <p:blipFill rotWithShape="1">
          <a:blip r:embed="rId2"/>
          <a:srcRect r="-2" b="11804"/>
          <a:stretch/>
        </p:blipFill>
        <p:spPr>
          <a:xfrm>
            <a:off x="1291634" y="1148747"/>
            <a:ext cx="4793260" cy="4227387"/>
          </a:xfrm>
          <a:prstGeom prst="rect">
            <a:avLst/>
          </a:prstGeom>
          <a:ln w="28575">
            <a:noFill/>
          </a:ln>
        </p:spPr>
      </p:pic>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bg1"/>
          </a:solidFill>
        </p:grpSpPr>
        <p:sp>
          <p:nvSpPr>
            <p:cNvPr id="56"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1540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Question marks in a line and one question mark is lit">
            <a:extLst>
              <a:ext uri="{FF2B5EF4-FFF2-40B4-BE49-F238E27FC236}">
                <a16:creationId xmlns:a16="http://schemas.microsoft.com/office/drawing/2014/main" id="{EFF699DE-C817-A837-942A-E4DFB8686442}"/>
              </a:ext>
            </a:extLst>
          </p:cNvPr>
          <p:cNvPicPr>
            <a:picLocks noChangeAspect="1"/>
          </p:cNvPicPr>
          <p:nvPr/>
        </p:nvPicPr>
        <p:blipFill rotWithShape="1">
          <a:blip r:embed="rId2">
            <a:duotone>
              <a:prstClr val="black"/>
              <a:schemeClr val="bg1">
                <a:tint val="45000"/>
                <a:satMod val="400000"/>
              </a:schemeClr>
            </a:duotone>
            <a:alphaModFix amt="25000"/>
          </a:blip>
          <a:srcRect t="2137" r="-1" b="13571"/>
          <a:stretch/>
        </p:blipFill>
        <p:spPr>
          <a:xfrm>
            <a:off x="784032" y="29548"/>
            <a:ext cx="10688553" cy="6013845"/>
          </a:xfrm>
          <a:prstGeom prst="rect">
            <a:avLst/>
          </a:prstGeom>
        </p:spPr>
      </p:pic>
      <p:sp>
        <p:nvSpPr>
          <p:cNvPr id="2" name="Title 1">
            <a:extLst>
              <a:ext uri="{FF2B5EF4-FFF2-40B4-BE49-F238E27FC236}">
                <a16:creationId xmlns:a16="http://schemas.microsoft.com/office/drawing/2014/main" id="{6D049EA0-5ADA-9FFC-994F-9F972178634F}"/>
              </a:ext>
            </a:extLst>
          </p:cNvPr>
          <p:cNvSpPr>
            <a:spLocks noGrp="1"/>
          </p:cNvSpPr>
          <p:nvPr>
            <p:ph type="title"/>
          </p:nvPr>
        </p:nvSpPr>
        <p:spPr>
          <a:xfrm>
            <a:off x="2397008" y="2012437"/>
            <a:ext cx="7315200" cy="2702018"/>
          </a:xfrm>
          <a:noFill/>
        </p:spPr>
        <p:txBody>
          <a:bodyPr vert="horz" lIns="91440" tIns="45720" rIns="91440" bIns="45720" rtlCol="0" anchor="b">
            <a:normAutofit fontScale="90000"/>
          </a:bodyPr>
          <a:lstStyle/>
          <a:p>
            <a:pPr algn="ctr"/>
            <a:br>
              <a:rPr lang="en-US" sz="8900" dirty="0">
                <a:ln w="22225">
                  <a:solidFill>
                    <a:srgbClr val="FFFFFF"/>
                  </a:solidFill>
                </a:ln>
                <a:noFill/>
              </a:rPr>
            </a:br>
            <a:r>
              <a:rPr lang="en-US" sz="1800" b="1" i="0" kern="1200" dirty="0">
                <a:solidFill>
                  <a:schemeClr val="bg1"/>
                </a:solidFill>
                <a:effectLst/>
                <a:latin typeface="+mj-lt"/>
                <a:ea typeface="+mj-ea"/>
                <a:cs typeface="+mj-cs"/>
              </a:rPr>
              <a:t>Traditional methods of manual analysis and processing of digital data can be time-consuming, error-prone, and often insufficient to handle the volume and complexity of modern digital devices and networks.</a:t>
            </a:r>
            <a:br>
              <a:rPr lang="en-US" sz="1800" b="1" i="0" kern="1200" dirty="0">
                <a:solidFill>
                  <a:schemeClr val="bg1"/>
                </a:solidFill>
                <a:effectLst/>
                <a:latin typeface="+mj-lt"/>
                <a:ea typeface="+mj-ea"/>
                <a:cs typeface="+mj-cs"/>
              </a:rPr>
            </a:br>
            <a:br>
              <a:rPr lang="en-US" sz="1800" b="1" i="0" kern="1200" dirty="0">
                <a:solidFill>
                  <a:schemeClr val="bg1"/>
                </a:solidFill>
                <a:effectLst/>
                <a:latin typeface="+mj-lt"/>
                <a:ea typeface="+mj-ea"/>
                <a:cs typeface="+mj-cs"/>
              </a:rPr>
            </a:br>
            <a:r>
              <a:rPr lang="en-US" sz="1800" b="1" kern="1200" dirty="0">
                <a:solidFill>
                  <a:schemeClr val="bg1"/>
                </a:solidFill>
                <a:latin typeface="+mj-lt"/>
                <a:ea typeface="+mj-ea"/>
                <a:cs typeface="+mj-cs"/>
              </a:rPr>
              <a:t>I</a:t>
            </a:r>
            <a:r>
              <a:rPr lang="en-US" sz="1800" b="1" i="0" kern="1200" dirty="0">
                <a:solidFill>
                  <a:schemeClr val="bg1"/>
                </a:solidFill>
                <a:effectLst/>
                <a:latin typeface="+mj-lt"/>
                <a:ea typeface="+mj-ea"/>
                <a:cs typeface="+mj-cs"/>
              </a:rPr>
              <a:t>nvestigators often face challenges in efficiently and accurately analyzing various digital artifacts to gather evidence related to cybercrime or security incidents.</a:t>
            </a:r>
            <a:br>
              <a:rPr lang="en-US" sz="1800" b="1" i="0" kern="1200" dirty="0">
                <a:solidFill>
                  <a:schemeClr val="bg1"/>
                </a:solidFill>
                <a:effectLst/>
                <a:latin typeface="+mj-lt"/>
                <a:ea typeface="+mj-ea"/>
                <a:cs typeface="+mj-cs"/>
              </a:rPr>
            </a:br>
            <a:br>
              <a:rPr lang="en-US" sz="1800" b="1" i="0" kern="1200" dirty="0">
                <a:solidFill>
                  <a:schemeClr val="bg1"/>
                </a:solidFill>
                <a:effectLst/>
                <a:latin typeface="+mj-lt"/>
                <a:ea typeface="+mj-ea"/>
                <a:cs typeface="+mj-cs"/>
              </a:rPr>
            </a:br>
            <a:r>
              <a:rPr lang="en-US" sz="1800" b="1" i="0" kern="1200" dirty="0">
                <a:solidFill>
                  <a:schemeClr val="bg1"/>
                </a:solidFill>
                <a:effectLst/>
                <a:latin typeface="+mj-lt"/>
                <a:ea typeface="+mj-ea"/>
                <a:cs typeface="+mj-cs"/>
              </a:rPr>
              <a:t>Lack of standardization and interoperability between different forensic tools and techniques can also pose challenges, leading to inconsistencies and gaps in the investigative process.</a:t>
            </a:r>
            <a:br>
              <a:rPr lang="en-US" sz="1700" b="1" i="0" kern="1200" dirty="0">
                <a:solidFill>
                  <a:schemeClr val="bg1"/>
                </a:solidFill>
                <a:effectLst/>
                <a:latin typeface="+mj-lt"/>
                <a:ea typeface="+mj-ea"/>
                <a:cs typeface="+mj-cs"/>
              </a:rPr>
            </a:br>
            <a:endParaRPr lang="en-US" sz="1700" b="1" kern="1200" dirty="0">
              <a:solidFill>
                <a:schemeClr val="bg1"/>
              </a:solidFill>
              <a:latin typeface="+mj-lt"/>
              <a:ea typeface="+mj-ea"/>
              <a:cs typeface="+mj-cs"/>
            </a:endParaRPr>
          </a:p>
        </p:txBody>
      </p:sp>
      <p:sp>
        <p:nvSpPr>
          <p:cNvPr id="4" name="Title 1">
            <a:extLst>
              <a:ext uri="{FF2B5EF4-FFF2-40B4-BE49-F238E27FC236}">
                <a16:creationId xmlns:a16="http://schemas.microsoft.com/office/drawing/2014/main" id="{9620D1CA-3468-EA23-B267-A59C8C7DBA6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dirty="0">
                <a:ln w="22225">
                  <a:solidFill>
                    <a:srgbClr val="FFFFFF"/>
                  </a:solidFill>
                </a:ln>
                <a:noFill/>
              </a:rPr>
              <a:t>Problem:</a:t>
            </a:r>
            <a:endParaRPr lang="en-IN" dirty="0"/>
          </a:p>
        </p:txBody>
      </p:sp>
    </p:spTree>
    <p:extLst>
      <p:ext uri="{BB962C8B-B14F-4D97-AF65-F5344CB8AC3E}">
        <p14:creationId xmlns:p14="http://schemas.microsoft.com/office/powerpoint/2010/main" val="37265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445D9E-1B56-81AD-44A9-1230312583B7}"/>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96CA2BD-0272-457C-6516-71B68D68F8BF}"/>
              </a:ext>
            </a:extLst>
          </p:cNvPr>
          <p:cNvSpPr>
            <a:spLocks noGrp="1"/>
          </p:cNvSpPr>
          <p:nvPr>
            <p:ph type="title"/>
          </p:nvPr>
        </p:nvSpPr>
        <p:spPr>
          <a:xfrm>
            <a:off x="838200" y="365125"/>
            <a:ext cx="10515600" cy="1325563"/>
          </a:xfrm>
        </p:spPr>
        <p:txBody>
          <a:bodyPr>
            <a:normAutofit/>
          </a:bodyPr>
          <a:lstStyle/>
          <a:p>
            <a:r>
              <a:rPr lang="en-US" sz="8000" dirty="0">
                <a:ln w="22225">
                  <a:solidFill>
                    <a:srgbClr val="FFFFFF"/>
                  </a:solidFill>
                </a:ln>
                <a:noFill/>
              </a:rPr>
              <a:t>Why?</a:t>
            </a:r>
            <a:r>
              <a:rPr lang="en-US" dirty="0"/>
              <a:t> </a:t>
            </a:r>
            <a:endParaRPr lang="en-IN" dirty="0"/>
          </a:p>
        </p:txBody>
      </p:sp>
      <p:graphicFrame>
        <p:nvGraphicFramePr>
          <p:cNvPr id="6" name="Rectangle 1">
            <a:extLst>
              <a:ext uri="{FF2B5EF4-FFF2-40B4-BE49-F238E27FC236}">
                <a16:creationId xmlns:a16="http://schemas.microsoft.com/office/drawing/2014/main" id="{DF89F818-EDDE-AEF7-3236-DF350AC18F31}"/>
              </a:ext>
            </a:extLst>
          </p:cNvPr>
          <p:cNvGraphicFramePr>
            <a:graphicFrameLocks noGrp="1"/>
          </p:cNvGraphicFramePr>
          <p:nvPr>
            <p:ph idx="1"/>
            <p:extLst>
              <p:ext uri="{D42A27DB-BD31-4B8C-83A1-F6EECF244321}">
                <p14:modId xmlns:p14="http://schemas.microsoft.com/office/powerpoint/2010/main" val="7956608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875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56081D9-EB38-3097-68A6-9DF25F673DE3}"/>
              </a:ext>
            </a:extLst>
          </p:cNvPr>
          <p:cNvPicPr>
            <a:picLocks noChangeAspect="1"/>
          </p:cNvPicPr>
          <p:nvPr/>
        </p:nvPicPr>
        <p:blipFill rotWithShape="1">
          <a:blip r:embed="rId2">
            <a:alphaModFix amt="35000"/>
          </a:blip>
          <a:srcRect t="1415" b="14315"/>
          <a:stretch/>
        </p:blipFill>
        <p:spPr>
          <a:xfrm>
            <a:off x="20" y="1"/>
            <a:ext cx="12191980" cy="6857999"/>
          </a:xfrm>
          <a:prstGeom prst="rect">
            <a:avLst/>
          </a:prstGeom>
        </p:spPr>
      </p:pic>
      <p:sp>
        <p:nvSpPr>
          <p:cNvPr id="2" name="Title 1">
            <a:extLst>
              <a:ext uri="{FF2B5EF4-FFF2-40B4-BE49-F238E27FC236}">
                <a16:creationId xmlns:a16="http://schemas.microsoft.com/office/drawing/2014/main" id="{B5A90ED6-3AF8-00DA-3C8D-CED001C91A4E}"/>
              </a:ext>
            </a:extLst>
          </p:cNvPr>
          <p:cNvSpPr>
            <a:spLocks noGrp="1"/>
          </p:cNvSpPr>
          <p:nvPr>
            <p:ph type="title"/>
          </p:nvPr>
        </p:nvSpPr>
        <p:spPr>
          <a:xfrm>
            <a:off x="838199" y="1065862"/>
            <a:ext cx="6052955" cy="4726276"/>
          </a:xfrm>
        </p:spPr>
        <p:txBody>
          <a:bodyPr>
            <a:normAutofit/>
          </a:bodyPr>
          <a:lstStyle/>
          <a:p>
            <a:pPr algn="r"/>
            <a:r>
              <a:rPr lang="en-US" sz="8000" dirty="0">
                <a:ln w="22225">
                  <a:solidFill>
                    <a:srgbClr val="FFFFFF"/>
                  </a:solidFill>
                </a:ln>
                <a:noFill/>
              </a:rPr>
              <a:t>How did you solve it?</a:t>
            </a:r>
            <a:endParaRPr lang="en-IN" sz="8000" dirty="0">
              <a:ln w="22225">
                <a:solidFill>
                  <a:srgbClr val="FFFFFF"/>
                </a:solidFill>
              </a:ln>
              <a:noFill/>
            </a:endParaRPr>
          </a:p>
        </p:txBody>
      </p:sp>
      <p:cxnSp>
        <p:nvCxnSpPr>
          <p:cNvPr id="25" name="Straight Connector 17">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6F814C-4AA2-2795-DACC-14A5F4A50304}"/>
              </a:ext>
            </a:extLst>
          </p:cNvPr>
          <p:cNvSpPr>
            <a:spLocks noGrp="1"/>
          </p:cNvSpPr>
          <p:nvPr>
            <p:ph idx="1"/>
          </p:nvPr>
        </p:nvSpPr>
        <p:spPr>
          <a:xfrm>
            <a:off x="7534641" y="1065862"/>
            <a:ext cx="3860002" cy="4726276"/>
          </a:xfrm>
        </p:spPr>
        <p:txBody>
          <a:bodyPr anchor="ctr">
            <a:normAutofit fontScale="92500" lnSpcReduction="10000"/>
          </a:bodyPr>
          <a:lstStyle/>
          <a:p>
            <a:r>
              <a:rPr lang="en-US" sz="1700" b="1" dirty="0">
                <a:solidFill>
                  <a:srgbClr val="FFFFFF"/>
                </a:solidFill>
              </a:rPr>
              <a:t>Library selection:  Carefully selected libraries that are easy to use, reliable, and efficient, ensuring that forensic analysts can quickly and accurately analyze digital evidence.</a:t>
            </a:r>
          </a:p>
          <a:p>
            <a:r>
              <a:rPr lang="en-US" sz="1700" b="1" dirty="0">
                <a:solidFill>
                  <a:srgbClr val="FFFFFF"/>
                </a:solidFill>
              </a:rPr>
              <a:t>Continuous Improvement: Thoroughly tested the functionalities to ensure that it works as intended and produces accurate results. This reduces the risk of errors or inconsistencies in the analysis process.</a:t>
            </a:r>
          </a:p>
          <a:p>
            <a:r>
              <a:rPr lang="en-US" sz="1700" b="1" dirty="0">
                <a:solidFill>
                  <a:srgbClr val="FFFFFF"/>
                </a:solidFill>
              </a:rPr>
              <a:t>Documentation: You provided clear and concise documentation for each tool, outlining its functionality, how to use it, and its limitations. This ensures that all evidence is collected and analyzed in a consistent and reliable manner.</a:t>
            </a:r>
          </a:p>
          <a:p>
            <a:r>
              <a:rPr lang="en-US" sz="1700" b="1" dirty="0">
                <a:solidFill>
                  <a:srgbClr val="FFFFFF"/>
                </a:solidFill>
              </a:rPr>
              <a:t>IR Playbooks: Provided comprehensive guidelines that outline the procedures and protocols to follow when responding to a cybersecurity incident.</a:t>
            </a:r>
          </a:p>
          <a:p>
            <a:endParaRPr lang="en-IN" sz="1700" b="1" dirty="0">
              <a:solidFill>
                <a:srgbClr val="FFFFFF"/>
              </a:solidFill>
            </a:endParaRPr>
          </a:p>
        </p:txBody>
      </p:sp>
    </p:spTree>
    <p:extLst>
      <p:ext uri="{BB962C8B-B14F-4D97-AF65-F5344CB8AC3E}">
        <p14:creationId xmlns:p14="http://schemas.microsoft.com/office/powerpoint/2010/main" val="22766974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365E62-304C-029C-F201-2ADD5CA69C65}"/>
              </a:ext>
            </a:extLst>
          </p:cNvPr>
          <p:cNvPicPr>
            <a:picLocks noChangeAspect="1"/>
          </p:cNvPicPr>
          <p:nvPr/>
        </p:nvPicPr>
        <p:blipFill rotWithShape="1">
          <a:blip r:embed="rId3">
            <a:alphaModFix amt="35000"/>
          </a:blip>
          <a:srcRect t="5647" b="10083"/>
          <a:stretch/>
        </p:blipFill>
        <p:spPr>
          <a:xfrm>
            <a:off x="20" y="10"/>
            <a:ext cx="12191980" cy="6857990"/>
          </a:xfrm>
          <a:prstGeom prst="rect">
            <a:avLst/>
          </a:prstGeom>
        </p:spPr>
      </p:pic>
      <p:sp>
        <p:nvSpPr>
          <p:cNvPr id="2" name="Title 1">
            <a:extLst>
              <a:ext uri="{FF2B5EF4-FFF2-40B4-BE49-F238E27FC236}">
                <a16:creationId xmlns:a16="http://schemas.microsoft.com/office/drawing/2014/main" id="{B378D2F7-D58B-1C2C-2AAB-FAC3044F51E0}"/>
              </a:ext>
            </a:extLst>
          </p:cNvPr>
          <p:cNvSpPr>
            <a:spLocks noGrp="1"/>
          </p:cNvSpPr>
          <p:nvPr>
            <p:ph type="title"/>
          </p:nvPr>
        </p:nvSpPr>
        <p:spPr>
          <a:xfrm>
            <a:off x="838200" y="365125"/>
            <a:ext cx="10515600" cy="1325563"/>
          </a:xfrm>
        </p:spPr>
        <p:txBody>
          <a:bodyPr>
            <a:normAutofit/>
          </a:bodyPr>
          <a:lstStyle/>
          <a:p>
            <a:r>
              <a:rPr lang="en-US" sz="8000" dirty="0">
                <a:ln w="22225">
                  <a:solidFill>
                    <a:srgbClr val="FFFFFF"/>
                  </a:solidFill>
                </a:ln>
                <a:noFill/>
              </a:rPr>
              <a:t>Results</a:t>
            </a:r>
            <a:endParaRPr lang="en-IN" sz="8000" dirty="0">
              <a:ln w="22225">
                <a:solidFill>
                  <a:srgbClr val="FFFFFF"/>
                </a:solidFill>
              </a:ln>
              <a:noFill/>
            </a:endParaRPr>
          </a:p>
        </p:txBody>
      </p:sp>
      <p:graphicFrame>
        <p:nvGraphicFramePr>
          <p:cNvPr id="5" name="Content Placeholder 2">
            <a:extLst>
              <a:ext uri="{FF2B5EF4-FFF2-40B4-BE49-F238E27FC236}">
                <a16:creationId xmlns:a16="http://schemas.microsoft.com/office/drawing/2014/main" id="{E15C6B4F-63F2-DB19-689D-AAA03CE905B1}"/>
              </a:ext>
            </a:extLst>
          </p:cNvPr>
          <p:cNvGraphicFramePr>
            <a:graphicFrameLocks noGrp="1"/>
          </p:cNvGraphicFramePr>
          <p:nvPr>
            <p:ph idx="1"/>
            <p:extLst>
              <p:ext uri="{D42A27DB-BD31-4B8C-83A1-F6EECF244321}">
                <p14:modId xmlns:p14="http://schemas.microsoft.com/office/powerpoint/2010/main" val="2519174834"/>
              </p:ext>
            </p:extLst>
          </p:nvPr>
        </p:nvGraphicFramePr>
        <p:xfrm>
          <a:off x="287080" y="1825625"/>
          <a:ext cx="11419368"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85424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365E62-304C-029C-F201-2ADD5CA69C65}"/>
              </a:ext>
            </a:extLst>
          </p:cNvPr>
          <p:cNvPicPr>
            <a:picLocks noChangeAspect="1"/>
          </p:cNvPicPr>
          <p:nvPr/>
        </p:nvPicPr>
        <p:blipFill rotWithShape="1">
          <a:blip r:embed="rId3">
            <a:duotone>
              <a:prstClr val="black"/>
              <a:schemeClr val="tx2">
                <a:tint val="45000"/>
                <a:satMod val="400000"/>
              </a:schemeClr>
            </a:duotone>
            <a:alphaModFix amt="25000"/>
          </a:blip>
          <a:srcRect t="4881" b="10850"/>
          <a:stretch/>
        </p:blipFill>
        <p:spPr>
          <a:xfrm>
            <a:off x="20" y="10"/>
            <a:ext cx="12191980" cy="6857990"/>
          </a:xfrm>
          <a:prstGeom prst="rect">
            <a:avLst/>
          </a:prstGeom>
        </p:spPr>
      </p:pic>
      <p:sp>
        <p:nvSpPr>
          <p:cNvPr id="2" name="Title 1">
            <a:extLst>
              <a:ext uri="{FF2B5EF4-FFF2-40B4-BE49-F238E27FC236}">
                <a16:creationId xmlns:a16="http://schemas.microsoft.com/office/drawing/2014/main" id="{B378D2F7-D58B-1C2C-2AAB-FAC3044F51E0}"/>
              </a:ext>
            </a:extLst>
          </p:cNvPr>
          <p:cNvSpPr>
            <a:spLocks noGrp="1"/>
          </p:cNvSpPr>
          <p:nvPr>
            <p:ph type="title"/>
          </p:nvPr>
        </p:nvSpPr>
        <p:spPr>
          <a:xfrm>
            <a:off x="838200" y="365125"/>
            <a:ext cx="10515600" cy="1325563"/>
          </a:xfrm>
        </p:spPr>
        <p:txBody>
          <a:bodyPr>
            <a:normAutofit/>
          </a:bodyPr>
          <a:lstStyle/>
          <a:p>
            <a:r>
              <a:rPr lang="en-US" dirty="0">
                <a:ln w="22225">
                  <a:solidFill>
                    <a:srgbClr val="FFFFFF"/>
                  </a:solidFill>
                </a:ln>
              </a:rPr>
              <a:t>Incident Response Playbook</a:t>
            </a:r>
            <a:endParaRPr lang="en-IN" dirty="0">
              <a:ln w="22225">
                <a:solidFill>
                  <a:srgbClr val="FFFFFF"/>
                </a:solidFill>
              </a:ln>
            </a:endParaRPr>
          </a:p>
        </p:txBody>
      </p:sp>
      <p:graphicFrame>
        <p:nvGraphicFramePr>
          <p:cNvPr id="5" name="Content Placeholder 2">
            <a:extLst>
              <a:ext uri="{FF2B5EF4-FFF2-40B4-BE49-F238E27FC236}">
                <a16:creationId xmlns:a16="http://schemas.microsoft.com/office/drawing/2014/main" id="{E15C6B4F-63F2-DB19-689D-AAA03CE905B1}"/>
              </a:ext>
            </a:extLst>
          </p:cNvPr>
          <p:cNvGraphicFramePr>
            <a:graphicFrameLocks noGrp="1"/>
          </p:cNvGraphicFramePr>
          <p:nvPr>
            <p:ph idx="1"/>
            <p:extLst>
              <p:ext uri="{D42A27DB-BD31-4B8C-83A1-F6EECF244321}">
                <p14:modId xmlns:p14="http://schemas.microsoft.com/office/powerpoint/2010/main" val="42106309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155081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White puzzle with one red piece">
            <a:extLst>
              <a:ext uri="{FF2B5EF4-FFF2-40B4-BE49-F238E27FC236}">
                <a16:creationId xmlns:a16="http://schemas.microsoft.com/office/drawing/2014/main" id="{4A2F3E1C-ECCF-F3F6-022E-E16D41FDEE1C}"/>
              </a:ext>
            </a:extLst>
          </p:cNvPr>
          <p:cNvPicPr>
            <a:picLocks noChangeAspect="1"/>
          </p:cNvPicPr>
          <p:nvPr/>
        </p:nvPicPr>
        <p:blipFill rotWithShape="1">
          <a:blip r:embed="rId2"/>
          <a:srcRect l="5392" r="24674" b="1652"/>
          <a:stretch/>
        </p:blipFill>
        <p:spPr>
          <a:xfrm>
            <a:off x="3522468" y="10"/>
            <a:ext cx="8669532" cy="6857990"/>
          </a:xfrm>
          <a:prstGeom prst="rect">
            <a:avLst/>
          </a:prstGeom>
        </p:spPr>
      </p:pic>
      <p:sp>
        <p:nvSpPr>
          <p:cNvPr id="29" name="Rectangle 2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B8D0A-4685-A6BE-55C9-3420E17B8D4C}"/>
              </a:ext>
            </a:extLst>
          </p:cNvPr>
          <p:cNvSpPr>
            <a:spLocks noGrp="1"/>
          </p:cNvSpPr>
          <p:nvPr>
            <p:ph type="title"/>
          </p:nvPr>
        </p:nvSpPr>
        <p:spPr>
          <a:xfrm>
            <a:off x="371094" y="1161288"/>
            <a:ext cx="7699018" cy="1124712"/>
          </a:xfrm>
        </p:spPr>
        <p:txBody>
          <a:bodyPr anchor="b">
            <a:normAutofit fontScale="90000"/>
          </a:bodyPr>
          <a:lstStyle/>
          <a:p>
            <a:r>
              <a:rPr lang="en-US" sz="8000" dirty="0">
                <a:ln w="22225">
                  <a:solidFill>
                    <a:srgbClr val="FFFFFF"/>
                  </a:solidFill>
                </a:ln>
                <a:noFill/>
              </a:rPr>
              <a:t>Lessons learned</a:t>
            </a:r>
            <a:endParaRPr lang="en-IN" sz="8000" dirty="0">
              <a:ln w="22225">
                <a:solidFill>
                  <a:srgbClr val="FFFFFF"/>
                </a:solidFill>
              </a:ln>
              <a:noFill/>
            </a:endParaRP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2">
            <a:extLst>
              <a:ext uri="{FF2B5EF4-FFF2-40B4-BE49-F238E27FC236}">
                <a16:creationId xmlns:a16="http://schemas.microsoft.com/office/drawing/2014/main" id="{285B1840-9EDC-B1D9-DF72-E6B8A1717D18}"/>
              </a:ext>
            </a:extLst>
          </p:cNvPr>
          <p:cNvSpPr>
            <a:spLocks noGrp="1"/>
          </p:cNvSpPr>
          <p:nvPr>
            <p:ph idx="1"/>
          </p:nvPr>
        </p:nvSpPr>
        <p:spPr>
          <a:xfrm>
            <a:off x="371094" y="2718054"/>
            <a:ext cx="5724906" cy="3207258"/>
          </a:xfrm>
        </p:spPr>
        <p:txBody>
          <a:bodyPr anchor="t">
            <a:normAutofit/>
          </a:bodyPr>
          <a:lstStyle/>
          <a:p>
            <a:r>
              <a:rPr lang="en-US" sz="1700" b="1" dirty="0"/>
              <a:t>There are various alternative libraires present in Windows that help accessing system information. </a:t>
            </a:r>
          </a:p>
          <a:p>
            <a:r>
              <a:rPr lang="en-US" sz="1700" b="1" dirty="0"/>
              <a:t>Learnt about how Network analysis is crucial for determining potential incidents. </a:t>
            </a:r>
          </a:p>
          <a:p>
            <a:r>
              <a:rPr lang="en-US" sz="1700" b="1" dirty="0"/>
              <a:t> Log structure in Linux</a:t>
            </a:r>
          </a:p>
          <a:p>
            <a:r>
              <a:rPr lang="en-US" sz="1700" b="1" dirty="0"/>
              <a:t>Documentation is crucial in both obtaining digital evidence and incident response.</a:t>
            </a:r>
          </a:p>
          <a:p>
            <a:endParaRPr lang="en-IN" sz="1700" b="1" dirty="0"/>
          </a:p>
        </p:txBody>
      </p:sp>
    </p:spTree>
    <p:extLst>
      <p:ext uri="{BB962C8B-B14F-4D97-AF65-F5344CB8AC3E}">
        <p14:creationId xmlns:p14="http://schemas.microsoft.com/office/powerpoint/2010/main" val="23218751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3894</TotalTime>
  <Words>400</Words>
  <Application>Microsoft Macintosh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Digital Forensics &amp; Incident Response (DFIR)</vt:lpstr>
      <vt:lpstr> Traditional methods of manual analysis and processing of digital data can be time-consuming, error-prone, and often insufficient to handle the volume and complexity of modern digital devices and networks.  Investigators often face challenges in efficiently and accurately analyzing various digital artifacts to gather evidence related to cybercrime or security incidents.  Lack of standardization and interoperability between different forensic tools and techniques can also pose challenges, leading to inconsistencies and gaps in the investigative process. </vt:lpstr>
      <vt:lpstr>Why? </vt:lpstr>
      <vt:lpstr>How did you solve it?</vt:lpstr>
      <vt:lpstr>Results</vt:lpstr>
      <vt:lpstr>Incident Response Playbook</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DFIR</dc:title>
  <dc:creator>Vaishnavi Srivastava</dc:creator>
  <cp:lastModifiedBy>Vanessa Kibaja</cp:lastModifiedBy>
  <cp:revision>6</cp:revision>
  <dcterms:created xsi:type="dcterms:W3CDTF">2023-04-25T22:46:03Z</dcterms:created>
  <dcterms:modified xsi:type="dcterms:W3CDTF">2023-04-29T17:41:34Z</dcterms:modified>
</cp:coreProperties>
</file>