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E2DDF-4298-450E-AB85-6562EC785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127CDE-3553-4EA8-97A3-5F6652197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6632C-9CA2-4413-A426-C9A4DFBA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C5B-088F-41AF-A8DD-2E3ABC4B5F6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25AD1-5AD5-4DAE-B40C-08E0D89A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7CA10-FDCD-400A-AA84-184B458B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9DAD-E2B8-4E4B-A6E8-35AD7C714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E4C49-9A07-4D21-A6A6-DCB0A0D5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656BCA-45B5-468F-ADD0-A0AD1EEDD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C3A41-99BF-4243-8FC1-4DD5EAC8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C5B-088F-41AF-A8DD-2E3ABC4B5F6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0C274-B2AF-4177-906A-196109D5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B1C56-7FCF-446E-8890-62330355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9DAD-E2B8-4E4B-A6E8-35AD7C714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7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E77D6E-ECD9-4A16-8369-278A0969B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590EA2-99B8-47FB-B1A7-75EE44DDA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A85C3-FD5F-477E-AF8B-6354F544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C5B-088F-41AF-A8DD-2E3ABC4B5F6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A9CB8-A380-4A32-A018-F38054CA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D8F96-E6D6-40E0-8222-A684DFE5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9DAD-E2B8-4E4B-A6E8-35AD7C714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827B1-FED4-4609-B7DE-E8E0DD57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2D8A7-BFD0-4631-8229-17532B65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CF186-DED9-493D-A504-A64F0569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C5B-088F-41AF-A8DD-2E3ABC4B5F6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EF643-D5EA-4F64-A521-E23B9D1E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AC335-AA0E-4D75-BEDB-71197B51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9DAD-E2B8-4E4B-A6E8-35AD7C714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9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B8704-6D1E-4A43-947D-ECE2EA85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E85C35-E716-4F1B-9B27-D1995619F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2EECF-AC0F-4CEC-8847-CA589C2D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C5B-088F-41AF-A8DD-2E3ABC4B5F6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F4871-766B-49C5-A07C-A22A14BE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D1BD2-8B7C-4817-877A-4FE59B6F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9DAD-E2B8-4E4B-A6E8-35AD7C714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8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4A53-2445-41B0-B91D-18BC0B6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F2900-D284-4D27-963B-27ED59C40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9B35F-5795-4B2C-B2F2-7183DA83A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D9E50-EBCE-45B9-93AF-D9C43B98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C5B-088F-41AF-A8DD-2E3ABC4B5F6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0CEE97-92F1-4A7E-BDB4-6ACB9FFC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18FBD-505D-47C0-9380-5FEBD90F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9DAD-E2B8-4E4B-A6E8-35AD7C714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5A44D-8669-45CB-9554-7F727202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E897C-9EBF-4037-A30C-2E51A6E62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CE10E2-1388-486B-A05F-D4A15A445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D60C16-FECF-43A8-B129-34CEDF86D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CBCF1A-7E9D-4FC0-B2EC-C447C20F4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E6F53B-2952-4ED6-AA11-5CBC30BA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C5B-088F-41AF-A8DD-2E3ABC4B5F6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33E4EA-DA3A-482A-8461-ABBE7D2E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0E297F-B330-48CC-B689-8FE3781E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9DAD-E2B8-4E4B-A6E8-35AD7C714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7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F4583-7278-445D-A0E4-835650AB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901DA7-FEC5-43F2-A4DB-6AA6A099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C5B-088F-41AF-A8DD-2E3ABC4B5F6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8C9CE6-94B0-415A-A659-65316E2C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A30C92-2350-4194-A075-810C4AA6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9DAD-E2B8-4E4B-A6E8-35AD7C714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68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9767C2-F349-4260-832F-5EE00FEE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C5B-088F-41AF-A8DD-2E3ABC4B5F6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06E6D1-21EA-4025-B97B-BBE81E6D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2845D-AB7F-4C0D-ABD0-952EDE49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9DAD-E2B8-4E4B-A6E8-35AD7C714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09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A47D-056F-4658-A4A7-84198BA0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F270A-0D08-45B6-B359-F32F2E71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A7ACD6-7540-4EA2-8F15-8187A1793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9F3DD-E2D5-4F27-BD9F-DA4AE434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C5B-088F-41AF-A8DD-2E3ABC4B5F6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E9632-188C-48BA-914A-0E6AAF1D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A22B80-373E-4EEA-8785-1B7E9810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9DAD-E2B8-4E4B-A6E8-35AD7C714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26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9AD46-5E82-40CD-B1EC-799AFB17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9D20C5-644F-414B-BDC8-92C37AB80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7493A0-3907-4448-977C-0EEED869C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17936-0850-4B29-A220-24775228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C5B-088F-41AF-A8DD-2E3ABC4B5F6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955CA-85C6-4D06-8D59-154BFF3C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B98EE0-AE32-41D0-8AAC-1DB281FC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9DAD-E2B8-4E4B-A6E8-35AD7C714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44626F-BC7C-4A9C-A987-BC58E4BB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0ED19-3591-4435-8F85-782439B54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F5997-A187-45B5-9E04-0313C6E4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DC5B-088F-41AF-A8DD-2E3ABC4B5F6C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4894D-2D66-4B48-A21E-16680C569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23353-75FB-4C9E-BFCA-E293B2B7C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F9DAD-E2B8-4E4B-A6E8-35AD7C714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ADB1A-3FA6-4F4B-8231-A4E50E4D7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20221015 </a:t>
            </a:r>
            <a:r>
              <a:rPr lang="ko-KR" altLang="en-US"/>
              <a:t>최서현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74CF5A-C744-489C-91F9-DD10CF539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8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20221015 최서현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20221015 최서현</dc:title>
  <dc:creator>213</dc:creator>
  <cp:lastModifiedBy>213</cp:lastModifiedBy>
  <cp:revision>1</cp:revision>
  <dcterms:created xsi:type="dcterms:W3CDTF">2023-03-15T05:37:03Z</dcterms:created>
  <dcterms:modified xsi:type="dcterms:W3CDTF">2023-03-15T05:37:12Z</dcterms:modified>
</cp:coreProperties>
</file>