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3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EE1E-3A69-406E-8F60-F147ACA2AB57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A83D-AECD-4C59-B3D4-751206EC97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EE1E-3A69-406E-8F60-F147ACA2AB57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A83D-AECD-4C59-B3D4-751206EC97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EE1E-3A69-406E-8F60-F147ACA2AB57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A83D-AECD-4C59-B3D4-751206EC97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EE1E-3A69-406E-8F60-F147ACA2AB57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A83D-AECD-4C59-B3D4-751206EC97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EE1E-3A69-406E-8F60-F147ACA2AB57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A83D-AECD-4C59-B3D4-751206EC97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EE1E-3A69-406E-8F60-F147ACA2AB57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A83D-AECD-4C59-B3D4-751206EC97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EE1E-3A69-406E-8F60-F147ACA2AB57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A83D-AECD-4C59-B3D4-751206EC97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EE1E-3A69-406E-8F60-F147ACA2AB57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A83D-AECD-4C59-B3D4-751206EC97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EE1E-3A69-406E-8F60-F147ACA2AB57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A83D-AECD-4C59-B3D4-751206EC97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EE1E-3A69-406E-8F60-F147ACA2AB57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A83D-AECD-4C59-B3D4-751206EC97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EE1E-3A69-406E-8F60-F147ACA2AB57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A83D-AECD-4C59-B3D4-751206EC97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9EE1E-3A69-406E-8F60-F147ACA2AB57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A83D-AECD-4C59-B3D4-751206EC97E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IMG_20231028_1219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396536" cy="69454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E:\IMG_20231028_12203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IMG_20230817_0948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79214" cy="55446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IMG_20230817_0956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80029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IMG_20230817_1335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9044267" cy="54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Экран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Слайд 1</vt:lpstr>
      <vt:lpstr>Слайд 2</vt:lpstr>
      <vt:lpstr>Слайд 3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VKI</dc:creator>
  <cp:lastModifiedBy>VKI</cp:lastModifiedBy>
  <cp:revision>2</cp:revision>
  <dcterms:created xsi:type="dcterms:W3CDTF">2023-11-03T04:09:26Z</dcterms:created>
  <dcterms:modified xsi:type="dcterms:W3CDTF">2023-11-03T04:21:05Z</dcterms:modified>
</cp:coreProperties>
</file>