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09748-EE3B-4B70-96BD-668BA1DA3796}" v="21" dt="2022-10-04T06:54:48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0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Kumar V" userId="23618ea0-aa57-4f49-930f-1f0941a53db9" providerId="ADAL" clId="{37109748-EE3B-4B70-96BD-668BA1DA3796}"/>
    <pc:docChg chg="undo custSel addSld modSld modHandout">
      <pc:chgData name="Kiran Kumar V" userId="23618ea0-aa57-4f49-930f-1f0941a53db9" providerId="ADAL" clId="{37109748-EE3B-4B70-96BD-668BA1DA3796}" dt="2022-10-09T10:33:59.887" v="641" actId="20577"/>
      <pc:docMkLst>
        <pc:docMk/>
      </pc:docMkLst>
      <pc:sldChg chg="addSp delSp modSp mod">
        <pc:chgData name="Kiran Kumar V" userId="23618ea0-aa57-4f49-930f-1f0941a53db9" providerId="ADAL" clId="{37109748-EE3B-4B70-96BD-668BA1DA3796}" dt="2022-10-04T05:43:53.596" v="449" actId="478"/>
        <pc:sldMkLst>
          <pc:docMk/>
          <pc:sldMk cId="1294526041" sldId="256"/>
        </pc:sldMkLst>
        <pc:spChg chg="del mod">
          <ac:chgData name="Kiran Kumar V" userId="23618ea0-aa57-4f49-930f-1f0941a53db9" providerId="ADAL" clId="{37109748-EE3B-4B70-96BD-668BA1DA3796}" dt="2022-10-04T05:43:46.773" v="447" actId="478"/>
          <ac:spMkLst>
            <pc:docMk/>
            <pc:sldMk cId="1294526041" sldId="256"/>
            <ac:spMk id="2" creationId="{13DD5056-A3C3-49B0-BF12-59184C18D17A}"/>
          </ac:spMkLst>
        </pc:spChg>
        <pc:spChg chg="add del mod">
          <ac:chgData name="Kiran Kumar V" userId="23618ea0-aa57-4f49-930f-1f0941a53db9" providerId="ADAL" clId="{37109748-EE3B-4B70-96BD-668BA1DA3796}" dt="2022-10-04T05:43:53.596" v="449" actId="478"/>
          <ac:spMkLst>
            <pc:docMk/>
            <pc:sldMk cId="1294526041" sldId="256"/>
            <ac:spMk id="8" creationId="{B37CF0F2-85C3-425F-9303-F9BF9470DFF6}"/>
          </ac:spMkLst>
        </pc:spChg>
        <pc:picChg chg="add">
          <ac:chgData name="Kiran Kumar V" userId="23618ea0-aa57-4f49-930f-1f0941a53db9" providerId="ADAL" clId="{37109748-EE3B-4B70-96BD-668BA1DA3796}" dt="2022-10-04T05:43:48.726" v="448" actId="22"/>
          <ac:picMkLst>
            <pc:docMk/>
            <pc:sldMk cId="1294526041" sldId="256"/>
            <ac:picMk id="10" creationId="{6CBA8892-E83D-4D03-9B2B-AAD55444CC66}"/>
          </ac:picMkLst>
        </pc:picChg>
      </pc:sldChg>
      <pc:sldChg chg="modSp mod">
        <pc:chgData name="Kiran Kumar V" userId="23618ea0-aa57-4f49-930f-1f0941a53db9" providerId="ADAL" clId="{37109748-EE3B-4B70-96BD-668BA1DA3796}" dt="2022-10-04T06:50:59.638" v="565" actId="20577"/>
        <pc:sldMkLst>
          <pc:docMk/>
          <pc:sldMk cId="2467196164" sldId="257"/>
        </pc:sldMkLst>
        <pc:spChg chg="mod">
          <ac:chgData name="Kiran Kumar V" userId="23618ea0-aa57-4f49-930f-1f0941a53db9" providerId="ADAL" clId="{37109748-EE3B-4B70-96BD-668BA1DA3796}" dt="2022-10-04T05:45:11.040" v="456" actId="14100"/>
          <ac:spMkLst>
            <pc:docMk/>
            <pc:sldMk cId="2467196164" sldId="257"/>
            <ac:spMk id="2" creationId="{0711A607-EBC2-4086-A3D4-EB6022C71829}"/>
          </ac:spMkLst>
        </pc:spChg>
        <pc:spChg chg="mod">
          <ac:chgData name="Kiran Kumar V" userId="23618ea0-aa57-4f49-930f-1f0941a53db9" providerId="ADAL" clId="{37109748-EE3B-4B70-96BD-668BA1DA3796}" dt="2022-10-04T06:50:59.638" v="565" actId="20577"/>
          <ac:spMkLst>
            <pc:docMk/>
            <pc:sldMk cId="2467196164" sldId="257"/>
            <ac:spMk id="3" creationId="{5A38C505-26D9-4FBC-A9A5-1D358440FE45}"/>
          </ac:spMkLst>
        </pc:spChg>
      </pc:sldChg>
      <pc:sldChg chg="modSp new mod">
        <pc:chgData name="Kiran Kumar V" userId="23618ea0-aa57-4f49-930f-1f0941a53db9" providerId="ADAL" clId="{37109748-EE3B-4B70-96BD-668BA1DA3796}" dt="2022-10-04T05:49:05.291" v="459" actId="27636"/>
        <pc:sldMkLst>
          <pc:docMk/>
          <pc:sldMk cId="3794034490" sldId="258"/>
        </pc:sldMkLst>
        <pc:spChg chg="mod">
          <ac:chgData name="Kiran Kumar V" userId="23618ea0-aa57-4f49-930f-1f0941a53db9" providerId="ADAL" clId="{37109748-EE3B-4B70-96BD-668BA1DA3796}" dt="2022-10-04T05:49:05.291" v="459" actId="27636"/>
          <ac:spMkLst>
            <pc:docMk/>
            <pc:sldMk cId="3794034490" sldId="258"/>
            <ac:spMk id="2" creationId="{054EE697-81F3-48D4-9D13-5727322BAB6D}"/>
          </ac:spMkLst>
        </pc:spChg>
        <pc:spChg chg="mod">
          <ac:chgData name="Kiran Kumar V" userId="23618ea0-aa57-4f49-930f-1f0941a53db9" providerId="ADAL" clId="{37109748-EE3B-4B70-96BD-668BA1DA3796}" dt="2022-10-04T05:22:49.596" v="59" actId="20577"/>
          <ac:spMkLst>
            <pc:docMk/>
            <pc:sldMk cId="3794034490" sldId="258"/>
            <ac:spMk id="3" creationId="{F51CB94E-867C-4F79-A5EC-986F7F61A905}"/>
          </ac:spMkLst>
        </pc:spChg>
      </pc:sldChg>
      <pc:sldChg chg="addSp delSp modSp new mod">
        <pc:chgData name="Kiran Kumar V" userId="23618ea0-aa57-4f49-930f-1f0941a53db9" providerId="ADAL" clId="{37109748-EE3B-4B70-96BD-668BA1DA3796}" dt="2022-10-09T10:33:59.887" v="641" actId="20577"/>
        <pc:sldMkLst>
          <pc:docMk/>
          <pc:sldMk cId="285568946" sldId="259"/>
        </pc:sldMkLst>
        <pc:spChg chg="del mod">
          <ac:chgData name="Kiran Kumar V" userId="23618ea0-aa57-4f49-930f-1f0941a53db9" providerId="ADAL" clId="{37109748-EE3B-4B70-96BD-668BA1DA3796}" dt="2022-10-04T05:25:32.195" v="104" actId="478"/>
          <ac:spMkLst>
            <pc:docMk/>
            <pc:sldMk cId="285568946" sldId="259"/>
            <ac:spMk id="2" creationId="{5054DE9B-AC2D-4AE9-8F02-87B117544B3A}"/>
          </ac:spMkLst>
        </pc:spChg>
        <pc:spChg chg="mod">
          <ac:chgData name="Kiran Kumar V" userId="23618ea0-aa57-4f49-930f-1f0941a53db9" providerId="ADAL" clId="{37109748-EE3B-4B70-96BD-668BA1DA3796}" dt="2022-10-04T07:06:42.972" v="635" actId="20577"/>
          <ac:spMkLst>
            <pc:docMk/>
            <pc:sldMk cId="285568946" sldId="259"/>
            <ac:spMk id="3" creationId="{D0B74BCE-E06A-4183-8F18-8FA04A0C10EF}"/>
          </ac:spMkLst>
        </pc:spChg>
        <pc:spChg chg="add del mod">
          <ac:chgData name="Kiran Kumar V" userId="23618ea0-aa57-4f49-930f-1f0941a53db9" providerId="ADAL" clId="{37109748-EE3B-4B70-96BD-668BA1DA3796}" dt="2022-10-04T05:25:35.378" v="105" actId="478"/>
          <ac:spMkLst>
            <pc:docMk/>
            <pc:sldMk cId="285568946" sldId="259"/>
            <ac:spMk id="7" creationId="{AC4FE437-467D-4E21-89A5-988B5A8A831F}"/>
          </ac:spMkLst>
        </pc:spChg>
        <pc:graphicFrameChg chg="add mod modGraphic">
          <ac:chgData name="Kiran Kumar V" userId="23618ea0-aa57-4f49-930f-1f0941a53db9" providerId="ADAL" clId="{37109748-EE3B-4B70-96BD-668BA1DA3796}" dt="2022-10-09T10:33:59.887" v="641" actId="20577"/>
          <ac:graphicFrameMkLst>
            <pc:docMk/>
            <pc:sldMk cId="285568946" sldId="259"/>
            <ac:graphicFrameMk id="2" creationId="{91CDD66C-A4ED-4DC3-95AC-329E67478021}"/>
          </ac:graphicFrameMkLst>
        </pc:graphicFrameChg>
      </pc:sldChg>
      <pc:sldChg chg="delSp modSp new mod">
        <pc:chgData name="Kiran Kumar V" userId="23618ea0-aa57-4f49-930f-1f0941a53db9" providerId="ADAL" clId="{37109748-EE3B-4B70-96BD-668BA1DA3796}" dt="2022-10-04T05:40:02.070" v="438" actId="1076"/>
        <pc:sldMkLst>
          <pc:docMk/>
          <pc:sldMk cId="3097503259" sldId="260"/>
        </pc:sldMkLst>
        <pc:spChg chg="mod">
          <ac:chgData name="Kiran Kumar V" userId="23618ea0-aa57-4f49-930f-1f0941a53db9" providerId="ADAL" clId="{37109748-EE3B-4B70-96BD-668BA1DA3796}" dt="2022-10-04T05:40:02.070" v="438" actId="1076"/>
          <ac:spMkLst>
            <pc:docMk/>
            <pc:sldMk cId="3097503259" sldId="260"/>
            <ac:spMk id="2" creationId="{AA723F36-3363-4ED5-BEA0-748D6FCED178}"/>
          </ac:spMkLst>
        </pc:spChg>
        <pc:spChg chg="del">
          <ac:chgData name="Kiran Kumar V" userId="23618ea0-aa57-4f49-930f-1f0941a53db9" providerId="ADAL" clId="{37109748-EE3B-4B70-96BD-668BA1DA3796}" dt="2022-10-04T05:29:27.195" v="278" actId="478"/>
          <ac:spMkLst>
            <pc:docMk/>
            <pc:sldMk cId="3097503259" sldId="260"/>
            <ac:spMk id="3" creationId="{58D2A418-8AE3-4AA1-8605-C6F5CF25EB4E}"/>
          </ac:spMkLst>
        </pc:spChg>
      </pc:sldChg>
      <pc:sldChg chg="addSp delSp modSp new mod">
        <pc:chgData name="Kiran Kumar V" userId="23618ea0-aa57-4f49-930f-1f0941a53db9" providerId="ADAL" clId="{37109748-EE3B-4B70-96BD-668BA1DA3796}" dt="2022-10-04T05:33:02.599" v="338" actId="115"/>
        <pc:sldMkLst>
          <pc:docMk/>
          <pc:sldMk cId="1975058747" sldId="261"/>
        </pc:sldMkLst>
        <pc:spChg chg="mod">
          <ac:chgData name="Kiran Kumar V" userId="23618ea0-aa57-4f49-930f-1f0941a53db9" providerId="ADAL" clId="{37109748-EE3B-4B70-96BD-668BA1DA3796}" dt="2022-10-04T05:33:02.599" v="338" actId="115"/>
          <ac:spMkLst>
            <pc:docMk/>
            <pc:sldMk cId="1975058747" sldId="261"/>
            <ac:spMk id="2" creationId="{B85A76BE-7A18-4E11-9D94-3CEFBBC6E210}"/>
          </ac:spMkLst>
        </pc:spChg>
        <pc:spChg chg="del">
          <ac:chgData name="Kiran Kumar V" userId="23618ea0-aa57-4f49-930f-1f0941a53db9" providerId="ADAL" clId="{37109748-EE3B-4B70-96BD-668BA1DA3796}" dt="2022-10-04T05:30:02.409" v="302" actId="478"/>
          <ac:spMkLst>
            <pc:docMk/>
            <pc:sldMk cId="1975058747" sldId="261"/>
            <ac:spMk id="3" creationId="{145369CD-45CA-4507-9840-6D0F3EA80A94}"/>
          </ac:spMkLst>
        </pc:spChg>
        <pc:picChg chg="add mod">
          <ac:chgData name="Kiran Kumar V" userId="23618ea0-aa57-4f49-930f-1f0941a53db9" providerId="ADAL" clId="{37109748-EE3B-4B70-96BD-668BA1DA3796}" dt="2022-10-04T05:32:54.246" v="337" actId="1076"/>
          <ac:picMkLst>
            <pc:docMk/>
            <pc:sldMk cId="1975058747" sldId="261"/>
            <ac:picMk id="7" creationId="{AA15C11E-B554-42AE-8D4A-7B1B981D9623}"/>
          </ac:picMkLst>
        </pc:picChg>
      </pc:sldChg>
      <pc:sldChg chg="addSp delSp modSp new mod">
        <pc:chgData name="Kiran Kumar V" userId="23618ea0-aa57-4f49-930f-1f0941a53db9" providerId="ADAL" clId="{37109748-EE3B-4B70-96BD-668BA1DA3796}" dt="2022-10-04T05:33:16.509" v="339" actId="115"/>
        <pc:sldMkLst>
          <pc:docMk/>
          <pc:sldMk cId="3977256223" sldId="262"/>
        </pc:sldMkLst>
        <pc:spChg chg="mod">
          <ac:chgData name="Kiran Kumar V" userId="23618ea0-aa57-4f49-930f-1f0941a53db9" providerId="ADAL" clId="{37109748-EE3B-4B70-96BD-668BA1DA3796}" dt="2022-10-04T05:33:16.509" v="339" actId="115"/>
          <ac:spMkLst>
            <pc:docMk/>
            <pc:sldMk cId="3977256223" sldId="262"/>
            <ac:spMk id="2" creationId="{E523F0A8-9478-4CE3-8CCE-F0EA1C3B0FCC}"/>
          </ac:spMkLst>
        </pc:spChg>
        <pc:spChg chg="del">
          <ac:chgData name="Kiran Kumar V" userId="23618ea0-aa57-4f49-930f-1f0941a53db9" providerId="ADAL" clId="{37109748-EE3B-4B70-96BD-668BA1DA3796}" dt="2022-10-04T05:31:40.436" v="325" actId="478"/>
          <ac:spMkLst>
            <pc:docMk/>
            <pc:sldMk cId="3977256223" sldId="262"/>
            <ac:spMk id="3" creationId="{62636AFA-C3C3-45A3-9D86-9AAA5BB521A1}"/>
          </ac:spMkLst>
        </pc:spChg>
        <pc:picChg chg="add mod">
          <ac:chgData name="Kiran Kumar V" userId="23618ea0-aa57-4f49-930f-1f0941a53db9" providerId="ADAL" clId="{37109748-EE3B-4B70-96BD-668BA1DA3796}" dt="2022-10-04T05:32:23.778" v="335" actId="14100"/>
          <ac:picMkLst>
            <pc:docMk/>
            <pc:sldMk cId="3977256223" sldId="262"/>
            <ac:picMk id="7" creationId="{8BBE980A-55DC-4FE0-B0C3-8B8B71D54782}"/>
          </ac:picMkLst>
        </pc:picChg>
      </pc:sldChg>
      <pc:sldChg chg="addSp delSp modSp new mod setBg">
        <pc:chgData name="Kiran Kumar V" userId="23618ea0-aa57-4f49-930f-1f0941a53db9" providerId="ADAL" clId="{37109748-EE3B-4B70-96BD-668BA1DA3796}" dt="2022-10-04T05:41:48.692" v="446" actId="1076"/>
        <pc:sldMkLst>
          <pc:docMk/>
          <pc:sldMk cId="796316693" sldId="263"/>
        </pc:sldMkLst>
        <pc:spChg chg="mod">
          <ac:chgData name="Kiran Kumar V" userId="23618ea0-aa57-4f49-930f-1f0941a53db9" providerId="ADAL" clId="{37109748-EE3B-4B70-96BD-668BA1DA3796}" dt="2022-10-04T05:38:28.309" v="420" actId="20577"/>
          <ac:spMkLst>
            <pc:docMk/>
            <pc:sldMk cId="796316693" sldId="263"/>
            <ac:spMk id="2" creationId="{B73D63D1-466C-49DC-8B6B-B027713B1DA8}"/>
          </ac:spMkLst>
        </pc:spChg>
        <pc:spChg chg="del">
          <ac:chgData name="Kiran Kumar V" userId="23618ea0-aa57-4f49-930f-1f0941a53db9" providerId="ADAL" clId="{37109748-EE3B-4B70-96BD-668BA1DA3796}" dt="2022-10-04T05:34:42.994" v="370" actId="478"/>
          <ac:spMkLst>
            <pc:docMk/>
            <pc:sldMk cId="796316693" sldId="263"/>
            <ac:spMk id="3" creationId="{FF9FADA2-D91C-4946-97A8-93BD6B15682B}"/>
          </ac:spMkLst>
        </pc:spChg>
        <pc:spChg chg="mod">
          <ac:chgData name="Kiran Kumar V" userId="23618ea0-aa57-4f49-930f-1f0941a53db9" providerId="ADAL" clId="{37109748-EE3B-4B70-96BD-668BA1DA3796}" dt="2022-10-04T05:34:51.710" v="373" actId="26606"/>
          <ac:spMkLst>
            <pc:docMk/>
            <pc:sldMk cId="796316693" sldId="263"/>
            <ac:spMk id="4" creationId="{B78BBD0E-8117-4388-BB49-FE588EE642FB}"/>
          </ac:spMkLst>
        </pc:spChg>
        <pc:spChg chg="mod">
          <ac:chgData name="Kiran Kumar V" userId="23618ea0-aa57-4f49-930f-1f0941a53db9" providerId="ADAL" clId="{37109748-EE3B-4B70-96BD-668BA1DA3796}" dt="2022-10-04T05:34:51.710" v="373" actId="26606"/>
          <ac:spMkLst>
            <pc:docMk/>
            <pc:sldMk cId="796316693" sldId="263"/>
            <ac:spMk id="5" creationId="{253E4C2E-0CA8-454D-BF99-A9DFB2FAC898}"/>
          </ac:spMkLst>
        </pc:spChg>
        <pc:spChg chg="add del">
          <ac:chgData name="Kiran Kumar V" userId="23618ea0-aa57-4f49-930f-1f0941a53db9" providerId="ADAL" clId="{37109748-EE3B-4B70-96BD-668BA1DA3796}" dt="2022-10-04T05:36:24.835" v="379"/>
          <ac:spMkLst>
            <pc:docMk/>
            <pc:sldMk cId="796316693" sldId="263"/>
            <ac:spMk id="10" creationId="{DA88B0E2-7EF4-4C39-9EDA-8FB0D92047B5}"/>
          </ac:spMkLst>
        </pc:spChg>
        <pc:picChg chg="add mod ord">
          <ac:chgData name="Kiran Kumar V" userId="23618ea0-aa57-4f49-930f-1f0941a53db9" providerId="ADAL" clId="{37109748-EE3B-4B70-96BD-668BA1DA3796}" dt="2022-10-04T05:41:48.692" v="446" actId="1076"/>
          <ac:picMkLst>
            <pc:docMk/>
            <pc:sldMk cId="796316693" sldId="263"/>
            <ac:picMk id="7" creationId="{3E919963-3149-4E58-BA4E-610FCD29FD8A}"/>
          </ac:picMkLst>
        </pc:picChg>
        <pc:picChg chg="add mod">
          <ac:chgData name="Kiran Kumar V" userId="23618ea0-aa57-4f49-930f-1f0941a53db9" providerId="ADAL" clId="{37109748-EE3B-4B70-96BD-668BA1DA3796}" dt="2022-10-04T05:41:40.093" v="444" actId="1076"/>
          <ac:picMkLst>
            <pc:docMk/>
            <pc:sldMk cId="796316693" sldId="263"/>
            <ac:picMk id="9" creationId="{395B3EE2-7899-4016-9530-3F990C0F4195}"/>
          </ac:picMkLst>
        </pc:picChg>
        <pc:picChg chg="add del mod">
          <ac:chgData name="Kiran Kumar V" userId="23618ea0-aa57-4f49-930f-1f0941a53db9" providerId="ADAL" clId="{37109748-EE3B-4B70-96BD-668BA1DA3796}" dt="2022-10-04T05:36:46.476" v="383" actId="21"/>
          <ac:picMkLst>
            <pc:docMk/>
            <pc:sldMk cId="796316693" sldId="263"/>
            <ac:picMk id="12" creationId="{6CAA3A03-8A46-401E-833F-A84C2724430B}"/>
          </ac:picMkLst>
        </pc:picChg>
        <pc:picChg chg="add mod">
          <ac:chgData name="Kiran Kumar V" userId="23618ea0-aa57-4f49-930f-1f0941a53db9" providerId="ADAL" clId="{37109748-EE3B-4B70-96BD-668BA1DA3796}" dt="2022-10-04T05:41:44.690" v="445" actId="1076"/>
          <ac:picMkLst>
            <pc:docMk/>
            <pc:sldMk cId="796316693" sldId="263"/>
            <ac:picMk id="14" creationId="{B682DE14-22B0-4D22-A854-4437F7FB5361}"/>
          </ac:picMkLst>
        </pc:picChg>
      </pc:sldChg>
      <pc:sldChg chg="addSp delSp modSp new mod">
        <pc:chgData name="Kiran Kumar V" userId="23618ea0-aa57-4f49-930f-1f0941a53db9" providerId="ADAL" clId="{37109748-EE3B-4B70-96BD-668BA1DA3796}" dt="2022-10-04T05:37:53.645" v="410" actId="115"/>
        <pc:sldMkLst>
          <pc:docMk/>
          <pc:sldMk cId="4285496761" sldId="264"/>
        </pc:sldMkLst>
        <pc:spChg chg="mod">
          <ac:chgData name="Kiran Kumar V" userId="23618ea0-aa57-4f49-930f-1f0941a53db9" providerId="ADAL" clId="{37109748-EE3B-4B70-96BD-668BA1DA3796}" dt="2022-10-04T05:37:53.645" v="410" actId="115"/>
          <ac:spMkLst>
            <pc:docMk/>
            <pc:sldMk cId="4285496761" sldId="264"/>
            <ac:spMk id="2" creationId="{014E74C7-B48D-42FB-99FF-6ED053B7F223}"/>
          </ac:spMkLst>
        </pc:spChg>
        <pc:spChg chg="del">
          <ac:chgData name="Kiran Kumar V" userId="23618ea0-aa57-4f49-930f-1f0941a53db9" providerId="ADAL" clId="{37109748-EE3B-4B70-96BD-668BA1DA3796}" dt="2022-10-04T05:37:09.438" v="403" actId="478"/>
          <ac:spMkLst>
            <pc:docMk/>
            <pc:sldMk cId="4285496761" sldId="264"/>
            <ac:spMk id="3" creationId="{B6C23B35-72D3-4F41-B455-44D9D2A7379C}"/>
          </ac:spMkLst>
        </pc:spChg>
        <pc:picChg chg="add mod">
          <ac:chgData name="Kiran Kumar V" userId="23618ea0-aa57-4f49-930f-1f0941a53db9" providerId="ADAL" clId="{37109748-EE3B-4B70-96BD-668BA1DA3796}" dt="2022-10-04T05:37:43.520" v="409" actId="14100"/>
          <ac:picMkLst>
            <pc:docMk/>
            <pc:sldMk cId="4285496761" sldId="264"/>
            <ac:picMk id="6" creationId="{CB5F4286-AAEB-4DF5-8CA4-990F5A250909}"/>
          </ac:picMkLst>
        </pc:picChg>
      </pc:sldChg>
      <pc:sldChg chg="delSp modSp new mod">
        <pc:chgData name="Kiran Kumar V" userId="23618ea0-aa57-4f49-930f-1f0941a53db9" providerId="ADAL" clId="{37109748-EE3B-4B70-96BD-668BA1DA3796}" dt="2022-10-04T05:40:24.796" v="440" actId="1076"/>
        <pc:sldMkLst>
          <pc:docMk/>
          <pc:sldMk cId="3016488231" sldId="265"/>
        </pc:sldMkLst>
        <pc:spChg chg="mod">
          <ac:chgData name="Kiran Kumar V" userId="23618ea0-aa57-4f49-930f-1f0941a53db9" providerId="ADAL" clId="{37109748-EE3B-4B70-96BD-668BA1DA3796}" dt="2022-10-04T05:40:24.796" v="440" actId="1076"/>
          <ac:spMkLst>
            <pc:docMk/>
            <pc:sldMk cId="3016488231" sldId="265"/>
            <ac:spMk id="2" creationId="{D7A5D76F-6C68-437B-A16D-65DBAE9CA4E6}"/>
          </ac:spMkLst>
        </pc:spChg>
        <pc:spChg chg="del">
          <ac:chgData name="Kiran Kumar V" userId="23618ea0-aa57-4f49-930f-1f0941a53db9" providerId="ADAL" clId="{37109748-EE3B-4B70-96BD-668BA1DA3796}" dt="2022-10-04T05:39:17.642" v="422" actId="478"/>
          <ac:spMkLst>
            <pc:docMk/>
            <pc:sldMk cId="3016488231" sldId="265"/>
            <ac:spMk id="3" creationId="{38FF7232-C542-484D-AF2D-89AC319221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8DBCAF-2A47-4EF6-89B6-7E31148DE0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8873F-52A5-4AE7-BFED-49BF002550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29B1-5148-48A0-82CF-A1470771D15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66D0-4645-4D45-AD7D-761E3B8F4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C0807-9CBA-47B3-BF33-C835803108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F3640-315B-4335-9680-9F67C8B99527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E678A-736F-4EFF-B3B8-FB2FE2BA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53882" cy="4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3206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EDEF-A438-4EF5-94F0-242E7128B642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7530-6BBC-4BD4-ADDF-8931B8D4C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1172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7BF3-5F6F-464B-9B31-E99A9595C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C946-2985-4478-B5D8-6958DA0C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482C-7FB4-499C-8C6E-50768FFD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620-9B2C-4685-B12D-6B487CC5B16B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24B0-073F-4C44-811C-617EEFAF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5603-6076-4A71-9A90-57FEE7A5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9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2633-9A14-4264-9760-918865CB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95E94-7BD3-4D5F-8F3C-4810716BE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648D0-87F9-4CB0-B83F-0B857685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AB90-D493-4738-822C-CBB7748A2B3C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6CDE-FEF8-40AA-9B65-1DE8DC3E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97E9-DAB3-43CB-8CF7-36F12013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AB676-6BBA-4509-8D9E-E1E61DBB2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E779E-586D-4010-A44B-9B541933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C5FE-FB84-4422-B1CF-C9184E91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0D75-91EE-4B6B-97AA-3B447AE30DBE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D8D3-21B6-4D32-8261-187B4883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59F2F-9EB4-4501-8C6B-2132DC92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9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8503-E251-4576-BE02-81A6954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2B31-6C09-4CFF-85D2-ADABB044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39E8-9EA6-4D4A-B124-9B692EC5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397F-0370-4412-942B-40CA97DFE6FC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D88C-4E7B-4543-9319-7B1AF51E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5CF4-9409-442F-85EE-81AEE851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1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0021-4A53-41A0-AF89-BCBB0900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14557-C10A-43DB-A9DB-5F8BD27FF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49AC-B5FC-4282-A2F7-BC3ED161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1A7A-9E36-4105-8A44-337CA4A22985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F64E4-91A9-4297-A1F2-251C44DF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46F9-E10A-4759-A944-8E5C3C4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9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53C8-DAFB-43DB-A459-F604A8CD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B798-D0B0-4CA5-97A5-8600E59FA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D509-DB98-437E-A8DA-EA268C21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7D844-0FD2-453E-8AA2-F5A818DD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9E07-8408-4BAE-BC42-16F610EE3AD0}" type="datetime1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54FD1-C944-4F6B-B23D-E2364DD3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F2069-A2DB-4878-9531-1FCB233D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7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36DE-4172-4F7B-8BA0-864F4F5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9665-A5C5-4D59-A0F5-C5F349C8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0FFE-E93F-4368-9144-4088DA076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FE75A-2781-4109-8012-07A1EA2CC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79FE3-8FEA-40E8-AE31-E6D72E2FA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B3D34-F218-4C78-8361-72639B52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880C-0C96-4D58-87D5-751D02981B57}" type="datetime1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93DD-A5C9-4751-859D-A6425E31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57BA1-C96B-4EDA-A6AC-D611B204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6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6540-273F-4E84-8A36-E56FAF9D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E22E0-D7CB-4121-ACDB-63487402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B4D4-9CE7-44EF-AA18-5A2DA01C2D23}" type="datetime1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ABF58-D3F3-4D9D-A676-B1FB3E09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6A6AE-14A5-409F-BDDC-4AD35BAD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05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47A45-13BA-4083-B82F-A28A662F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D9C-E51C-4FAF-86BC-DEC76B7F37DF}" type="datetime1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B05CC-8589-4C17-AD15-9918C273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56192-562C-48A7-AD48-708C5D4A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3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2EC3-DFE6-4718-8BB3-64E309D5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DEE9-AD6B-4EAE-A872-9CB84D41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43F8A-AEF4-4CDD-BF93-C4B839ACD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06618-C952-44DD-85DE-677F636C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B9D2-EF47-4F83-B928-F98776603B9B}" type="datetime1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436AF-887D-4C43-85B8-441714CE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A42F-D8F0-4BE7-95CE-6B4B8922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5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F7D2-4BEA-4C64-981B-370A7734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1F756-15ED-4F08-A2CD-78A94AA1D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D8D49-09D3-4D0F-A4F7-5244E69F0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46EE-0949-4EBB-BD1A-D6AEDF67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43F-94A8-4842-B0E1-1A2E8514AF98}" type="datetime1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E9CB5-0635-4189-97B5-5D6A26C5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2B1ED-7E81-4F0B-860A-8BB002FD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9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F545A-4A43-43DA-8EEF-E33B2242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A9A03-C8A5-4E3E-A870-AD75AE50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676F-1616-424B-A492-1623D616C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18AA-8358-4C3D-B99D-0FF4283C52A2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7480A-8A6A-4ACF-BFC3-D62EAA7FA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FBF5-2048-444A-8580-CBE1D1FA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981A-01E5-4742-8426-8E8E225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6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atherap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6EFD-2A74-4639-9F32-784F5CAB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4E08-5D5C-40B6-8DE4-BD4B1E850675}" type="datetime1">
              <a:rPr lang="en-IN" smtClean="0"/>
              <a:t>09-10-2022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12A4-3795-46F6-A864-97167498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BA8892-E83D-4D03-9B2B-AAD55444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828925"/>
            <a:ext cx="58959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2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D76F-6C68-437B-A16D-65DBAE9C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136" y="2766218"/>
            <a:ext cx="1153727" cy="1325563"/>
          </a:xfrm>
        </p:spPr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AF2B-0F36-49A7-90EF-21420C2C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755F-FA00-4C1F-884C-78A869417A8E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FC07-5349-4A06-88EA-D1A4A7F0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8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A607-EBC2-4086-A3D4-EB6022C7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856"/>
          </a:xfrm>
        </p:spPr>
        <p:txBody>
          <a:bodyPr/>
          <a:lstStyle/>
          <a:p>
            <a:r>
              <a:rPr lang="en-IN" sz="4400" u="sng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C505-26D9-4FBC-A9A5-1D358440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9540"/>
          </a:xfrm>
        </p:spPr>
        <p:txBody>
          <a:bodyPr/>
          <a:lstStyle/>
          <a:p>
            <a:r>
              <a:rPr lang="en-IN" dirty="0"/>
              <a:t>Description</a:t>
            </a:r>
          </a:p>
          <a:p>
            <a:r>
              <a:rPr lang="en-IN" dirty="0"/>
              <a:t>Technology Stack, Libraries and Scripts</a:t>
            </a:r>
          </a:p>
          <a:p>
            <a:r>
              <a:rPr lang="en-IN" dirty="0"/>
              <a:t>Demo</a:t>
            </a:r>
          </a:p>
          <a:p>
            <a:r>
              <a:rPr lang="en-IN" dirty="0"/>
              <a:t>Sequence and Class Diagram</a:t>
            </a:r>
          </a:p>
          <a:p>
            <a:r>
              <a:rPr lang="en-IN" dirty="0"/>
              <a:t>Test, Coverage and Sonar-</a:t>
            </a:r>
            <a:r>
              <a:rPr lang="en-IN" dirty="0" err="1"/>
              <a:t>Qube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02A7-778F-4AE8-8060-0B10F07F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DFB4-4B2F-416E-90EE-E25D5D8099B7}" type="datetime1">
              <a:rPr lang="en-IN" smtClean="0"/>
              <a:t>09-10-2022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0215-53BE-40DF-B7CD-3F732292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19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E697-81F3-48D4-9D13-5727322B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972"/>
          </a:xfrm>
        </p:spPr>
        <p:txBody>
          <a:bodyPr>
            <a:normAutofit/>
          </a:bodyPr>
          <a:lstStyle/>
          <a:p>
            <a:r>
              <a:rPr lang="en-IN" u="sng" dirty="0"/>
              <a:t>Weath-App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B94E-867C-4F79-A5EC-986F7F61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49"/>
            <a:ext cx="10515600" cy="47584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An application that lets you search for a place and view its current and the forecast weather for the next 5 days.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You can add multiple place weather as widgets.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 supports toggles between light and dark mode.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You can sort it based on the date and view weather readings in Celsius and Fahrenheit units.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user settings like theme (dark or light), widgets and its places are saved for continuity when you visit the next time.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data shown are backed by open-source web APIs powered by </a:t>
            </a:r>
            <a:r>
              <a:rPr lang="en-US" sz="2000" dirty="0">
                <a:hlinkClick r:id="rId2"/>
              </a:rPr>
              <a:t>WeatherAPI.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The open-source weather apis are configurable at the backend config file ./config/api-config.json.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application is containerized and can be orchestrated by any Kubernetes platform with relevant deployment and service configs provided.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0C36-F1DB-4A22-A0A1-E55331B1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6C7-6732-41C9-9FB1-6E084A98601E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AB263-2067-4619-B705-4766D285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3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4BCE-E06A-4183-8F18-8FA04A0C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1709231"/>
          </a:xfrm>
        </p:spPr>
        <p:txBody>
          <a:bodyPr/>
          <a:lstStyle/>
          <a:p>
            <a:r>
              <a:rPr lang="en-IN" u="sng" dirty="0"/>
              <a:t>Technology Stack</a:t>
            </a:r>
          </a:p>
          <a:p>
            <a:pPr lvl="1"/>
            <a:r>
              <a:rPr lang="en-IN" dirty="0"/>
              <a:t>react (v18+)</a:t>
            </a:r>
          </a:p>
          <a:p>
            <a:pPr lvl="1"/>
            <a:r>
              <a:rPr lang="en-IN" dirty="0"/>
              <a:t>t</a:t>
            </a:r>
            <a:r>
              <a:rPr lang="en-IN"/>
              <a:t>ypescript </a:t>
            </a:r>
            <a:r>
              <a:rPr lang="en-IN" dirty="0"/>
              <a:t>(v4+)</a:t>
            </a:r>
          </a:p>
          <a:p>
            <a:pPr lvl="1"/>
            <a:r>
              <a:rPr lang="en-IN" dirty="0"/>
              <a:t>nodeJS (v16+)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DFCE-FE82-447C-AB41-3B6B0249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53E9-369E-4EBE-A466-ED3C5C08F8F1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4E1A4-860C-4484-83B8-1983DF0D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1CDD66C-A4ED-4DC3-95AC-329E6747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47249"/>
              </p:ext>
            </p:extLst>
          </p:nvPr>
        </p:nvGraphicFramePr>
        <p:xfrm>
          <a:off x="838199" y="2037705"/>
          <a:ext cx="9237955" cy="5499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1409">
                  <a:extLst>
                    <a:ext uri="{9D8B030D-6E8A-4147-A177-3AD203B41FA5}">
                      <a16:colId xmlns:a16="http://schemas.microsoft.com/office/drawing/2014/main" val="13687196"/>
                    </a:ext>
                  </a:extLst>
                </a:gridCol>
                <a:gridCol w="4606546">
                  <a:extLst>
                    <a:ext uri="{9D8B030D-6E8A-4147-A177-3AD203B41FA5}">
                      <a16:colId xmlns:a16="http://schemas.microsoft.com/office/drawing/2014/main" val="4126126086"/>
                    </a:ext>
                  </a:extLst>
                </a:gridCol>
              </a:tblGrid>
              <a:tr h="4380850"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Libraries</a:t>
                      </a: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jest</a:t>
                      </a: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axios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mui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/material</a:t>
                      </a: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concurrently</a:t>
                      </a: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react-moment</a:t>
                      </a: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</a:t>
                      </a: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uuid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msw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nodemon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webpack</a:t>
                      </a:r>
                    </a:p>
                    <a:p>
                      <a:pPr lvl="1"/>
                      <a:endParaRPr lang="en-IN" dirty="0"/>
                    </a:p>
                    <a:p>
                      <a:pPr lvl="1"/>
                      <a:endParaRPr lang="en-IN" dirty="0"/>
                    </a:p>
                    <a:p>
                      <a:pPr marL="457200" lvl="1" indent="0">
                        <a:buNone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80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Tools/Scripts</a:t>
                      </a:r>
                      <a:endParaRPr lang="en-IN" sz="28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create-react-app</a:t>
                      </a: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react-scripts</a:t>
                      </a:r>
                    </a:p>
                    <a:p>
                      <a: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endParaRPr lang="en-IN" sz="28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6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3F36-3363-4ED5-BEA0-748D6FC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715" y="2766218"/>
            <a:ext cx="1718569" cy="132556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52BA-BAB4-4023-8B5E-7E3A95E9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2ACC-9C9C-4C2B-B2F1-13A60F3073DB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24060-662F-4CFB-818F-5F8AAB8B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0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76BE-7A18-4E11-9D94-3CEFBBC6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00635"/>
            <a:ext cx="10515600" cy="1325563"/>
          </a:xfrm>
        </p:spPr>
        <p:txBody>
          <a:bodyPr/>
          <a:lstStyle/>
          <a:p>
            <a:r>
              <a:rPr lang="en-IN" u="sng" dirty="0"/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D4C1-D7CF-4A8B-BCC9-48B58508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B06-A293-4150-ADA0-9023C2647232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29C4C-8DA5-4CEA-82BA-D0A3A7FF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AA15C11E-B554-42AE-8D4A-7B1B981D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60" y="0"/>
            <a:ext cx="7247295" cy="64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5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F0A8-9478-4CE3-8CCE-F0EA1C3B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1C79-7343-4195-84EC-309DDFB2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0ED-6AB9-44FE-954E-20301E0A85D1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129A6-37B9-4912-8FC7-7D068306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BBE980A-55DC-4FE0-B0C3-8B8B71D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79" y="35509"/>
            <a:ext cx="6946153" cy="68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5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63D1-466C-49DC-8B6B-B027713B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Tests, Lint and Coverage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BD0E-8117-4388-BB49-FE588EE6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99B3-72A4-4A21-9C2D-576BED516C2B}" type="datetime1">
              <a:rPr lang="en-IN" smtClean="0"/>
              <a:t>09-10-2022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E4C2E-0CA8-454D-BF99-A9DFB2F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19963-3149-4E58-BA4E-610FCD29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449718"/>
            <a:ext cx="4400550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5B3EE2-7899-4016-9530-3F990C0F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4458328"/>
            <a:ext cx="7991475" cy="1247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82DE14-22B0-4D22-A854-4437F7FB5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3144523"/>
            <a:ext cx="7553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4C7-B48D-42FB-99FF-6ED053B7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r>
              <a:rPr lang="en-IN" u="sng" dirty="0"/>
              <a:t>Sonar Qube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3DE0-6AD3-4CBD-869A-93E92DC4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A608-6425-46A8-BBAC-229148A192BF}" type="datetime1">
              <a:rPr lang="en-IN" smtClean="0"/>
              <a:t>09-10-2022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8A3EA-36F0-45A5-A762-E33E0689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981A-01E5-4742-8426-8E8E225D8F9C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5F4286-AAEB-4DF5-8CA4-990F5A250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8" y="1189608"/>
            <a:ext cx="11807301" cy="49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9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Table of contents</vt:lpstr>
      <vt:lpstr>Weath-App</vt:lpstr>
      <vt:lpstr>PowerPoint Presentation</vt:lpstr>
      <vt:lpstr>DEMO</vt:lpstr>
      <vt:lpstr>Sequence Diagram</vt:lpstr>
      <vt:lpstr>Class Diagram</vt:lpstr>
      <vt:lpstr>Tests, Lint and Coverage</vt:lpstr>
      <vt:lpstr>Sonar Qube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Weath-App</dc:title>
  <dc:creator>Kiran Kumar V</dc:creator>
  <cp:lastModifiedBy>Kiran Kumar V</cp:lastModifiedBy>
  <cp:revision>1</cp:revision>
  <dcterms:created xsi:type="dcterms:W3CDTF">2022-10-04T05:09:09Z</dcterms:created>
  <dcterms:modified xsi:type="dcterms:W3CDTF">2022-10-09T10:34:00Z</dcterms:modified>
</cp:coreProperties>
</file>