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9143850" cy="68578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3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1" name="Google Shape;4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2" name="Google Shape;5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3" name="Google Shape;6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4" name="Google Shape;7;n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5" name="Google Shape;8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26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7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16" name="Google Shape;128;p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248;p1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0" name="Google Shape;249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31" name="Google Shape;250;p10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261;p1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0" name="Google Shape;262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41" name="Google Shape;263;p1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40;p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9" name="Google Shape;141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50" name="Google Shape;142;p2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163;p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64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1" name="Google Shape;165;p3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187;p4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88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9" name="Google Shape;189;p4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197;p5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198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87" name="Google Shape;199;p5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07;p6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208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96" name="Google Shape;209;p6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218;p7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5" name="Google Shape;219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06" name="Google Shape;220;p7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230;p8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4" name="Google Shape;231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15" name="Google Shape;232;p8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Google Shape;241;p9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9" name="Google Shape;242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20" name="Google Shape;243;p9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">
    <p:bg>
      <p:bgPr>
        <a:solidFill>
          <a:schemeClr val="lt1"/>
        </a:solidFill>
      </p:bgPr>
    </p:bg>
    <p:spTree>
      <p:nvGrpSpPr>
        <p:cNvPr id="26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2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27;p2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28;p2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94" name="Google Shape;29;p2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95" name="Google Shape;30;p2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96" name="Google Shape;31;p2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97" name="Google Shape;32;p2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98" name="Google Shape;33;p2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99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00" name="Google Shape;35;p2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01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37;p2"/>
          <p:cNvSpPr txBox="1"/>
          <p:nvPr>
            <p:ph type="body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603" name="Google Shape;38;p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4" name="Google Shape;39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5" name="Google Shape;40;p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7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6" name="Google Shape;101;p11"/>
          <p:cNvSpPr txBox="1"/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48787" name="Google Shape;102;p11"/>
          <p:cNvSpPr txBox="1"/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88" name="Google Shape;103;p1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9" name="Google Shape;104;p1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0" name="Google Shape;105;p1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4" name="Google Shape;108;p1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cap="none" sz="32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cap="none" sz="2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cap="none" sz="24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55" name="Google Shape;109;p12"/>
          <p:cNvSpPr txBox="1"/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56" name="Google Shape;110;p1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7" name="Google Shape;111;p1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8" name="Google Shape;112;p1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7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1" name="Google Shape;115;p13"/>
          <p:cNvSpPr txBox="1"/>
          <p:nvPr>
            <p:ph type="body" idx="1"/>
          </p:nvPr>
        </p:nvSpPr>
        <p:spPr>
          <a:xfrm rot="5400000">
            <a:off x="3832800" y="-1645860"/>
            <a:ext cx="4526400" cy="1097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82" name="Google Shape;116;p1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3" name="Google Shape;117;p1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4" name="Google Shape;118;p1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6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9" name="Google Shape;121;p14"/>
          <p:cNvSpPr txBox="1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50" name="Google Shape;122;p1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1" name="Google Shape;123;p1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2" name="Google Shape;124;p1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 2">
    <p:bg>
      <p:bgPr>
        <a:solidFill>
          <a:schemeClr val="lt1"/>
        </a:solidFill>
      </p:bgPr>
    </p:bg>
    <p:spTree>
      <p:nvGrpSpPr>
        <p:cNvPr id="32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42;p3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8" name="Google Shape;43;p3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9" name="Google Shape;44;p3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620" name="Google Shape;45;p3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621" name="Google Shape;46;p3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2" name="Google Shape;47;p3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623" name="Google Shape;48;p3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624" name="Google Shape;49;p3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625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6" name="Google Shape;51;p3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27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28" name="Google Shape;53;p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29" name="Google Shape;54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30" name="Google Shape;55;p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6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3" name="Google Shape;58;p4"/>
          <p:cNvSpPr txBox="1"/>
          <p:nvPr>
            <p:ph type="subTitle" idx="1"/>
          </p:nvPr>
        </p:nvSpPr>
        <p:spPr>
          <a:xfrm>
            <a:off x="1828800" y="3886199"/>
            <a:ext cx="8534400" cy="175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9pPr>
          </a:lstStyle>
          <a:p/>
        </p:txBody>
      </p:sp>
      <p:sp>
        <p:nvSpPr>
          <p:cNvPr id="1048764" name="Google Shape;59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5" name="Google Shape;60;p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6" name="Google Shape;61;p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2" name="Google Shape;64;p5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93" name="Google Shape;65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4" name="Google Shape;66;p5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5" name="Google Shape;67;p5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7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8" name="Google Shape;70;p6"/>
          <p:cNvSpPr txBox="1"/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48769" name="Google Shape;71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0" name="Google Shape;72;p6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1" name="Google Shape;73;p6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6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3" name="Google Shape;76;p7"/>
          <p:cNvSpPr txBox="1"/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4" name="Google Shape;77;p7"/>
          <p:cNvSpPr txBox="1"/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5" name="Google Shape;78;p7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6" name="Google Shape;79;p7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7" name="Google Shape;80;p7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7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3" name="Google Shape;83;p8"/>
          <p:cNvSpPr txBox="1"/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4" name="Google Shape;84;p8"/>
          <p:cNvSpPr txBox="1"/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5" name="Google Shape;85;p8"/>
          <p:cNvSpPr txBox="1"/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6" name="Google Shape;86;p8"/>
          <p:cNvSpPr txBox="1"/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7" name="Google Shape;87;p8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8" name="Google Shape;88;p8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9" name="Google Shape;89;p8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7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7" name="Google Shape;92;p9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8" name="Google Shape;93;p9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9" name="Google Shape;94;p9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68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Google Shape;96;p1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0" name="Google Shape;97;p10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1" name="Google Shape;98;p10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8" name="Google Shape;12;p1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79" name="Google Shape;13;p1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Google Shape;15;p1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82" name="Google Shape;16;p1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83" name="Google Shape;17;p1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Google Shape;19;p1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7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130;p15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048606" name="Google Shape;131;p15"/>
            <p:cNvSpPr/>
            <p:nvPr/>
          </p:nvSpPr>
          <p:spPr>
            <a:xfrm>
              <a:off x="876298" y="1266824"/>
              <a:ext cx="1228716" cy="1057266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607" name="Google Shape;132;p15"/>
            <p:cNvSpPr/>
            <p:nvPr/>
          </p:nvSpPr>
          <p:spPr>
            <a:xfrm>
              <a:off x="1971672" y="990599"/>
              <a:ext cx="647676" cy="561978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608" name="Google Shape;133;p15"/>
          <p:cNvSpPr/>
          <p:nvPr/>
        </p:nvSpPr>
        <p:spPr>
          <a:xfrm>
            <a:off x="3752849" y="1190625"/>
            <a:ext cx="1666872" cy="143829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609" name="Google Shape;134;p15"/>
          <p:cNvSpPr/>
          <p:nvPr/>
        </p:nvSpPr>
        <p:spPr>
          <a:xfrm>
            <a:off x="3800474" y="5229225"/>
            <a:ext cx="723924" cy="61911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0" name="Google Shape;135;p15"/>
          <p:cNvSpPr txBox="1"/>
          <p:nvPr>
            <p:ph type="ctrTitle" idx="4294967295"/>
          </p:nvPr>
        </p:nvSpPr>
        <p:spPr>
          <a:xfrm>
            <a:off x="1523999" y="19665"/>
            <a:ext cx="7629600" cy="98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cap="none" sz="3200" i="0" lang="en-US" strike="noStrike" u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cap="none" sz="3200" i="0" lang="en-US" strike="noStrike" u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cap="none" sz="3200" i="0" strike="noStrike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1" name="Google Shape;136;p15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8612" name="Google Shape;137;p15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5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3" name="Google Shape;138;p15"/>
          <p:cNvSpPr/>
          <p:nvPr/>
        </p:nvSpPr>
        <p:spPr>
          <a:xfrm>
            <a:off x="1956225" y="3264300"/>
            <a:ext cx="9548400" cy="2072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asanm1052413105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mputer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9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252;p24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2" name="Google Shape;253;p24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23" name="Google Shape;254;p24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4" name="Google Shape;255;p24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25" name="Google Shape;256;p24"/>
          <p:cNvSpPr txBox="1"/>
          <p:nvPr>
            <p:ph type="title"/>
          </p:nvPr>
        </p:nvSpPr>
        <p:spPr>
          <a:xfrm>
            <a:off x="739774" y="654938"/>
            <a:ext cx="8480400" cy="600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6" name="Google Shape;257;p24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7" name="Google Shape;258;p24"/>
          <p:cNvSpPr/>
          <p:nvPr/>
        </p:nvSpPr>
        <p:spPr>
          <a:xfrm>
            <a:off x="2743200" y="2354694"/>
            <a:ext cx="8534100" cy="472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28" name="Google Shape;259;p24"/>
          <p:cNvSpPr txBox="1"/>
          <p:nvPr/>
        </p:nvSpPr>
        <p:spPr>
          <a:xfrm>
            <a:off x="3714693" y="2476462"/>
            <a:ext cx="4762500" cy="281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r>
              <a:t/>
            </a: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27521" y="2354693"/>
            <a:ext cx="7654637" cy="279917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2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Google Shape;265;p25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33" name="Google Shape;266;p25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34" name="Google Shape;267;p25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35" name="Google Shape;268;p25"/>
          <p:cNvSpPr txBox="1"/>
          <p:nvPr>
            <p:ph type="title"/>
          </p:nvPr>
        </p:nvSpPr>
        <p:spPr>
          <a:xfrm>
            <a:off x="755332" y="385444"/>
            <a:ext cx="4578600" cy="673726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6" name="Google Shape;269;p25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7" name="Google Shape;270;p25"/>
          <p:cNvSpPr txBox="1"/>
          <p:nvPr/>
        </p:nvSpPr>
        <p:spPr>
          <a:xfrm rot="-545">
            <a:off x="755293" y="1324478"/>
            <a:ext cx="7576200" cy="18973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38" name="Google Shape;271;p25"/>
          <p:cNvSpPr txBox="1"/>
          <p:nvPr/>
        </p:nvSpPr>
        <p:spPr>
          <a:xfrm>
            <a:off x="755319" y="3382437"/>
            <a:ext cx="6564300" cy="38023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4;p16"/>
          <p:cNvSpPr/>
          <p:nvPr/>
        </p:nvSpPr>
        <p:spPr>
          <a:xfrm>
            <a:off x="0" y="0"/>
            <a:ext cx="1219201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4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32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3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4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35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36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37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048638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048639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40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41" name="Google Shape;155;p16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42" name="Google Shape;156;p16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43" name="Google Shape;157;p16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44" name="Google Shape;158;p16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45" name="Google Shape;159;p16"/>
          <p:cNvSpPr txBox="1"/>
          <p:nvPr>
            <p:ph type="title"/>
          </p:nvPr>
        </p:nvSpPr>
        <p:spPr>
          <a:xfrm>
            <a:off x="739774" y="829626"/>
            <a:ext cx="3909600" cy="6007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6" name="Google Shape;160;p16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7" name="Google Shape;161;p16"/>
          <p:cNvSpPr txBox="1"/>
          <p:nvPr/>
        </p:nvSpPr>
        <p:spPr>
          <a:xfrm>
            <a:off x="3714693" y="2476462"/>
            <a:ext cx="4762500" cy="59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7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67;p17"/>
          <p:cNvSpPr/>
          <p:nvPr/>
        </p:nvSpPr>
        <p:spPr>
          <a:xfrm>
            <a:off x="-76200" y="28579"/>
            <a:ext cx="1248172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8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52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3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4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55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56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048657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048658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048659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60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048661" name="Google Shape;178;p17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048662" name="Google Shape;179;p17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3" name="Google Shape;180;p17"/>
          <p:cNvSpPr/>
          <p:nvPr/>
        </p:nvSpPr>
        <p:spPr>
          <a:xfrm>
            <a:off x="7362825" y="447674"/>
            <a:ext cx="361962" cy="361962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664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65" name="Google Shape;182;p17"/>
          <p:cNvSpPr/>
          <p:nvPr/>
        </p:nvSpPr>
        <p:spPr>
          <a:xfrm>
            <a:off x="10687050" y="6134100"/>
            <a:ext cx="247500" cy="247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6" name="Google Shape;183;p17"/>
          <p:cNvSpPr txBox="1"/>
          <p:nvPr>
            <p:ph type="title"/>
          </p:nvPr>
        </p:nvSpPr>
        <p:spPr>
          <a:xfrm>
            <a:off x="739774" y="445387"/>
            <a:ext cx="2357100" cy="6737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7" name="Google Shape;184;p17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8" name="Google Shape;185;p17"/>
          <p:cNvSpPr/>
          <p:nvPr/>
        </p:nvSpPr>
        <p:spPr>
          <a:xfrm>
            <a:off x="2509806" y="1041533"/>
            <a:ext cx="5029200" cy="4015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91;p18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73" name="Google Shape;192;p18"/>
          <p:cNvSpPr txBox="1"/>
          <p:nvPr>
            <p:ph type="title"/>
          </p:nvPr>
        </p:nvSpPr>
        <p:spPr>
          <a:xfrm>
            <a:off x="834071" y="575055"/>
            <a:ext cx="5637000" cy="118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4" name="Google Shape;193;p18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5" name="Google Shape;194;p18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6" name="Google Shape;195;p18"/>
          <p:cNvSpPr/>
          <p:nvPr/>
        </p:nvSpPr>
        <p:spPr>
          <a:xfrm>
            <a:off x="3714693" y="2476462"/>
            <a:ext cx="47625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4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201;p19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81" name="Google Shape;202;p19"/>
          <p:cNvSpPr txBox="1"/>
          <p:nvPr>
            <p:ph type="title"/>
          </p:nvPr>
        </p:nvSpPr>
        <p:spPr>
          <a:xfrm>
            <a:off x="739774" y="829626"/>
            <a:ext cx="5263500" cy="6007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2" name="Google Shape;203;p19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3" name="Google Shape;204;p19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4" name="Google Shape;205;p19"/>
          <p:cNvSpPr txBox="1"/>
          <p:nvPr/>
        </p:nvSpPr>
        <p:spPr>
          <a:xfrm>
            <a:off x="3204175" y="1346255"/>
            <a:ext cx="3000000" cy="3611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7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211;p20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89" name="Google Shape;212;p20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0" name="Google Shape;213;p20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91" name="Google Shape;214;p20"/>
          <p:cNvSpPr txBox="1"/>
          <p:nvPr>
            <p:ph type="title"/>
          </p:nvPr>
        </p:nvSpPr>
        <p:spPr>
          <a:xfrm>
            <a:off x="699452" y="891793"/>
            <a:ext cx="5014500" cy="4610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cap="none" sz="32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cap="none" sz="32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2" name="Google Shape;215;p20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216;p20"/>
          <p:cNvSpPr/>
          <p:nvPr/>
        </p:nvSpPr>
        <p:spPr>
          <a:xfrm>
            <a:off x="3714693" y="2476462"/>
            <a:ext cx="4762500" cy="1932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0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22;p2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98" name="Google Shape;223;p2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9" name="Google Shape;224;p2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0" name="Google Shape;225;p21"/>
          <p:cNvSpPr txBox="1"/>
          <p:nvPr>
            <p:ph type="title"/>
          </p:nvPr>
        </p:nvSpPr>
        <p:spPr>
          <a:xfrm>
            <a:off x="558165" y="857885"/>
            <a:ext cx="9763200" cy="508626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cap="none" sz="36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cap="none" sz="36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1" name="Google Shape;226;p21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2" name="Google Shape;227;p21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3" name="Google Shape;228;p21"/>
          <p:cNvSpPr/>
          <p:nvPr/>
        </p:nvSpPr>
        <p:spPr>
          <a:xfrm>
            <a:off x="3714693" y="2476462"/>
            <a:ext cx="4762500" cy="2186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234;p22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8" name="Google Shape;235;p22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</p:sp>
      <p:sp>
        <p:nvSpPr>
          <p:cNvPr id="1048709" name="Google Shape;236;p22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0" name="Google Shape;237;p22"/>
          <p:cNvSpPr/>
          <p:nvPr/>
        </p:nvSpPr>
        <p:spPr>
          <a:xfrm>
            <a:off x="739774" y="291147"/>
            <a:ext cx="8794800" cy="5594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1" name="Google Shape;238;p22"/>
          <p:cNvSpPr/>
          <p:nvPr/>
        </p:nvSpPr>
        <p:spPr>
          <a:xfrm>
            <a:off x="10058401" y="525141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12" name="Google Shape;239;p22"/>
          <p:cNvSpPr/>
          <p:nvPr/>
        </p:nvSpPr>
        <p:spPr>
          <a:xfrm>
            <a:off x="3714693" y="2476462"/>
            <a:ext cx="4762500" cy="2567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6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245;p2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7" name="Google Shape;246;p23"/>
          <p:cNvSpPr/>
          <p:nvPr/>
        </p:nvSpPr>
        <p:spPr>
          <a:xfrm>
            <a:off x="3714693" y="2476462"/>
            <a:ext cx="4762500" cy="2567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CPH2579</dc:creator>
  <dcterms:created xsi:type="dcterms:W3CDTF">2025-09-08T10:24:30Z</dcterms:created>
  <dcterms:modified xsi:type="dcterms:W3CDTF">2025-09-08T10:24:30Z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65e24930d4d94c939eaf42f3864d11e5</vt:lpwstr>
  </property>
</Properties>
</file>