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2" r:id="rId7"/>
    <p:sldId id="275" r:id="rId8"/>
    <p:sldId id="274" r:id="rId9"/>
    <p:sldId id="260" r:id="rId10"/>
    <p:sldId id="276" r:id="rId11"/>
    <p:sldId id="273" r:id="rId12"/>
    <p:sldId id="278" r:id="rId13"/>
    <p:sldId id="265" r:id="rId14"/>
    <p:sldId id="27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BA788-19FC-4F28-8728-0F92EF31AE68}" v="3" dt="2020-11-11T22:13:55.453"/>
    <p1510:client id="{0284A6AE-824B-4AD6-ABC0-8C039100214A}" v="692" dt="2020-10-26T21:53:57.676"/>
    <p1510:client id="{0BBDF7DB-2B6F-47DE-BD70-AAB9D019DF58}" v="10" dt="2020-10-29T21:05:37.124"/>
    <p1510:client id="{1DFD5803-DC19-49BF-97C2-EBBA75505C4D}" v="665" dt="2020-11-10T22:11:53.344"/>
    <p1510:client id="{2162C0AE-2076-4BF7-B3C4-FA4655B871C8}" v="421" dt="2020-11-11T18:56:47.993"/>
    <p1510:client id="{32964A62-2B88-4392-9667-5DE6C4C58C5C}" v="57" dt="2020-11-10T21:34:49.286"/>
    <p1510:client id="{3ED1C71E-A8FE-4869-BFBD-790A7071ACC0}" v="453" dt="2020-10-28T14:53:50.813"/>
    <p1510:client id="{534A479C-E044-4A54-9BC0-9AB30867AFC6}" v="6" dt="2020-11-11T19:34:15.454"/>
    <p1510:client id="{640AF269-2A03-4C2E-9ABE-E2F9AE8BF586}" v="478" dt="2020-11-12T20:00:22.114"/>
    <p1510:client id="{769AD2C8-50AC-4BB8-A062-33EBD072419B}" v="20" dt="2020-11-12T20:16:18.075"/>
    <p1510:client id="{80FA10A2-1D24-4F42-B660-609ACA28EA7D}" v="2" dt="2020-11-11T18:32:53.481"/>
    <p1510:client id="{AD08AC54-D171-43A2-BAF9-5A3F31FE55A3}" v="1157" dt="2020-10-28T19:37:09.993"/>
    <p1510:client id="{BC0B0C8E-A47F-416E-8C09-2C7A844A66A1}" v="47" dt="2020-10-27T20:59:56.229"/>
    <p1510:client id="{C099D3FD-8760-45CA-9971-9C009713B8A4}" v="359" dt="2020-10-28T19:54:40.680"/>
    <p1510:client id="{C257723B-373B-490F-B77A-BD7505B12D89}" v="226" dt="2020-11-11T19:32:00.065"/>
    <p1510:client id="{D909B069-A272-4FD1-A88A-C1F36B1C65D4}" v="181" dt="2020-11-11T20:40:00.104"/>
    <p1510:client id="{E8005EA6-2655-448E-A6D5-3251B15B8E82}" v="194" dt="2020-11-11T22:11:32.017"/>
    <p1510:client id="{EE242982-9A84-4FD6-8C97-31748889FAC6}" v="62" dt="2020-11-10T21:10:07.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tt, Kathy A" userId="S::brettk2@nationwide.com::88f2fc37-b343-4b0a-9479-150f4d4a5cec" providerId="AD" clId="Web-{0BBDF7DB-2B6F-47DE-BD70-AAB9D019DF58}"/>
    <pc:docChg chg="modSld">
      <pc:chgData name="Brett, Kathy A" userId="S::brettk2@nationwide.com::88f2fc37-b343-4b0a-9479-150f4d4a5cec" providerId="AD" clId="Web-{0BBDF7DB-2B6F-47DE-BD70-AAB9D019DF58}" dt="2020-10-29T21:05:37.124" v="9" actId="20577"/>
      <pc:docMkLst>
        <pc:docMk/>
      </pc:docMkLst>
      <pc:sldChg chg="modSp">
        <pc:chgData name="Brett, Kathy A" userId="S::brettk2@nationwide.com::88f2fc37-b343-4b0a-9479-150f4d4a5cec" providerId="AD" clId="Web-{0BBDF7DB-2B6F-47DE-BD70-AAB9D019DF58}" dt="2020-10-29T21:05:37.124" v="8" actId="20577"/>
        <pc:sldMkLst>
          <pc:docMk/>
          <pc:sldMk cId="2697485719" sldId="257"/>
        </pc:sldMkLst>
        <pc:spChg chg="mod">
          <ac:chgData name="Brett, Kathy A" userId="S::brettk2@nationwide.com::88f2fc37-b343-4b0a-9479-150f4d4a5cec" providerId="AD" clId="Web-{0BBDF7DB-2B6F-47DE-BD70-AAB9D019DF58}" dt="2020-10-29T21:05:37.124" v="8" actId="20577"/>
          <ac:spMkLst>
            <pc:docMk/>
            <pc:sldMk cId="2697485719" sldId="257"/>
            <ac:spMk id="3" creationId="{5D666137-1341-49FB-9EEE-D01021C32570}"/>
          </ac:spMkLst>
        </pc:spChg>
      </pc:sldChg>
    </pc:docChg>
  </pc:docChgLst>
  <pc:docChgLst>
    <pc:chgData name="Justice, Nicole L" userId="S::justin1@nationwide.com::d6c3c96d-bc56-4f0d-b6fc-021fedc0bead" providerId="AD" clId="Web-{32964A62-2B88-4392-9667-5DE6C4C58C5C}"/>
    <pc:docChg chg="modSld">
      <pc:chgData name="Justice, Nicole L" userId="S::justin1@nationwide.com::d6c3c96d-bc56-4f0d-b6fc-021fedc0bead" providerId="AD" clId="Web-{32964A62-2B88-4392-9667-5DE6C4C58C5C}" dt="2020-11-10T21:34:46.880" v="55" actId="20577"/>
      <pc:docMkLst>
        <pc:docMk/>
      </pc:docMkLst>
      <pc:sldChg chg="modSp">
        <pc:chgData name="Justice, Nicole L" userId="S::justin1@nationwide.com::d6c3c96d-bc56-4f0d-b6fc-021fedc0bead" providerId="AD" clId="Web-{32964A62-2B88-4392-9667-5DE6C4C58C5C}" dt="2020-11-10T21:34:45.661" v="53" actId="20577"/>
        <pc:sldMkLst>
          <pc:docMk/>
          <pc:sldMk cId="3915623306" sldId="272"/>
        </pc:sldMkLst>
        <pc:spChg chg="mod">
          <ac:chgData name="Justice, Nicole L" userId="S::justin1@nationwide.com::d6c3c96d-bc56-4f0d-b6fc-021fedc0bead" providerId="AD" clId="Web-{32964A62-2B88-4392-9667-5DE6C4C58C5C}" dt="2020-11-10T21:34:45.661" v="53" actId="20577"/>
          <ac:spMkLst>
            <pc:docMk/>
            <pc:sldMk cId="3915623306" sldId="272"/>
            <ac:spMk id="3" creationId="{5D666137-1341-49FB-9EEE-D01021C32570}"/>
          </ac:spMkLst>
        </pc:spChg>
      </pc:sldChg>
    </pc:docChg>
  </pc:docChgLst>
  <pc:docChgLst>
    <pc:chgData name="Justice, Nicole L" userId="S::justin1@nationwide.com::d6c3c96d-bc56-4f0d-b6fc-021fedc0bead" providerId="AD" clId="Web-{640AF269-2A03-4C2E-9ABE-E2F9AE8BF586}"/>
    <pc:docChg chg="addSld modSld sldOrd">
      <pc:chgData name="Justice, Nicole L" userId="S::justin1@nationwide.com::d6c3c96d-bc56-4f0d-b6fc-021fedc0bead" providerId="AD" clId="Web-{640AF269-2A03-4C2E-9ABE-E2F9AE8BF586}" dt="2020-11-12T20:00:21.770" v="461" actId="20577"/>
      <pc:docMkLst>
        <pc:docMk/>
      </pc:docMkLst>
      <pc:sldChg chg="addSp delSp modSp">
        <pc:chgData name="Justice, Nicole L" userId="S::justin1@nationwide.com::d6c3c96d-bc56-4f0d-b6fc-021fedc0bead" providerId="AD" clId="Web-{640AF269-2A03-4C2E-9ABE-E2F9AE8BF586}" dt="2020-11-12T19:31:06.350" v="8" actId="1076"/>
        <pc:sldMkLst>
          <pc:docMk/>
          <pc:sldMk cId="3777876976" sldId="260"/>
        </pc:sldMkLst>
        <pc:picChg chg="add mod">
          <ac:chgData name="Justice, Nicole L" userId="S::justin1@nationwide.com::d6c3c96d-bc56-4f0d-b6fc-021fedc0bead" providerId="AD" clId="Web-{640AF269-2A03-4C2E-9ABE-E2F9AE8BF586}" dt="2020-11-12T19:31:06.350" v="8" actId="1076"/>
          <ac:picMkLst>
            <pc:docMk/>
            <pc:sldMk cId="3777876976" sldId="260"/>
            <ac:picMk id="2" creationId="{C30360CC-378C-4BFE-AF44-AA7A3DD36DA1}"/>
          </ac:picMkLst>
        </pc:picChg>
        <pc:picChg chg="del">
          <ac:chgData name="Justice, Nicole L" userId="S::justin1@nationwide.com::d6c3c96d-bc56-4f0d-b6fc-021fedc0bead" providerId="AD" clId="Web-{640AF269-2A03-4C2E-9ABE-E2F9AE8BF586}" dt="2020-11-12T19:18:06.205" v="0"/>
          <ac:picMkLst>
            <pc:docMk/>
            <pc:sldMk cId="3777876976" sldId="260"/>
            <ac:picMk id="7" creationId="{80351BCE-F87C-4069-904B-A3516CCC6436}"/>
          </ac:picMkLst>
        </pc:picChg>
      </pc:sldChg>
      <pc:sldChg chg="modSp">
        <pc:chgData name="Justice, Nicole L" userId="S::justin1@nationwide.com::d6c3c96d-bc56-4f0d-b6fc-021fedc0bead" providerId="AD" clId="Web-{640AF269-2A03-4C2E-9ABE-E2F9AE8BF586}" dt="2020-11-12T20:00:19.958" v="459" actId="20577"/>
        <pc:sldMkLst>
          <pc:docMk/>
          <pc:sldMk cId="2236363738" sldId="270"/>
        </pc:sldMkLst>
        <pc:spChg chg="mod">
          <ac:chgData name="Justice, Nicole L" userId="S::justin1@nationwide.com::d6c3c96d-bc56-4f0d-b6fc-021fedc0bead" providerId="AD" clId="Web-{640AF269-2A03-4C2E-9ABE-E2F9AE8BF586}" dt="2020-11-12T20:00:19.958" v="459" actId="20577"/>
          <ac:spMkLst>
            <pc:docMk/>
            <pc:sldMk cId="2236363738" sldId="270"/>
            <ac:spMk id="3" creationId="{5D666137-1341-49FB-9EEE-D01021C32570}"/>
          </ac:spMkLst>
        </pc:spChg>
      </pc:sldChg>
      <pc:sldChg chg="addSp delSp modSp">
        <pc:chgData name="Justice, Nicole L" userId="S::justin1@nationwide.com::d6c3c96d-bc56-4f0d-b6fc-021fedc0bead" providerId="AD" clId="Web-{640AF269-2A03-4C2E-9ABE-E2F9AE8BF586}" dt="2020-11-12T19:34:12.043" v="15" actId="1076"/>
        <pc:sldMkLst>
          <pc:docMk/>
          <pc:sldMk cId="2119226355" sldId="273"/>
        </pc:sldMkLst>
        <pc:picChg chg="del">
          <ac:chgData name="Justice, Nicole L" userId="S::justin1@nationwide.com::d6c3c96d-bc56-4f0d-b6fc-021fedc0bead" providerId="AD" clId="Web-{640AF269-2A03-4C2E-9ABE-E2F9AE8BF586}" dt="2020-11-12T19:31:26.366" v="9"/>
          <ac:picMkLst>
            <pc:docMk/>
            <pc:sldMk cId="2119226355" sldId="273"/>
            <ac:picMk id="2" creationId="{2CE81C14-15FB-4A56-9B3D-835BF3FFD318}"/>
          </ac:picMkLst>
        </pc:picChg>
        <pc:picChg chg="add mod">
          <ac:chgData name="Justice, Nicole L" userId="S::justin1@nationwide.com::d6c3c96d-bc56-4f0d-b6fc-021fedc0bead" providerId="AD" clId="Web-{640AF269-2A03-4C2E-9ABE-E2F9AE8BF586}" dt="2020-11-12T19:34:12.043" v="15" actId="1076"/>
          <ac:picMkLst>
            <pc:docMk/>
            <pc:sldMk cId="2119226355" sldId="273"/>
            <ac:picMk id="4" creationId="{CFD4CF92-4E3A-4036-AA2C-5D0C231F7307}"/>
          </ac:picMkLst>
        </pc:picChg>
      </pc:sldChg>
      <pc:sldChg chg="modSp">
        <pc:chgData name="Justice, Nicole L" userId="S::justin1@nationwide.com::d6c3c96d-bc56-4f0d-b6fc-021fedc0bead" providerId="AD" clId="Web-{640AF269-2A03-4C2E-9ABE-E2F9AE8BF586}" dt="2020-11-12T19:36:06.436" v="69" actId="1076"/>
        <pc:sldMkLst>
          <pc:docMk/>
          <pc:sldMk cId="626054414" sldId="274"/>
        </pc:sldMkLst>
        <pc:spChg chg="mod">
          <ac:chgData name="Justice, Nicole L" userId="S::justin1@nationwide.com::d6c3c96d-bc56-4f0d-b6fc-021fedc0bead" providerId="AD" clId="Web-{640AF269-2A03-4C2E-9ABE-E2F9AE8BF586}" dt="2020-11-12T19:35:28.951" v="61" actId="20577"/>
          <ac:spMkLst>
            <pc:docMk/>
            <pc:sldMk cId="626054414" sldId="274"/>
            <ac:spMk id="11" creationId="{C13AF8FD-E834-487B-98DE-B85CD6E46AD7}"/>
          </ac:spMkLst>
        </pc:spChg>
        <pc:picChg chg="mod">
          <ac:chgData name="Justice, Nicole L" userId="S::justin1@nationwide.com::d6c3c96d-bc56-4f0d-b6fc-021fedc0bead" providerId="AD" clId="Web-{640AF269-2A03-4C2E-9ABE-E2F9AE8BF586}" dt="2020-11-12T19:36:06.436" v="69" actId="1076"/>
          <ac:picMkLst>
            <pc:docMk/>
            <pc:sldMk cId="626054414" sldId="274"/>
            <ac:picMk id="5" creationId="{63C2A634-CF05-452D-8822-32414BC1F20B}"/>
          </ac:picMkLst>
        </pc:picChg>
      </pc:sldChg>
      <pc:sldChg chg="modSp">
        <pc:chgData name="Justice, Nicole L" userId="S::justin1@nationwide.com::d6c3c96d-bc56-4f0d-b6fc-021fedc0bead" providerId="AD" clId="Web-{640AF269-2A03-4C2E-9ABE-E2F9AE8BF586}" dt="2020-11-12T19:47:49.345" v="189" actId="20577"/>
        <pc:sldMkLst>
          <pc:docMk/>
          <pc:sldMk cId="2107312784" sldId="276"/>
        </pc:sldMkLst>
        <pc:spChg chg="mod">
          <ac:chgData name="Justice, Nicole L" userId="S::justin1@nationwide.com::d6c3c96d-bc56-4f0d-b6fc-021fedc0bead" providerId="AD" clId="Web-{640AF269-2A03-4C2E-9ABE-E2F9AE8BF586}" dt="2020-11-12T19:47:49.345" v="189" actId="20577"/>
          <ac:spMkLst>
            <pc:docMk/>
            <pc:sldMk cId="2107312784" sldId="276"/>
            <ac:spMk id="5" creationId="{CC0A1809-FFFA-4D54-BAE9-D3BF074CFCE0}"/>
          </ac:spMkLst>
        </pc:spChg>
      </pc:sldChg>
      <pc:sldChg chg="addSp delSp modSp add ord replId">
        <pc:chgData name="Justice, Nicole L" userId="S::justin1@nationwide.com::d6c3c96d-bc56-4f0d-b6fc-021fedc0bead" providerId="AD" clId="Web-{640AF269-2A03-4C2E-9ABE-E2F9AE8BF586}" dt="2020-11-12T19:58:52.627" v="458"/>
        <pc:sldMkLst>
          <pc:docMk/>
          <pc:sldMk cId="4152992205" sldId="278"/>
        </pc:sldMkLst>
        <pc:spChg chg="mod ord">
          <ac:chgData name="Justice, Nicole L" userId="S::justin1@nationwide.com::d6c3c96d-bc56-4f0d-b6fc-021fedc0bead" providerId="AD" clId="Web-{640AF269-2A03-4C2E-9ABE-E2F9AE8BF586}" dt="2020-11-12T19:53:10.072" v="432" actId="1076"/>
          <ac:spMkLst>
            <pc:docMk/>
            <pc:sldMk cId="4152992205" sldId="278"/>
            <ac:spMk id="5" creationId="{CC0A1809-FFFA-4D54-BAE9-D3BF074CFCE0}"/>
          </ac:spMkLst>
        </pc:spChg>
        <pc:spChg chg="add mod">
          <ac:chgData name="Justice, Nicole L" userId="S::justin1@nationwide.com::d6c3c96d-bc56-4f0d-b6fc-021fedc0bead" providerId="AD" clId="Web-{640AF269-2A03-4C2E-9ABE-E2F9AE8BF586}" dt="2020-11-12T19:55:01.418" v="441" actId="20577"/>
          <ac:spMkLst>
            <pc:docMk/>
            <pc:sldMk cId="4152992205" sldId="278"/>
            <ac:spMk id="6" creationId="{03BB9AD1-D6E0-4527-A899-22FA4F2B5CF4}"/>
          </ac:spMkLst>
        </pc:spChg>
        <pc:spChg chg="add mod">
          <ac:chgData name="Justice, Nicole L" userId="S::justin1@nationwide.com::d6c3c96d-bc56-4f0d-b6fc-021fedc0bead" providerId="AD" clId="Web-{640AF269-2A03-4C2E-9ABE-E2F9AE8BF586}" dt="2020-11-12T19:58:52.627" v="458"/>
          <ac:spMkLst>
            <pc:docMk/>
            <pc:sldMk cId="4152992205" sldId="278"/>
            <ac:spMk id="7" creationId="{645AED91-4BC8-4A4C-8FE0-04E721D73297}"/>
          </ac:spMkLst>
        </pc:spChg>
        <pc:picChg chg="add mod">
          <ac:chgData name="Justice, Nicole L" userId="S::justin1@nationwide.com::d6c3c96d-bc56-4f0d-b6fc-021fedc0bead" providerId="AD" clId="Web-{640AF269-2A03-4C2E-9ABE-E2F9AE8BF586}" dt="2020-11-12T19:45:55.248" v="151" actId="14100"/>
          <ac:picMkLst>
            <pc:docMk/>
            <pc:sldMk cId="4152992205" sldId="278"/>
            <ac:picMk id="2" creationId="{F5F83292-9EA8-484E-BDB9-DF44FAD3B4A6}"/>
          </ac:picMkLst>
        </pc:picChg>
        <pc:picChg chg="del">
          <ac:chgData name="Justice, Nicole L" userId="S::justin1@nationwide.com::d6c3c96d-bc56-4f0d-b6fc-021fedc0bead" providerId="AD" clId="Web-{640AF269-2A03-4C2E-9ABE-E2F9AE8BF586}" dt="2020-11-12T19:43:43.916" v="143"/>
          <ac:picMkLst>
            <pc:docMk/>
            <pc:sldMk cId="4152992205" sldId="278"/>
            <ac:picMk id="4" creationId="{4B18C57A-45D9-487C-A1A6-2EC604EF3AF7}"/>
          </ac:picMkLst>
        </pc:picChg>
      </pc:sldChg>
    </pc:docChg>
  </pc:docChgLst>
  <pc:docChgLst>
    <pc:chgData name="Justice, Nicole L" userId="S::justin1@nationwide.com::d6c3c96d-bc56-4f0d-b6fc-021fedc0bead" providerId="AD" clId="Web-{D909B069-A272-4FD1-A88A-C1F36B1C65D4}"/>
    <pc:docChg chg="addSld modSld">
      <pc:chgData name="Justice, Nicole L" userId="S::justin1@nationwide.com::d6c3c96d-bc56-4f0d-b6fc-021fedc0bead" providerId="AD" clId="Web-{D909B069-A272-4FD1-A88A-C1F36B1C65D4}" dt="2020-11-11T20:40:00.104" v="183" actId="20577"/>
      <pc:docMkLst>
        <pc:docMk/>
      </pc:docMkLst>
      <pc:sldChg chg="addSp delSp modSp add replId">
        <pc:chgData name="Justice, Nicole L" userId="S::justin1@nationwide.com::d6c3c96d-bc56-4f0d-b6fc-021fedc0bead" providerId="AD" clId="Web-{D909B069-A272-4FD1-A88A-C1F36B1C65D4}" dt="2020-11-11T20:39:58.322" v="181" actId="20577"/>
        <pc:sldMkLst>
          <pc:docMk/>
          <pc:sldMk cId="2107312784" sldId="276"/>
        </pc:sldMkLst>
        <pc:spChg chg="mod ord">
          <ac:chgData name="Justice, Nicole L" userId="S::justin1@nationwide.com::d6c3c96d-bc56-4f0d-b6fc-021fedc0bead" providerId="AD" clId="Web-{D909B069-A272-4FD1-A88A-C1F36B1C65D4}" dt="2020-11-11T20:37:37.853" v="174"/>
          <ac:spMkLst>
            <pc:docMk/>
            <pc:sldMk cId="2107312784" sldId="276"/>
            <ac:spMk id="3" creationId="{DC88F4CF-6E5E-4E96-99D5-2172A6FA43C5}"/>
          </ac:spMkLst>
        </pc:spChg>
        <pc:spChg chg="add mod ord">
          <ac:chgData name="Justice, Nicole L" userId="S::justin1@nationwide.com::d6c3c96d-bc56-4f0d-b6fc-021fedc0bead" providerId="AD" clId="Web-{D909B069-A272-4FD1-A88A-C1F36B1C65D4}" dt="2020-11-11T20:39:58.322" v="181" actId="20577"/>
          <ac:spMkLst>
            <pc:docMk/>
            <pc:sldMk cId="2107312784" sldId="276"/>
            <ac:spMk id="5" creationId="{CC0A1809-FFFA-4D54-BAE9-D3BF074CFCE0}"/>
          </ac:spMkLst>
        </pc:spChg>
        <pc:spChg chg="add del mod">
          <ac:chgData name="Justice, Nicole L" userId="S::justin1@nationwide.com::d6c3c96d-bc56-4f0d-b6fc-021fedc0bead" providerId="AD" clId="Web-{D909B069-A272-4FD1-A88A-C1F36B1C65D4}" dt="2020-11-11T20:39:38.244" v="180"/>
          <ac:spMkLst>
            <pc:docMk/>
            <pc:sldMk cId="2107312784" sldId="276"/>
            <ac:spMk id="6" creationId="{E55867E1-2424-4A97-8FF9-E9275C73565A}"/>
          </ac:spMkLst>
        </pc:spChg>
        <pc:spChg chg="add del">
          <ac:chgData name="Justice, Nicole L" userId="S::justin1@nationwide.com::d6c3c96d-bc56-4f0d-b6fc-021fedc0bead" providerId="AD" clId="Web-{D909B069-A272-4FD1-A88A-C1F36B1C65D4}" dt="2020-11-11T20:31:02.600" v="5"/>
          <ac:spMkLst>
            <pc:docMk/>
            <pc:sldMk cId="2107312784" sldId="276"/>
            <ac:spMk id="11" creationId="{40AF8A4E-93BE-4C6A-A381-D03AD59FC813}"/>
          </ac:spMkLst>
        </pc:spChg>
        <pc:spChg chg="add del">
          <ac:chgData name="Justice, Nicole L" userId="S::justin1@nationwide.com::d6c3c96d-bc56-4f0d-b6fc-021fedc0bead" providerId="AD" clId="Web-{D909B069-A272-4FD1-A88A-C1F36B1C65D4}" dt="2020-11-11T20:31:02.600" v="5"/>
          <ac:spMkLst>
            <pc:docMk/>
            <pc:sldMk cId="2107312784" sldId="276"/>
            <ac:spMk id="13" creationId="{3CD1EA40-7116-4FCB-9369-70F29FAA91EC}"/>
          </ac:spMkLst>
        </pc:spChg>
        <pc:spChg chg="add del">
          <ac:chgData name="Justice, Nicole L" userId="S::justin1@nationwide.com::d6c3c96d-bc56-4f0d-b6fc-021fedc0bead" providerId="AD" clId="Web-{D909B069-A272-4FD1-A88A-C1F36B1C65D4}" dt="2020-11-11T20:31:02.600" v="5"/>
          <ac:spMkLst>
            <pc:docMk/>
            <pc:sldMk cId="2107312784" sldId="276"/>
            <ac:spMk id="15" creationId="{BF647E38-F93D-4661-8D77-CE13EEB65B5A}"/>
          </ac:spMkLst>
        </pc:spChg>
        <pc:spChg chg="add del">
          <ac:chgData name="Justice, Nicole L" userId="S::justin1@nationwide.com::d6c3c96d-bc56-4f0d-b6fc-021fedc0bead" providerId="AD" clId="Web-{D909B069-A272-4FD1-A88A-C1F36B1C65D4}" dt="2020-11-11T20:31:02.600" v="5"/>
          <ac:spMkLst>
            <pc:docMk/>
            <pc:sldMk cId="2107312784" sldId="276"/>
            <ac:spMk id="39" creationId="{D6C80E47-971C-437F-B030-191115B01D68}"/>
          </ac:spMkLst>
        </pc:spChg>
        <pc:spChg chg="add del">
          <ac:chgData name="Justice, Nicole L" userId="S::justin1@nationwide.com::d6c3c96d-bc56-4f0d-b6fc-021fedc0bead" providerId="AD" clId="Web-{D909B069-A272-4FD1-A88A-C1F36B1C65D4}" dt="2020-11-11T20:32:45.210" v="16"/>
          <ac:spMkLst>
            <pc:docMk/>
            <pc:sldMk cId="2107312784" sldId="276"/>
            <ac:spMk id="41" creationId="{3AFE8227-C443-417B-BA91-520EB1EF4559}"/>
          </ac:spMkLst>
        </pc:spChg>
        <pc:spChg chg="add del">
          <ac:chgData name="Justice, Nicole L" userId="S::justin1@nationwide.com::d6c3c96d-bc56-4f0d-b6fc-021fedc0bead" providerId="AD" clId="Web-{D909B069-A272-4FD1-A88A-C1F36B1C65D4}" dt="2020-11-11T20:32:45.210" v="16"/>
          <ac:spMkLst>
            <pc:docMk/>
            <pc:sldMk cId="2107312784" sldId="276"/>
            <ac:spMk id="42" creationId="{907741FC-B544-4A6E-B831-6789D042333D}"/>
          </ac:spMkLst>
        </pc:spChg>
        <pc:spChg chg="add del">
          <ac:chgData name="Justice, Nicole L" userId="S::justin1@nationwide.com::d6c3c96d-bc56-4f0d-b6fc-021fedc0bead" providerId="AD" clId="Web-{D909B069-A272-4FD1-A88A-C1F36B1C65D4}" dt="2020-11-11T20:31:02.584" v="4"/>
          <ac:spMkLst>
            <pc:docMk/>
            <pc:sldMk cId="2107312784" sldId="276"/>
            <ac:spMk id="44" creationId="{E862BE82-D00D-42C1-BF16-93AA37870C32}"/>
          </ac:spMkLst>
        </pc:spChg>
        <pc:spChg chg="add del">
          <ac:chgData name="Justice, Nicole L" userId="S::justin1@nationwide.com::d6c3c96d-bc56-4f0d-b6fc-021fedc0bead" providerId="AD" clId="Web-{D909B069-A272-4FD1-A88A-C1F36B1C65D4}" dt="2020-11-11T20:31:02.584" v="4"/>
          <ac:spMkLst>
            <pc:docMk/>
            <pc:sldMk cId="2107312784" sldId="276"/>
            <ac:spMk id="46" creationId="{F6D92C2D-1D3D-4974-918C-06579FB354A9}"/>
          </ac:spMkLst>
        </pc:spChg>
        <pc:spChg chg="add del">
          <ac:chgData name="Justice, Nicole L" userId="S::justin1@nationwide.com::d6c3c96d-bc56-4f0d-b6fc-021fedc0bead" providerId="AD" clId="Web-{D909B069-A272-4FD1-A88A-C1F36B1C65D4}" dt="2020-11-11T20:32:45.210" v="16"/>
          <ac:spMkLst>
            <pc:docMk/>
            <pc:sldMk cId="2107312784" sldId="276"/>
            <ac:spMk id="48" creationId="{3F0BE7ED-7814-4273-B18A-F26CC0380380}"/>
          </ac:spMkLst>
        </pc:spChg>
        <pc:spChg chg="add del">
          <ac:chgData name="Justice, Nicole L" userId="S::justin1@nationwide.com::d6c3c96d-bc56-4f0d-b6fc-021fedc0bead" providerId="AD" clId="Web-{D909B069-A272-4FD1-A88A-C1F36B1C65D4}" dt="2020-11-11T20:37:37.853" v="174"/>
          <ac:spMkLst>
            <pc:docMk/>
            <pc:sldMk cId="2107312784" sldId="276"/>
            <ac:spMk id="53" creationId="{4038CB10-1F5C-4D54-9DF7-12586DE5B007}"/>
          </ac:spMkLst>
        </pc:spChg>
        <pc:spChg chg="add del">
          <ac:chgData name="Justice, Nicole L" userId="S::justin1@nationwide.com::d6c3c96d-bc56-4f0d-b6fc-021fedc0bead" providerId="AD" clId="Web-{D909B069-A272-4FD1-A88A-C1F36B1C65D4}" dt="2020-11-11T20:37:37.853" v="174"/>
          <ac:spMkLst>
            <pc:docMk/>
            <pc:sldMk cId="2107312784" sldId="276"/>
            <ac:spMk id="55" creationId="{73ED6512-6858-4552-B699-9A97FE9A4EA2}"/>
          </ac:spMkLst>
        </pc:spChg>
        <pc:spChg chg="add">
          <ac:chgData name="Justice, Nicole L" userId="S::justin1@nationwide.com::d6c3c96d-bc56-4f0d-b6fc-021fedc0bead" providerId="AD" clId="Web-{D909B069-A272-4FD1-A88A-C1F36B1C65D4}" dt="2020-11-11T20:37:37.853" v="174"/>
          <ac:spMkLst>
            <pc:docMk/>
            <pc:sldMk cId="2107312784" sldId="276"/>
            <ac:spMk id="60" creationId="{B775CD93-9DF2-48CB-9F57-1BCA9A46C7FA}"/>
          </ac:spMkLst>
        </pc:spChg>
        <pc:spChg chg="add">
          <ac:chgData name="Justice, Nicole L" userId="S::justin1@nationwide.com::d6c3c96d-bc56-4f0d-b6fc-021fedc0bead" providerId="AD" clId="Web-{D909B069-A272-4FD1-A88A-C1F36B1C65D4}" dt="2020-11-11T20:37:37.853" v="174"/>
          <ac:spMkLst>
            <pc:docMk/>
            <pc:sldMk cId="2107312784" sldId="276"/>
            <ac:spMk id="62" creationId="{6166C6D1-23AC-49C4-BA07-238E4E9F8CEB}"/>
          </ac:spMkLst>
        </pc:spChg>
        <pc:spChg chg="add">
          <ac:chgData name="Justice, Nicole L" userId="S::justin1@nationwide.com::d6c3c96d-bc56-4f0d-b6fc-021fedc0bead" providerId="AD" clId="Web-{D909B069-A272-4FD1-A88A-C1F36B1C65D4}" dt="2020-11-11T20:37:37.853" v="174"/>
          <ac:spMkLst>
            <pc:docMk/>
            <pc:sldMk cId="2107312784" sldId="276"/>
            <ac:spMk id="64" creationId="{1C091803-41C2-48E0-9228-5148460C7479}"/>
          </ac:spMkLst>
        </pc:spChg>
        <pc:grpChg chg="add del">
          <ac:chgData name="Justice, Nicole L" userId="S::justin1@nationwide.com::d6c3c96d-bc56-4f0d-b6fc-021fedc0bead" providerId="AD" clId="Web-{D909B069-A272-4FD1-A88A-C1F36B1C65D4}" dt="2020-11-11T20:31:02.600" v="5"/>
          <ac:grpSpMkLst>
            <pc:docMk/>
            <pc:sldMk cId="2107312784" sldId="276"/>
            <ac:grpSpMk id="17" creationId="{5CA94304-5BB9-4D36-A82D-7BC2EBCA3EA2}"/>
          </ac:grpSpMkLst>
        </pc:grpChg>
        <pc:picChg chg="add del mod">
          <ac:chgData name="Justice, Nicole L" userId="S::justin1@nationwide.com::d6c3c96d-bc56-4f0d-b6fc-021fedc0bead" providerId="AD" clId="Web-{D909B069-A272-4FD1-A88A-C1F36B1C65D4}" dt="2020-11-11T20:31:15.569" v="8"/>
          <ac:picMkLst>
            <pc:docMk/>
            <pc:sldMk cId="2107312784" sldId="276"/>
            <ac:picMk id="2" creationId="{8FA614CD-10BE-417D-BB6F-C677C8D9E9D6}"/>
          </ac:picMkLst>
        </pc:picChg>
        <pc:picChg chg="add mod">
          <ac:chgData name="Justice, Nicole L" userId="S::justin1@nationwide.com::d6c3c96d-bc56-4f0d-b6fc-021fedc0bead" providerId="AD" clId="Web-{D909B069-A272-4FD1-A88A-C1F36B1C65D4}" dt="2020-11-11T20:39:25.369" v="178" actId="1076"/>
          <ac:picMkLst>
            <pc:docMk/>
            <pc:sldMk cId="2107312784" sldId="276"/>
            <ac:picMk id="4" creationId="{4B18C57A-45D9-487C-A1A6-2EC604EF3AF7}"/>
          </ac:picMkLst>
        </pc:picChg>
        <pc:picChg chg="del">
          <ac:chgData name="Justice, Nicole L" userId="S::justin1@nationwide.com::d6c3c96d-bc56-4f0d-b6fc-021fedc0bead" providerId="AD" clId="Web-{D909B069-A272-4FD1-A88A-C1F36B1C65D4}" dt="2020-11-11T20:30:18.537" v="1"/>
          <ac:picMkLst>
            <pc:docMk/>
            <pc:sldMk cId="2107312784" sldId="276"/>
            <ac:picMk id="7" creationId="{80351BCE-F87C-4069-904B-A3516CCC6436}"/>
          </ac:picMkLst>
        </pc:picChg>
      </pc:sldChg>
    </pc:docChg>
  </pc:docChgLst>
  <pc:docChgLst>
    <pc:chgData name="Justice, Nicole L" userId="S::justin1@nationwide.com::d6c3c96d-bc56-4f0d-b6fc-021fedc0bead" providerId="AD" clId="Web-{1DFD5803-DC19-49BF-97C2-EBBA75505C4D}"/>
    <pc:docChg chg="addSld delSld modSld">
      <pc:chgData name="Justice, Nicole L" userId="S::justin1@nationwide.com::d6c3c96d-bc56-4f0d-b6fc-021fedc0bead" providerId="AD" clId="Web-{1DFD5803-DC19-49BF-97C2-EBBA75505C4D}" dt="2020-11-10T22:11:52.922" v="647" actId="20577"/>
      <pc:docMkLst>
        <pc:docMk/>
      </pc:docMkLst>
      <pc:sldChg chg="addSp delSp modSp">
        <pc:chgData name="Justice, Nicole L" userId="S::justin1@nationwide.com::d6c3c96d-bc56-4f0d-b6fc-021fedc0bead" providerId="AD" clId="Web-{1DFD5803-DC19-49BF-97C2-EBBA75505C4D}" dt="2020-11-10T22:01:45.937" v="239" actId="1076"/>
        <pc:sldMkLst>
          <pc:docMk/>
          <pc:sldMk cId="3777876976" sldId="260"/>
        </pc:sldMkLst>
        <pc:spChg chg="del mod">
          <ac:chgData name="Justice, Nicole L" userId="S::justin1@nationwide.com::d6c3c96d-bc56-4f0d-b6fc-021fedc0bead" providerId="AD" clId="Web-{1DFD5803-DC19-49BF-97C2-EBBA75505C4D}" dt="2020-11-10T22:01:14.389" v="232"/>
          <ac:spMkLst>
            <pc:docMk/>
            <pc:sldMk cId="3777876976" sldId="260"/>
            <ac:spMk id="2" creationId="{D0D61A8A-0F29-4FAF-9E93-7218EFCD419D}"/>
          </ac:spMkLst>
        </pc:spChg>
        <pc:spChg chg="add del mod">
          <ac:chgData name="Justice, Nicole L" userId="S::justin1@nationwide.com::d6c3c96d-bc56-4f0d-b6fc-021fedc0bead" providerId="AD" clId="Web-{1DFD5803-DC19-49BF-97C2-EBBA75505C4D}" dt="2020-11-10T22:01:19.327" v="233"/>
          <ac:spMkLst>
            <pc:docMk/>
            <pc:sldMk cId="3777876976" sldId="260"/>
            <ac:spMk id="9" creationId="{D8651DE3-7A3E-407C-AB0F-5DA31D450C34}"/>
          </ac:spMkLst>
        </pc:spChg>
        <pc:picChg chg="del">
          <ac:chgData name="Justice, Nicole L" userId="S::justin1@nationwide.com::d6c3c96d-bc56-4f0d-b6fc-021fedc0bead" providerId="AD" clId="Web-{1DFD5803-DC19-49BF-97C2-EBBA75505C4D}" dt="2020-11-10T21:46:33.928" v="45"/>
          <ac:picMkLst>
            <pc:docMk/>
            <pc:sldMk cId="3777876976" sldId="260"/>
            <ac:picMk id="4" creationId="{158D28F5-9CDC-42BC-84C3-2F8A2A6946FE}"/>
          </ac:picMkLst>
        </pc:picChg>
        <pc:picChg chg="del">
          <ac:chgData name="Justice, Nicole L" userId="S::justin1@nationwide.com::d6c3c96d-bc56-4f0d-b6fc-021fedc0bead" providerId="AD" clId="Web-{1DFD5803-DC19-49BF-97C2-EBBA75505C4D}" dt="2020-11-10T21:46:35.694" v="47"/>
          <ac:picMkLst>
            <pc:docMk/>
            <pc:sldMk cId="3777876976" sldId="260"/>
            <ac:picMk id="5" creationId="{D57109D3-CC09-46B6-A2BB-5679CAF347E9}"/>
          </ac:picMkLst>
        </pc:picChg>
        <pc:picChg chg="del">
          <ac:chgData name="Justice, Nicole L" userId="S::justin1@nationwide.com::d6c3c96d-bc56-4f0d-b6fc-021fedc0bead" providerId="AD" clId="Web-{1DFD5803-DC19-49BF-97C2-EBBA75505C4D}" dt="2020-11-10T21:46:34.678" v="46"/>
          <ac:picMkLst>
            <pc:docMk/>
            <pc:sldMk cId="3777876976" sldId="260"/>
            <ac:picMk id="6" creationId="{EF168DAD-CA4A-41F3-A407-7AFA100B2CB1}"/>
          </ac:picMkLst>
        </pc:picChg>
        <pc:picChg chg="add mod">
          <ac:chgData name="Justice, Nicole L" userId="S::justin1@nationwide.com::d6c3c96d-bc56-4f0d-b6fc-021fedc0bead" providerId="AD" clId="Web-{1DFD5803-DC19-49BF-97C2-EBBA75505C4D}" dt="2020-11-10T22:01:45.937" v="239" actId="1076"/>
          <ac:picMkLst>
            <pc:docMk/>
            <pc:sldMk cId="3777876976" sldId="260"/>
            <ac:picMk id="7" creationId="{80351BCE-F87C-4069-904B-A3516CCC6436}"/>
          </ac:picMkLst>
        </pc:picChg>
      </pc:sldChg>
      <pc:sldChg chg="delSp modSp">
        <pc:chgData name="Justice, Nicole L" userId="S::justin1@nationwide.com::d6c3c96d-bc56-4f0d-b6fc-021fedc0bead" providerId="AD" clId="Web-{1DFD5803-DC19-49BF-97C2-EBBA75505C4D}" dt="2020-11-10T21:45:56.896" v="34" actId="20577"/>
        <pc:sldMkLst>
          <pc:docMk/>
          <pc:sldMk cId="2846179872" sldId="265"/>
        </pc:sldMkLst>
        <pc:spChg chg="mod">
          <ac:chgData name="Justice, Nicole L" userId="S::justin1@nationwide.com::d6c3c96d-bc56-4f0d-b6fc-021fedc0bead" providerId="AD" clId="Web-{1DFD5803-DC19-49BF-97C2-EBBA75505C4D}" dt="2020-11-10T21:45:56.896" v="34" actId="20577"/>
          <ac:spMkLst>
            <pc:docMk/>
            <pc:sldMk cId="2846179872" sldId="265"/>
            <ac:spMk id="2" creationId="{D0D61A8A-0F29-4FAF-9E93-7218EFCD419D}"/>
          </ac:spMkLst>
        </pc:spChg>
        <pc:spChg chg="del">
          <ac:chgData name="Justice, Nicole L" userId="S::justin1@nationwide.com::d6c3c96d-bc56-4f0d-b6fc-021fedc0bead" providerId="AD" clId="Web-{1DFD5803-DC19-49BF-97C2-EBBA75505C4D}" dt="2020-11-10T21:45:23.707" v="9"/>
          <ac:spMkLst>
            <pc:docMk/>
            <pc:sldMk cId="2846179872" sldId="265"/>
            <ac:spMk id="7" creationId="{7138194D-8026-4D2E-9B39-B8A9E6204410}"/>
          </ac:spMkLst>
        </pc:spChg>
        <pc:spChg chg="del">
          <ac:chgData name="Justice, Nicole L" userId="S::justin1@nationwide.com::d6c3c96d-bc56-4f0d-b6fc-021fedc0bead" providerId="AD" clId="Web-{1DFD5803-DC19-49BF-97C2-EBBA75505C4D}" dt="2020-11-10T21:45:30.801" v="13"/>
          <ac:spMkLst>
            <pc:docMk/>
            <pc:sldMk cId="2846179872" sldId="265"/>
            <ac:spMk id="10" creationId="{2AFE6ECF-8D7B-498C-B925-22899841BE3E}"/>
          </ac:spMkLst>
        </pc:spChg>
        <pc:spChg chg="del mod">
          <ac:chgData name="Justice, Nicole L" userId="S::justin1@nationwide.com::d6c3c96d-bc56-4f0d-b6fc-021fedc0bead" providerId="AD" clId="Web-{1DFD5803-DC19-49BF-97C2-EBBA75505C4D}" dt="2020-11-10T21:45:35.036" v="18"/>
          <ac:spMkLst>
            <pc:docMk/>
            <pc:sldMk cId="2846179872" sldId="265"/>
            <ac:spMk id="16" creationId="{D1CAAA65-FAA8-481E-8A86-884C5B418018}"/>
          </ac:spMkLst>
        </pc:spChg>
        <pc:picChg chg="del">
          <ac:chgData name="Justice, Nicole L" userId="S::justin1@nationwide.com::d6c3c96d-bc56-4f0d-b6fc-021fedc0bead" providerId="AD" clId="Web-{1DFD5803-DC19-49BF-97C2-EBBA75505C4D}" dt="2020-11-10T21:45:25.395" v="10"/>
          <ac:picMkLst>
            <pc:docMk/>
            <pc:sldMk cId="2846179872" sldId="265"/>
            <ac:picMk id="8" creationId="{099B81A3-0CF5-4170-8CBE-5D24F9AC718E}"/>
          </ac:picMkLst>
        </pc:picChg>
        <pc:picChg chg="del">
          <ac:chgData name="Justice, Nicole L" userId="S::justin1@nationwide.com::d6c3c96d-bc56-4f0d-b6fc-021fedc0bead" providerId="AD" clId="Web-{1DFD5803-DC19-49BF-97C2-EBBA75505C4D}" dt="2020-11-10T21:45:26.567" v="11"/>
          <ac:picMkLst>
            <pc:docMk/>
            <pc:sldMk cId="2846179872" sldId="265"/>
            <ac:picMk id="9" creationId="{7F985DFD-8FF4-4FD7-A0EE-5BB8874F2D3C}"/>
          </ac:picMkLst>
        </pc:picChg>
        <pc:picChg chg="del">
          <ac:chgData name="Justice, Nicole L" userId="S::justin1@nationwide.com::d6c3c96d-bc56-4f0d-b6fc-021fedc0bead" providerId="AD" clId="Web-{1DFD5803-DC19-49BF-97C2-EBBA75505C4D}" dt="2020-11-10T21:45:28.129" v="12"/>
          <ac:picMkLst>
            <pc:docMk/>
            <pc:sldMk cId="2846179872" sldId="265"/>
            <ac:picMk id="12" creationId="{A1F45C8D-39C0-471D-8DC4-4ACF71E64CD3}"/>
          </ac:picMkLst>
        </pc:picChg>
        <pc:picChg chg="del">
          <ac:chgData name="Justice, Nicole L" userId="S::justin1@nationwide.com::d6c3c96d-bc56-4f0d-b6fc-021fedc0bead" providerId="AD" clId="Web-{1DFD5803-DC19-49BF-97C2-EBBA75505C4D}" dt="2020-11-10T21:45:31.739" v="14"/>
          <ac:picMkLst>
            <pc:docMk/>
            <pc:sldMk cId="2846179872" sldId="265"/>
            <ac:picMk id="14" creationId="{91384621-A77F-4A16-94D1-D6A3E9306C31}"/>
          </ac:picMkLst>
        </pc:picChg>
        <pc:picChg chg="del">
          <ac:chgData name="Justice, Nicole L" userId="S::justin1@nationwide.com::d6c3c96d-bc56-4f0d-b6fc-021fedc0bead" providerId="AD" clId="Web-{1DFD5803-DC19-49BF-97C2-EBBA75505C4D}" dt="2020-11-10T21:45:36.036" v="19"/>
          <ac:picMkLst>
            <pc:docMk/>
            <pc:sldMk cId="2846179872" sldId="265"/>
            <ac:picMk id="50" creationId="{29ADE534-B965-41C5-9AC3-C7AEAEB939DE}"/>
          </ac:picMkLst>
        </pc:picChg>
      </pc:sldChg>
      <pc:sldChg chg="del">
        <pc:chgData name="Justice, Nicole L" userId="S::justin1@nationwide.com::d6c3c96d-bc56-4f0d-b6fc-021fedc0bead" providerId="AD" clId="Web-{1DFD5803-DC19-49BF-97C2-EBBA75505C4D}" dt="2020-11-10T21:47:21.601" v="109"/>
        <pc:sldMkLst>
          <pc:docMk/>
          <pc:sldMk cId="2548685181" sldId="266"/>
        </pc:sldMkLst>
      </pc:sldChg>
      <pc:sldChg chg="addSp delSp modSp del">
        <pc:chgData name="Justice, Nicole L" userId="S::justin1@nationwide.com::d6c3c96d-bc56-4f0d-b6fc-021fedc0bead" providerId="AD" clId="Web-{1DFD5803-DC19-49BF-97C2-EBBA75505C4D}" dt="2020-11-10T22:11:44.562" v="643"/>
        <pc:sldMkLst>
          <pc:docMk/>
          <pc:sldMk cId="4147648817" sldId="268"/>
        </pc:sldMkLst>
        <pc:spChg chg="mod">
          <ac:chgData name="Justice, Nicole L" userId="S::justin1@nationwide.com::d6c3c96d-bc56-4f0d-b6fc-021fedc0bead" providerId="AD" clId="Web-{1DFD5803-DC19-49BF-97C2-EBBA75505C4D}" dt="2020-11-10T21:47:54.633" v="135" actId="20577"/>
          <ac:spMkLst>
            <pc:docMk/>
            <pc:sldMk cId="4147648817" sldId="268"/>
            <ac:spMk id="2" creationId="{D0D61A8A-0F29-4FAF-9E93-7218EFCD419D}"/>
          </ac:spMkLst>
        </pc:spChg>
        <pc:spChg chg="add del mod">
          <ac:chgData name="Justice, Nicole L" userId="S::justin1@nationwide.com::d6c3c96d-bc56-4f0d-b6fc-021fedc0bead" providerId="AD" clId="Web-{1DFD5803-DC19-49BF-97C2-EBBA75505C4D}" dt="2020-11-10T21:49:04.713" v="227"/>
          <ac:spMkLst>
            <pc:docMk/>
            <pc:sldMk cId="4147648817" sldId="268"/>
            <ac:spMk id="4" creationId="{67974200-A98C-4843-9E1C-B747521C1219}"/>
          </ac:spMkLst>
        </pc:spChg>
        <pc:picChg chg="del">
          <ac:chgData name="Justice, Nicole L" userId="S::justin1@nationwide.com::d6c3c96d-bc56-4f0d-b6fc-021fedc0bead" providerId="AD" clId="Web-{1DFD5803-DC19-49BF-97C2-EBBA75505C4D}" dt="2020-11-10T21:47:56.930" v="138"/>
          <ac:picMkLst>
            <pc:docMk/>
            <pc:sldMk cId="4147648817" sldId="268"/>
            <ac:picMk id="5" creationId="{287D5365-4B75-4D14-87D9-32848D87A274}"/>
          </ac:picMkLst>
        </pc:picChg>
        <pc:picChg chg="del">
          <ac:chgData name="Justice, Nicole L" userId="S::justin1@nationwide.com::d6c3c96d-bc56-4f0d-b6fc-021fedc0bead" providerId="AD" clId="Web-{1DFD5803-DC19-49BF-97C2-EBBA75505C4D}" dt="2020-11-10T21:47:57.993" v="139"/>
          <ac:picMkLst>
            <pc:docMk/>
            <pc:sldMk cId="4147648817" sldId="268"/>
            <ac:picMk id="6" creationId="{1AD62741-B0ED-4204-92A0-034FD7150F7F}"/>
          </ac:picMkLst>
        </pc:picChg>
        <pc:picChg chg="add del mod">
          <ac:chgData name="Justice, Nicole L" userId="S::justin1@nationwide.com::d6c3c96d-bc56-4f0d-b6fc-021fedc0bead" providerId="AD" clId="Web-{1DFD5803-DC19-49BF-97C2-EBBA75505C4D}" dt="2020-11-10T22:10:37.482" v="621"/>
          <ac:picMkLst>
            <pc:docMk/>
            <pc:sldMk cId="4147648817" sldId="268"/>
            <ac:picMk id="7" creationId="{27C13F2E-EE94-4740-BEDB-2A5115229472}"/>
          </ac:picMkLst>
        </pc:picChg>
      </pc:sldChg>
      <pc:sldChg chg="addSp delSp modSp del">
        <pc:chgData name="Justice, Nicole L" userId="S::justin1@nationwide.com::d6c3c96d-bc56-4f0d-b6fc-021fedc0bead" providerId="AD" clId="Web-{1DFD5803-DC19-49BF-97C2-EBBA75505C4D}" dt="2020-11-10T22:08:14.182" v="282"/>
        <pc:sldMkLst>
          <pc:docMk/>
          <pc:sldMk cId="2971230157" sldId="269"/>
        </pc:sldMkLst>
        <pc:picChg chg="del">
          <ac:chgData name="Justice, Nicole L" userId="S::justin1@nationwide.com::d6c3c96d-bc56-4f0d-b6fc-021fedc0bead" providerId="AD" clId="Web-{1DFD5803-DC19-49BF-97C2-EBBA75505C4D}" dt="2020-11-10T22:07:23.196" v="276"/>
          <ac:picMkLst>
            <pc:docMk/>
            <pc:sldMk cId="2971230157" sldId="269"/>
            <ac:picMk id="4" creationId="{B69B08CD-816E-4400-804A-E0E220D0CA39}"/>
          </ac:picMkLst>
        </pc:picChg>
        <pc:picChg chg="add mod">
          <ac:chgData name="Justice, Nicole L" userId="S::justin1@nationwide.com::d6c3c96d-bc56-4f0d-b6fc-021fedc0bead" providerId="AD" clId="Web-{1DFD5803-DC19-49BF-97C2-EBBA75505C4D}" dt="2020-11-10T22:08:10.525" v="281" actId="1076"/>
          <ac:picMkLst>
            <pc:docMk/>
            <pc:sldMk cId="2971230157" sldId="269"/>
            <ac:picMk id="6" creationId="{821FC53D-45F0-4395-A05B-026D54207E2C}"/>
          </ac:picMkLst>
        </pc:picChg>
        <pc:picChg chg="del">
          <ac:chgData name="Justice, Nicole L" userId="S::justin1@nationwide.com::d6c3c96d-bc56-4f0d-b6fc-021fedc0bead" providerId="AD" clId="Web-{1DFD5803-DC19-49BF-97C2-EBBA75505C4D}" dt="2020-11-10T22:07:24.665" v="277"/>
          <ac:picMkLst>
            <pc:docMk/>
            <pc:sldMk cId="2971230157" sldId="269"/>
            <ac:picMk id="7" creationId="{46EABE67-ACAB-4B08-B436-62471AE5C617}"/>
          </ac:picMkLst>
        </pc:picChg>
      </pc:sldChg>
      <pc:sldChg chg="modSp">
        <pc:chgData name="Justice, Nicole L" userId="S::justin1@nationwide.com::d6c3c96d-bc56-4f0d-b6fc-021fedc0bead" providerId="AD" clId="Web-{1DFD5803-DC19-49BF-97C2-EBBA75505C4D}" dt="2020-11-10T22:11:52.922" v="646" actId="20577"/>
        <pc:sldMkLst>
          <pc:docMk/>
          <pc:sldMk cId="2236363738" sldId="270"/>
        </pc:sldMkLst>
        <pc:spChg chg="mod">
          <ac:chgData name="Justice, Nicole L" userId="S::justin1@nationwide.com::d6c3c96d-bc56-4f0d-b6fc-021fedc0bead" providerId="AD" clId="Web-{1DFD5803-DC19-49BF-97C2-EBBA75505C4D}" dt="2020-11-10T22:08:49.698" v="296" actId="20577"/>
          <ac:spMkLst>
            <pc:docMk/>
            <pc:sldMk cId="2236363738" sldId="270"/>
            <ac:spMk id="2" creationId="{C11C18E0-39F9-4D64-8FEB-C1BDDA97148F}"/>
          </ac:spMkLst>
        </pc:spChg>
        <pc:spChg chg="mod">
          <ac:chgData name="Justice, Nicole L" userId="S::justin1@nationwide.com::d6c3c96d-bc56-4f0d-b6fc-021fedc0bead" providerId="AD" clId="Web-{1DFD5803-DC19-49BF-97C2-EBBA75505C4D}" dt="2020-11-10T22:11:52.922" v="646" actId="20577"/>
          <ac:spMkLst>
            <pc:docMk/>
            <pc:sldMk cId="2236363738" sldId="270"/>
            <ac:spMk id="3" creationId="{5D666137-1341-49FB-9EEE-D01021C32570}"/>
          </ac:spMkLst>
        </pc:spChg>
      </pc:sldChg>
      <pc:sldChg chg="addSp delSp modSp del">
        <pc:chgData name="Justice, Nicole L" userId="S::justin1@nationwide.com::d6c3c96d-bc56-4f0d-b6fc-021fedc0bead" providerId="AD" clId="Web-{1DFD5803-DC19-49BF-97C2-EBBA75505C4D}" dt="2020-11-10T22:05:25.443" v="269"/>
        <pc:sldMkLst>
          <pc:docMk/>
          <pc:sldMk cId="3157906419" sldId="271"/>
        </pc:sldMkLst>
        <pc:spChg chg="del mod">
          <ac:chgData name="Justice, Nicole L" userId="S::justin1@nationwide.com::d6c3c96d-bc56-4f0d-b6fc-021fedc0bead" providerId="AD" clId="Web-{1DFD5803-DC19-49BF-97C2-EBBA75505C4D}" dt="2020-11-10T22:02:42.923" v="241"/>
          <ac:spMkLst>
            <pc:docMk/>
            <pc:sldMk cId="3157906419" sldId="271"/>
            <ac:spMk id="2" creationId="{D0D61A8A-0F29-4FAF-9E93-7218EFCD419D}"/>
          </ac:spMkLst>
        </pc:spChg>
        <pc:spChg chg="add del mod">
          <ac:chgData name="Justice, Nicole L" userId="S::justin1@nationwide.com::d6c3c96d-bc56-4f0d-b6fc-021fedc0bead" providerId="AD" clId="Web-{1DFD5803-DC19-49BF-97C2-EBBA75505C4D}" dt="2020-11-10T22:02:52.767" v="242"/>
          <ac:spMkLst>
            <pc:docMk/>
            <pc:sldMk cId="3157906419" sldId="271"/>
            <ac:spMk id="7" creationId="{A88A2AC0-CD56-403F-B783-72C819194EDB}"/>
          </ac:spMkLst>
        </pc:spChg>
        <pc:picChg chg="del">
          <ac:chgData name="Justice, Nicole L" userId="S::justin1@nationwide.com::d6c3c96d-bc56-4f0d-b6fc-021fedc0bead" providerId="AD" clId="Web-{1DFD5803-DC19-49BF-97C2-EBBA75505C4D}" dt="2020-11-10T21:47:24.992" v="110"/>
          <ac:picMkLst>
            <pc:docMk/>
            <pc:sldMk cId="3157906419" sldId="271"/>
            <ac:picMk id="4" creationId="{081871E5-0788-436E-B00F-E27F37E60D58}"/>
          </ac:picMkLst>
        </pc:picChg>
        <pc:picChg chg="add del mod">
          <ac:chgData name="Justice, Nicole L" userId="S::justin1@nationwide.com::d6c3c96d-bc56-4f0d-b6fc-021fedc0bead" providerId="AD" clId="Web-{1DFD5803-DC19-49BF-97C2-EBBA75505C4D}" dt="2020-11-10T22:04:09.675" v="254"/>
          <ac:picMkLst>
            <pc:docMk/>
            <pc:sldMk cId="3157906419" sldId="271"/>
            <ac:picMk id="5" creationId="{E22A9CB7-B94E-4F66-BD99-EDC595362E68}"/>
          </ac:picMkLst>
        </pc:picChg>
      </pc:sldChg>
      <pc:sldChg chg="modSp">
        <pc:chgData name="Justice, Nicole L" userId="S::justin1@nationwide.com::d6c3c96d-bc56-4f0d-b6fc-021fedc0bead" providerId="AD" clId="Web-{1DFD5803-DC19-49BF-97C2-EBBA75505C4D}" dt="2020-11-10T21:36:00.817" v="6" actId="20577"/>
        <pc:sldMkLst>
          <pc:docMk/>
          <pc:sldMk cId="3915623306" sldId="272"/>
        </pc:sldMkLst>
        <pc:spChg chg="mod">
          <ac:chgData name="Justice, Nicole L" userId="S::justin1@nationwide.com::d6c3c96d-bc56-4f0d-b6fc-021fedc0bead" providerId="AD" clId="Web-{1DFD5803-DC19-49BF-97C2-EBBA75505C4D}" dt="2020-11-10T21:36:00.817" v="6" actId="20577"/>
          <ac:spMkLst>
            <pc:docMk/>
            <pc:sldMk cId="3915623306" sldId="272"/>
            <ac:spMk id="3" creationId="{5D666137-1341-49FB-9EEE-D01021C32570}"/>
          </ac:spMkLst>
        </pc:spChg>
      </pc:sldChg>
      <pc:sldChg chg="add del replId">
        <pc:chgData name="Justice, Nicole L" userId="S::justin1@nationwide.com::d6c3c96d-bc56-4f0d-b6fc-021fedc0bead" providerId="AD" clId="Web-{1DFD5803-DC19-49BF-97C2-EBBA75505C4D}" dt="2020-11-10T22:03:37.674" v="250"/>
        <pc:sldMkLst>
          <pc:docMk/>
          <pc:sldMk cId="132725890" sldId="273"/>
        </pc:sldMkLst>
      </pc:sldChg>
      <pc:sldChg chg="addSp delSp modSp add replId">
        <pc:chgData name="Justice, Nicole L" userId="S::justin1@nationwide.com::d6c3c96d-bc56-4f0d-b6fc-021fedc0bead" providerId="AD" clId="Web-{1DFD5803-DC19-49BF-97C2-EBBA75505C4D}" dt="2020-11-10T22:05:15.614" v="268" actId="1076"/>
        <pc:sldMkLst>
          <pc:docMk/>
          <pc:sldMk cId="2119226355" sldId="273"/>
        </pc:sldMkLst>
        <pc:picChg chg="add mod">
          <ac:chgData name="Justice, Nicole L" userId="S::justin1@nationwide.com::d6c3c96d-bc56-4f0d-b6fc-021fedc0bead" providerId="AD" clId="Web-{1DFD5803-DC19-49BF-97C2-EBBA75505C4D}" dt="2020-11-10T22:05:15.614" v="268" actId="1076"/>
          <ac:picMkLst>
            <pc:docMk/>
            <pc:sldMk cId="2119226355" sldId="273"/>
            <ac:picMk id="2" creationId="{2CE81C14-15FB-4A56-9B3D-835BF3FFD318}"/>
          </ac:picMkLst>
        </pc:picChg>
        <pc:picChg chg="del">
          <ac:chgData name="Justice, Nicole L" userId="S::justin1@nationwide.com::d6c3c96d-bc56-4f0d-b6fc-021fedc0bead" providerId="AD" clId="Web-{1DFD5803-DC19-49BF-97C2-EBBA75505C4D}" dt="2020-11-10T22:04:00.206" v="253"/>
          <ac:picMkLst>
            <pc:docMk/>
            <pc:sldMk cId="2119226355" sldId="273"/>
            <ac:picMk id="7" creationId="{80351BCE-F87C-4069-904B-A3516CCC6436}"/>
          </ac:picMkLst>
        </pc:picChg>
      </pc:sldChg>
      <pc:sldChg chg="addSp modSp add replId">
        <pc:chgData name="Justice, Nicole L" userId="S::justin1@nationwide.com::d6c3c96d-bc56-4f0d-b6fc-021fedc0bead" providerId="AD" clId="Web-{1DFD5803-DC19-49BF-97C2-EBBA75505C4D}" dt="2020-11-10T22:11:38.609" v="640" actId="20577"/>
        <pc:sldMkLst>
          <pc:docMk/>
          <pc:sldMk cId="626054414" sldId="274"/>
        </pc:sldMkLst>
        <pc:spChg chg="mod">
          <ac:chgData name="Justice, Nicole L" userId="S::justin1@nationwide.com::d6c3c96d-bc56-4f0d-b6fc-021fedc0bead" providerId="AD" clId="Web-{1DFD5803-DC19-49BF-97C2-EBBA75505C4D}" dt="2020-11-10T22:11:38.609" v="640" actId="20577"/>
          <ac:spMkLst>
            <pc:docMk/>
            <pc:sldMk cId="626054414" sldId="274"/>
            <ac:spMk id="2" creationId="{D0D61A8A-0F29-4FAF-9E93-7218EFCD419D}"/>
          </ac:spMkLst>
        </pc:spChg>
        <pc:picChg chg="add mod">
          <ac:chgData name="Justice, Nicole L" userId="S::justin1@nationwide.com::d6c3c96d-bc56-4f0d-b6fc-021fedc0bead" providerId="AD" clId="Web-{1DFD5803-DC19-49BF-97C2-EBBA75505C4D}" dt="2020-11-10T22:11:24.796" v="631" actId="1076"/>
          <ac:picMkLst>
            <pc:docMk/>
            <pc:sldMk cId="626054414" sldId="274"/>
            <ac:picMk id="4" creationId="{633E2C17-7CA9-4BF3-B65A-2884B9F2830C}"/>
          </ac:picMkLst>
        </pc:picChg>
      </pc:sldChg>
    </pc:docChg>
  </pc:docChgLst>
  <pc:docChgLst>
    <pc:chgData name="Justice, Nicole L" userId="S::justin1@nationwide.com::d6c3c96d-bc56-4f0d-b6fc-021fedc0bead" providerId="AD" clId="Web-{BC0B0C8E-A47F-416E-8C09-2C7A844A66A1}"/>
    <pc:docChg chg="modSld">
      <pc:chgData name="Justice, Nicole L" userId="S::justin1@nationwide.com::d6c3c96d-bc56-4f0d-b6fc-021fedc0bead" providerId="AD" clId="Web-{BC0B0C8E-A47F-416E-8C09-2C7A844A66A1}" dt="2020-10-27T20:59:56.229" v="53" actId="1076"/>
      <pc:docMkLst>
        <pc:docMk/>
      </pc:docMkLst>
      <pc:sldChg chg="addSp delSp modSp mod setBg setClrOvrMap">
        <pc:chgData name="Justice, Nicole L" userId="S::justin1@nationwide.com::d6c3c96d-bc56-4f0d-b6fc-021fedc0bead" providerId="AD" clId="Web-{BC0B0C8E-A47F-416E-8C09-2C7A844A66A1}" dt="2020-10-27T20:53:57.785" v="27"/>
        <pc:sldMkLst>
          <pc:docMk/>
          <pc:sldMk cId="109857222" sldId="256"/>
        </pc:sldMkLst>
        <pc:spChg chg="mod">
          <ac:chgData name="Justice, Nicole L" userId="S::justin1@nationwide.com::d6c3c96d-bc56-4f0d-b6fc-021fedc0bead" providerId="AD" clId="Web-{BC0B0C8E-A47F-416E-8C09-2C7A844A66A1}" dt="2020-10-27T20:53:57.785" v="27"/>
          <ac:spMkLst>
            <pc:docMk/>
            <pc:sldMk cId="109857222" sldId="256"/>
            <ac:spMk id="2" creationId="{00000000-0000-0000-0000-000000000000}"/>
          </ac:spMkLst>
        </pc:spChg>
        <pc:spChg chg="mod">
          <ac:chgData name="Justice, Nicole L" userId="S::justin1@nationwide.com::d6c3c96d-bc56-4f0d-b6fc-021fedc0bead" providerId="AD" clId="Web-{BC0B0C8E-A47F-416E-8C09-2C7A844A66A1}" dt="2020-10-27T20:53:57.785" v="27"/>
          <ac:spMkLst>
            <pc:docMk/>
            <pc:sldMk cId="109857222" sldId="256"/>
            <ac:spMk id="3" creationId="{00000000-0000-0000-0000-000000000000}"/>
          </ac:spMkLst>
        </pc:spChg>
        <pc:spChg chg="add del">
          <ac:chgData name="Justice, Nicole L" userId="S::justin1@nationwide.com::d6c3c96d-bc56-4f0d-b6fc-021fedc0bead" providerId="AD" clId="Web-{BC0B0C8E-A47F-416E-8C09-2C7A844A66A1}" dt="2020-10-27T20:53:57.785" v="27"/>
          <ac:spMkLst>
            <pc:docMk/>
            <pc:sldMk cId="109857222" sldId="256"/>
            <ac:spMk id="8" creationId="{01C9CC24-B375-4226-BF2B-61FADBBA696A}"/>
          </ac:spMkLst>
        </pc:spChg>
        <pc:spChg chg="add del">
          <ac:chgData name="Justice, Nicole L" userId="S::justin1@nationwide.com::d6c3c96d-bc56-4f0d-b6fc-021fedc0bead" providerId="AD" clId="Web-{BC0B0C8E-A47F-416E-8C09-2C7A844A66A1}" dt="2020-10-27T20:53:57.785" v="27"/>
          <ac:spMkLst>
            <pc:docMk/>
            <pc:sldMk cId="109857222" sldId="256"/>
            <ac:spMk id="10" creationId="{CD70A28E-4FD8-4474-A206-E15B5EBB303F}"/>
          </ac:spMkLst>
        </pc:spChg>
        <pc:spChg chg="add">
          <ac:chgData name="Justice, Nicole L" userId="S::justin1@nationwide.com::d6c3c96d-bc56-4f0d-b6fc-021fedc0bead" providerId="AD" clId="Web-{BC0B0C8E-A47F-416E-8C09-2C7A844A66A1}" dt="2020-10-27T20:53:57.785" v="27"/>
          <ac:spMkLst>
            <pc:docMk/>
            <pc:sldMk cId="109857222" sldId="256"/>
            <ac:spMk id="22" creationId="{053FB2EE-284F-4C87-AB3D-BBF87A9FAB97}"/>
          </ac:spMkLst>
        </pc:spChg>
        <pc:grpChg chg="add">
          <ac:chgData name="Justice, Nicole L" userId="S::justin1@nationwide.com::d6c3c96d-bc56-4f0d-b6fc-021fedc0bead" providerId="AD" clId="Web-{BC0B0C8E-A47F-416E-8C09-2C7A844A66A1}" dt="2020-10-27T20:53:57.785" v="27"/>
          <ac:grpSpMkLst>
            <pc:docMk/>
            <pc:sldMk cId="109857222" sldId="256"/>
            <ac:grpSpMk id="17" creationId="{D2C4BFA1-2075-4901-9E24-E41D1FDD51FD}"/>
          </ac:grpSpMkLst>
        </pc:grpChg>
        <pc:picChg chg="add del">
          <ac:chgData name="Justice, Nicole L" userId="S::justin1@nationwide.com::d6c3c96d-bc56-4f0d-b6fc-021fedc0bead" providerId="AD" clId="Web-{BC0B0C8E-A47F-416E-8C09-2C7A844A66A1}" dt="2020-10-27T20:53:57.785" v="27"/>
          <ac:picMkLst>
            <pc:docMk/>
            <pc:sldMk cId="109857222" sldId="256"/>
            <ac:picMk id="12" creationId="{39647E21-5366-4638-AC97-D8CD4111EB57}"/>
          </ac:picMkLst>
        </pc:picChg>
      </pc:sldChg>
      <pc:sldChg chg="addSp delSp modSp mod setBg setClrOvrMap">
        <pc:chgData name="Justice, Nicole L" userId="S::justin1@nationwide.com::d6c3c96d-bc56-4f0d-b6fc-021fedc0bead" providerId="AD" clId="Web-{BC0B0C8E-A47F-416E-8C09-2C7A844A66A1}" dt="2020-10-27T20:54:12.520" v="28" actId="20577"/>
        <pc:sldMkLst>
          <pc:docMk/>
          <pc:sldMk cId="2697485719" sldId="257"/>
        </pc:sldMkLst>
        <pc:spChg chg="mod">
          <ac:chgData name="Justice, Nicole L" userId="S::justin1@nationwide.com::d6c3c96d-bc56-4f0d-b6fc-021fedc0bead" providerId="AD" clId="Web-{BC0B0C8E-A47F-416E-8C09-2C7A844A66A1}" dt="2020-10-27T20:53:48.160" v="26"/>
          <ac:spMkLst>
            <pc:docMk/>
            <pc:sldMk cId="2697485719" sldId="257"/>
            <ac:spMk id="2" creationId="{C11C18E0-39F9-4D64-8FEB-C1BDDA97148F}"/>
          </ac:spMkLst>
        </pc:spChg>
        <pc:spChg chg="mod">
          <ac:chgData name="Justice, Nicole L" userId="S::justin1@nationwide.com::d6c3c96d-bc56-4f0d-b6fc-021fedc0bead" providerId="AD" clId="Web-{BC0B0C8E-A47F-416E-8C09-2C7A844A66A1}" dt="2020-10-27T20:54:12.520" v="28" actId="20577"/>
          <ac:spMkLst>
            <pc:docMk/>
            <pc:sldMk cId="2697485719" sldId="257"/>
            <ac:spMk id="3" creationId="{5D666137-1341-49FB-9EEE-D01021C32570}"/>
          </ac:spMkLst>
        </pc:spChg>
        <pc:spChg chg="add del">
          <ac:chgData name="Justice, Nicole L" userId="S::justin1@nationwide.com::d6c3c96d-bc56-4f0d-b6fc-021fedc0bead" providerId="AD" clId="Web-{BC0B0C8E-A47F-416E-8C09-2C7A844A66A1}" dt="2020-10-27T20:53:48.160" v="26"/>
          <ac:spMkLst>
            <pc:docMk/>
            <pc:sldMk cId="2697485719" sldId="257"/>
            <ac:spMk id="8" creationId="{3B854194-185D-494D-905C-7C7CB2E30F6E}"/>
          </ac:spMkLst>
        </pc:spChg>
        <pc:spChg chg="add del">
          <ac:chgData name="Justice, Nicole L" userId="S::justin1@nationwide.com::d6c3c96d-bc56-4f0d-b6fc-021fedc0bead" providerId="AD" clId="Web-{BC0B0C8E-A47F-416E-8C09-2C7A844A66A1}" dt="2020-10-27T20:53:48.160" v="26"/>
          <ac:spMkLst>
            <pc:docMk/>
            <pc:sldMk cId="2697485719" sldId="257"/>
            <ac:spMk id="10" creationId="{B4F5FA0D-0104-4987-8241-EFF7C85B88DE}"/>
          </ac:spMkLst>
        </pc:spChg>
        <pc:spChg chg="add">
          <ac:chgData name="Justice, Nicole L" userId="S::justin1@nationwide.com::d6c3c96d-bc56-4f0d-b6fc-021fedc0bead" providerId="AD" clId="Web-{BC0B0C8E-A47F-416E-8C09-2C7A844A66A1}" dt="2020-10-27T20:53:48.160" v="26"/>
          <ac:spMkLst>
            <pc:docMk/>
            <pc:sldMk cId="2697485719" sldId="257"/>
            <ac:spMk id="17" creationId="{E945E29B-B971-41C6-A57B-B29BBB108A39}"/>
          </ac:spMkLst>
        </pc:spChg>
        <pc:spChg chg="add">
          <ac:chgData name="Justice, Nicole L" userId="S::justin1@nationwide.com::d6c3c96d-bc56-4f0d-b6fc-021fedc0bead" providerId="AD" clId="Web-{BC0B0C8E-A47F-416E-8C09-2C7A844A66A1}" dt="2020-10-27T20:53:48.160" v="26"/>
          <ac:spMkLst>
            <pc:docMk/>
            <pc:sldMk cId="2697485719" sldId="257"/>
            <ac:spMk id="24" creationId="{3E1F47E4-066D-4C27-98C8-B2B2C7BABFEC}"/>
          </ac:spMkLst>
        </pc:spChg>
        <pc:grpChg chg="add">
          <ac:chgData name="Justice, Nicole L" userId="S::justin1@nationwide.com::d6c3c96d-bc56-4f0d-b6fc-021fedc0bead" providerId="AD" clId="Web-{BC0B0C8E-A47F-416E-8C09-2C7A844A66A1}" dt="2020-10-27T20:53:48.160" v="26"/>
          <ac:grpSpMkLst>
            <pc:docMk/>
            <pc:sldMk cId="2697485719" sldId="257"/>
            <ac:grpSpMk id="19" creationId="{4C76015D-CFEA-4204-9A50-352560FFC252}"/>
          </ac:grpSpMkLst>
        </pc:grpChg>
        <pc:picChg chg="add del">
          <ac:chgData name="Justice, Nicole L" userId="S::justin1@nationwide.com::d6c3c96d-bc56-4f0d-b6fc-021fedc0bead" providerId="AD" clId="Web-{BC0B0C8E-A47F-416E-8C09-2C7A844A66A1}" dt="2020-10-27T20:53:48.160" v="26"/>
          <ac:picMkLst>
            <pc:docMk/>
            <pc:sldMk cId="2697485719" sldId="257"/>
            <ac:picMk id="12" creationId="{2897127E-6CEF-446C-BE87-93B7C46E49D1}"/>
          </ac:picMkLst>
        </pc:picChg>
      </pc:sldChg>
      <pc:sldChg chg="addSp delSp modSp mod setBg setClrOvrMap">
        <pc:chgData name="Justice, Nicole L" userId="S::justin1@nationwide.com::d6c3c96d-bc56-4f0d-b6fc-021fedc0bead" providerId="AD" clId="Web-{BC0B0C8E-A47F-416E-8C09-2C7A844A66A1}" dt="2020-10-27T20:55:34.943" v="42"/>
        <pc:sldMkLst>
          <pc:docMk/>
          <pc:sldMk cId="638254879" sldId="258"/>
        </pc:sldMkLst>
        <pc:spChg chg="mod ord">
          <ac:chgData name="Justice, Nicole L" userId="S::justin1@nationwide.com::d6c3c96d-bc56-4f0d-b6fc-021fedc0bead" providerId="AD" clId="Web-{BC0B0C8E-A47F-416E-8C09-2C7A844A66A1}" dt="2020-10-27T20:55:34.943" v="42"/>
          <ac:spMkLst>
            <pc:docMk/>
            <pc:sldMk cId="638254879" sldId="258"/>
            <ac:spMk id="2" creationId="{1A54DC92-5039-438A-88A5-69025382FC0B}"/>
          </ac:spMkLst>
        </pc:spChg>
        <pc:spChg chg="mod ord">
          <ac:chgData name="Justice, Nicole L" userId="S::justin1@nationwide.com::d6c3c96d-bc56-4f0d-b6fc-021fedc0bead" providerId="AD" clId="Web-{BC0B0C8E-A47F-416E-8C09-2C7A844A66A1}" dt="2020-10-27T20:55:34.943" v="42"/>
          <ac:spMkLst>
            <pc:docMk/>
            <pc:sldMk cId="638254879" sldId="258"/>
            <ac:spMk id="3" creationId="{9CC3BF7D-E898-450E-B86C-98B20CFE2865}"/>
          </ac:spMkLst>
        </pc:spChg>
        <pc:spChg chg="add del">
          <ac:chgData name="Justice, Nicole L" userId="S::justin1@nationwide.com::d6c3c96d-bc56-4f0d-b6fc-021fedc0bead" providerId="AD" clId="Web-{BC0B0C8E-A47F-416E-8C09-2C7A844A66A1}" dt="2020-10-27T20:54:34.833" v="32"/>
          <ac:spMkLst>
            <pc:docMk/>
            <pc:sldMk cId="638254879" sldId="258"/>
            <ac:spMk id="13" creationId="{8DF8AE6E-38CD-4B2A-8E02-F099DD30EF40}"/>
          </ac:spMkLst>
        </pc:spChg>
        <pc:spChg chg="add del">
          <ac:chgData name="Justice, Nicole L" userId="S::justin1@nationwide.com::d6c3c96d-bc56-4f0d-b6fc-021fedc0bead" providerId="AD" clId="Web-{BC0B0C8E-A47F-416E-8C09-2C7A844A66A1}" dt="2020-10-27T20:54:34.833" v="32"/>
          <ac:spMkLst>
            <pc:docMk/>
            <pc:sldMk cId="638254879" sldId="258"/>
            <ac:spMk id="15" creationId="{23293907-0F26-4752-BCD0-3AC2C5026383}"/>
          </ac:spMkLst>
        </pc:spChg>
        <pc:spChg chg="add del">
          <ac:chgData name="Justice, Nicole L" userId="S::justin1@nationwide.com::d6c3c96d-bc56-4f0d-b6fc-021fedc0bead" providerId="AD" clId="Web-{BC0B0C8E-A47F-416E-8C09-2C7A844A66A1}" dt="2020-10-27T20:54:48.880" v="36"/>
          <ac:spMkLst>
            <pc:docMk/>
            <pc:sldMk cId="638254879" sldId="258"/>
            <ac:spMk id="16" creationId="{3A45B268-BBDB-4EC6-A664-CED7BF60D20D}"/>
          </ac:spMkLst>
        </pc:spChg>
        <pc:spChg chg="add del">
          <ac:chgData name="Justice, Nicole L" userId="S::justin1@nationwide.com::d6c3c96d-bc56-4f0d-b6fc-021fedc0bead" providerId="AD" clId="Web-{BC0B0C8E-A47F-416E-8C09-2C7A844A66A1}" dt="2020-10-27T20:54:34.833" v="32"/>
          <ac:spMkLst>
            <pc:docMk/>
            <pc:sldMk cId="638254879" sldId="258"/>
            <ac:spMk id="17" creationId="{1E32D174-F8A9-4FF0-8888-1B4F5E184961}"/>
          </ac:spMkLst>
        </pc:spChg>
        <pc:spChg chg="add del">
          <ac:chgData name="Justice, Nicole L" userId="S::justin1@nationwide.com::d6c3c96d-bc56-4f0d-b6fc-021fedc0bead" providerId="AD" clId="Web-{BC0B0C8E-A47F-416E-8C09-2C7A844A66A1}" dt="2020-10-27T20:54:48.880" v="36"/>
          <ac:spMkLst>
            <pc:docMk/>
            <pc:sldMk cId="638254879" sldId="258"/>
            <ac:spMk id="18" creationId="{07977D39-626F-40D7-B00F-16E02602DD5A}"/>
          </ac:spMkLst>
        </pc:spChg>
        <pc:spChg chg="add del">
          <ac:chgData name="Justice, Nicole L" userId="S::justin1@nationwide.com::d6c3c96d-bc56-4f0d-b6fc-021fedc0bead" providerId="AD" clId="Web-{BC0B0C8E-A47F-416E-8C09-2C7A844A66A1}" dt="2020-10-27T20:54:34.833" v="32"/>
          <ac:spMkLst>
            <pc:docMk/>
            <pc:sldMk cId="638254879" sldId="258"/>
            <ac:spMk id="19" creationId="{769201C5-687E-46FB-BA72-23BA40BFEE1E}"/>
          </ac:spMkLst>
        </pc:spChg>
        <pc:spChg chg="add del">
          <ac:chgData name="Justice, Nicole L" userId="S::justin1@nationwide.com::d6c3c96d-bc56-4f0d-b6fc-021fedc0bead" providerId="AD" clId="Web-{BC0B0C8E-A47F-416E-8C09-2C7A844A66A1}" dt="2020-10-27T20:54:48.880" v="36"/>
          <ac:spMkLst>
            <pc:docMk/>
            <pc:sldMk cId="638254879" sldId="258"/>
            <ac:spMk id="20" creationId="{B78B55DD-3C55-4B94-9031-4F3723BD43EA}"/>
          </ac:spMkLst>
        </pc:spChg>
        <pc:spChg chg="add del">
          <ac:chgData name="Justice, Nicole L" userId="S::justin1@nationwide.com::d6c3c96d-bc56-4f0d-b6fc-021fedc0bead" providerId="AD" clId="Web-{BC0B0C8E-A47F-416E-8C09-2C7A844A66A1}" dt="2020-10-27T20:54:34.833" v="32"/>
          <ac:spMkLst>
            <pc:docMk/>
            <pc:sldMk cId="638254879" sldId="258"/>
            <ac:spMk id="21" creationId="{339141A8-FDFD-4ABE-A499-72C9669F4BE6}"/>
          </ac:spMkLst>
        </pc:spChg>
        <pc:spChg chg="add del">
          <ac:chgData name="Justice, Nicole L" userId="S::justin1@nationwide.com::d6c3c96d-bc56-4f0d-b6fc-021fedc0bead" providerId="AD" clId="Web-{BC0B0C8E-A47F-416E-8C09-2C7A844A66A1}" dt="2020-10-27T20:54:48.880" v="36"/>
          <ac:spMkLst>
            <pc:docMk/>
            <pc:sldMk cId="638254879" sldId="258"/>
            <ac:spMk id="22" creationId="{B905CDE4-B751-4B3E-B625-6E59F8903414}"/>
          </ac:spMkLst>
        </pc:spChg>
        <pc:spChg chg="add del">
          <ac:chgData name="Justice, Nicole L" userId="S::justin1@nationwide.com::d6c3c96d-bc56-4f0d-b6fc-021fedc0bead" providerId="AD" clId="Web-{BC0B0C8E-A47F-416E-8C09-2C7A844A66A1}" dt="2020-10-27T20:54:34.833" v="32"/>
          <ac:spMkLst>
            <pc:docMk/>
            <pc:sldMk cId="638254879" sldId="258"/>
            <ac:spMk id="23" creationId="{8A439E11-755A-4258-859D-56A6B6AFCB66}"/>
          </ac:spMkLst>
        </pc:spChg>
        <pc:spChg chg="add del">
          <ac:chgData name="Justice, Nicole L" userId="S::justin1@nationwide.com::d6c3c96d-bc56-4f0d-b6fc-021fedc0bead" providerId="AD" clId="Web-{BC0B0C8E-A47F-416E-8C09-2C7A844A66A1}" dt="2020-10-27T20:54:48.880" v="36"/>
          <ac:spMkLst>
            <pc:docMk/>
            <pc:sldMk cId="638254879" sldId="258"/>
            <ac:spMk id="24" creationId="{42D9BB05-ED63-4148-87AB-82720ACC335C}"/>
          </ac:spMkLst>
        </pc:spChg>
        <pc:spChg chg="add del">
          <ac:chgData name="Justice, Nicole L" userId="S::justin1@nationwide.com::d6c3c96d-bc56-4f0d-b6fc-021fedc0bead" providerId="AD" clId="Web-{BC0B0C8E-A47F-416E-8C09-2C7A844A66A1}" dt="2020-10-27T20:54:34.833" v="32"/>
          <ac:spMkLst>
            <pc:docMk/>
            <pc:sldMk cId="638254879" sldId="258"/>
            <ac:spMk id="25" creationId="{E916EF49-F958-4F28-A999-F8FA8D09AF86}"/>
          </ac:spMkLst>
        </pc:spChg>
        <pc:spChg chg="add del">
          <ac:chgData name="Justice, Nicole L" userId="S::justin1@nationwide.com::d6c3c96d-bc56-4f0d-b6fc-021fedc0bead" providerId="AD" clId="Web-{BC0B0C8E-A47F-416E-8C09-2C7A844A66A1}" dt="2020-10-27T20:54:48.880" v="36"/>
          <ac:spMkLst>
            <pc:docMk/>
            <pc:sldMk cId="638254879" sldId="258"/>
            <ac:spMk id="26" creationId="{CDC29AC1-2821-4FCC-B597-88DAF39C36FE}"/>
          </ac:spMkLst>
        </pc:spChg>
        <pc:spChg chg="add del">
          <ac:chgData name="Justice, Nicole L" userId="S::justin1@nationwide.com::d6c3c96d-bc56-4f0d-b6fc-021fedc0bead" providerId="AD" clId="Web-{BC0B0C8E-A47F-416E-8C09-2C7A844A66A1}" dt="2020-10-27T20:54:34.833" v="32"/>
          <ac:spMkLst>
            <pc:docMk/>
            <pc:sldMk cId="638254879" sldId="258"/>
            <ac:spMk id="27" creationId="{A7665D74-DFEA-412C-928C-F090E67084F3}"/>
          </ac:spMkLst>
        </pc:spChg>
        <pc:spChg chg="add del">
          <ac:chgData name="Justice, Nicole L" userId="S::justin1@nationwide.com::d6c3c96d-bc56-4f0d-b6fc-021fedc0bead" providerId="AD" clId="Web-{BC0B0C8E-A47F-416E-8C09-2C7A844A66A1}" dt="2020-10-27T20:54:48.880" v="36"/>
          <ac:spMkLst>
            <pc:docMk/>
            <pc:sldMk cId="638254879" sldId="258"/>
            <ac:spMk id="28" creationId="{5B00B48C-8AA7-4128-AD60-76349F0CEC58}"/>
          </ac:spMkLst>
        </pc:spChg>
        <pc:spChg chg="add del">
          <ac:chgData name="Justice, Nicole L" userId="S::justin1@nationwide.com::d6c3c96d-bc56-4f0d-b6fc-021fedc0bead" providerId="AD" clId="Web-{BC0B0C8E-A47F-416E-8C09-2C7A844A66A1}" dt="2020-10-27T20:54:34.833" v="32"/>
          <ac:spMkLst>
            <pc:docMk/>
            <pc:sldMk cId="638254879" sldId="258"/>
            <ac:spMk id="29" creationId="{3E84BD56-679D-4E0C-9C9B-D694ABF07373}"/>
          </ac:spMkLst>
        </pc:spChg>
        <pc:spChg chg="add del">
          <ac:chgData name="Justice, Nicole L" userId="S::justin1@nationwide.com::d6c3c96d-bc56-4f0d-b6fc-021fedc0bead" providerId="AD" clId="Web-{BC0B0C8E-A47F-416E-8C09-2C7A844A66A1}" dt="2020-10-27T20:54:48.880" v="36"/>
          <ac:spMkLst>
            <pc:docMk/>
            <pc:sldMk cId="638254879" sldId="258"/>
            <ac:spMk id="30" creationId="{08108C16-F4C0-44AA-999D-17BD39219B24}"/>
          </ac:spMkLst>
        </pc:spChg>
        <pc:spChg chg="add del">
          <ac:chgData name="Justice, Nicole L" userId="S::justin1@nationwide.com::d6c3c96d-bc56-4f0d-b6fc-021fedc0bead" providerId="AD" clId="Web-{BC0B0C8E-A47F-416E-8C09-2C7A844A66A1}" dt="2020-10-27T20:54:34.833" v="32"/>
          <ac:spMkLst>
            <pc:docMk/>
            <pc:sldMk cId="638254879" sldId="258"/>
            <ac:spMk id="31" creationId="{2335FEDF-EF88-4E68-9CF7-5A72EF32AFC2}"/>
          </ac:spMkLst>
        </pc:spChg>
        <pc:spChg chg="add del">
          <ac:chgData name="Justice, Nicole L" userId="S::justin1@nationwide.com::d6c3c96d-bc56-4f0d-b6fc-021fedc0bead" providerId="AD" clId="Web-{BC0B0C8E-A47F-416E-8C09-2C7A844A66A1}" dt="2020-10-27T20:54:48.880" v="36"/>
          <ac:spMkLst>
            <pc:docMk/>
            <pc:sldMk cId="638254879" sldId="258"/>
            <ac:spMk id="32" creationId="{0760511E-86BF-4340-9949-CECB774FAC36}"/>
          </ac:spMkLst>
        </pc:spChg>
        <pc:spChg chg="add del">
          <ac:chgData name="Justice, Nicole L" userId="S::justin1@nationwide.com::d6c3c96d-bc56-4f0d-b6fc-021fedc0bead" providerId="AD" clId="Web-{BC0B0C8E-A47F-416E-8C09-2C7A844A66A1}" dt="2020-10-27T20:54:34.833" v="32"/>
          <ac:spMkLst>
            <pc:docMk/>
            <pc:sldMk cId="638254879" sldId="258"/>
            <ac:spMk id="33" creationId="{837A7BE2-DF08-4ECE-A520-13927DBF4C5E}"/>
          </ac:spMkLst>
        </pc:spChg>
        <pc:spChg chg="add del">
          <ac:chgData name="Justice, Nicole L" userId="S::justin1@nationwide.com::d6c3c96d-bc56-4f0d-b6fc-021fedc0bead" providerId="AD" clId="Web-{BC0B0C8E-A47F-416E-8C09-2C7A844A66A1}" dt="2020-10-27T20:54:48.880" v="36"/>
          <ac:spMkLst>
            <pc:docMk/>
            <pc:sldMk cId="638254879" sldId="258"/>
            <ac:spMk id="34" creationId="{C8F10CB3-3B5E-4C7A-98CF-B87454DDFA39}"/>
          </ac:spMkLst>
        </pc:spChg>
        <pc:spChg chg="add del">
          <ac:chgData name="Justice, Nicole L" userId="S::justin1@nationwide.com::d6c3c96d-bc56-4f0d-b6fc-021fedc0bead" providerId="AD" clId="Web-{BC0B0C8E-A47F-416E-8C09-2C7A844A66A1}" dt="2020-10-27T20:54:54.536" v="38"/>
          <ac:spMkLst>
            <pc:docMk/>
            <pc:sldMk cId="638254879" sldId="258"/>
            <ac:spMk id="35" creationId="{891401DC-7AF6-42FA-BE31-CF773B6C8B2E}"/>
          </ac:spMkLst>
        </pc:spChg>
        <pc:spChg chg="add del">
          <ac:chgData name="Justice, Nicole L" userId="S::justin1@nationwide.com::d6c3c96d-bc56-4f0d-b6fc-021fedc0bead" providerId="AD" clId="Web-{BC0B0C8E-A47F-416E-8C09-2C7A844A66A1}" dt="2020-10-27T20:54:54.536" v="38"/>
          <ac:spMkLst>
            <pc:docMk/>
            <pc:sldMk cId="638254879" sldId="258"/>
            <ac:spMk id="36" creationId="{2B7203F0-D9CB-4774-B9D4-B3AB625DFBAD}"/>
          </ac:spMkLst>
        </pc:spChg>
        <pc:spChg chg="add del">
          <ac:chgData name="Justice, Nicole L" userId="S::justin1@nationwide.com::d6c3c96d-bc56-4f0d-b6fc-021fedc0bead" providerId="AD" clId="Web-{BC0B0C8E-A47F-416E-8C09-2C7A844A66A1}" dt="2020-10-27T20:54:59.583" v="40"/>
          <ac:spMkLst>
            <pc:docMk/>
            <pc:sldMk cId="638254879" sldId="258"/>
            <ac:spMk id="41" creationId="{AB902CB9-C7DC-4673-B7D5-F22DCF0EC54E}"/>
          </ac:spMkLst>
        </pc:spChg>
        <pc:picChg chg="mod ord">
          <ac:chgData name="Justice, Nicole L" userId="S::justin1@nationwide.com::d6c3c96d-bc56-4f0d-b6fc-021fedc0bead" providerId="AD" clId="Web-{BC0B0C8E-A47F-416E-8C09-2C7A844A66A1}" dt="2020-10-27T20:55:34.943" v="42"/>
          <ac:picMkLst>
            <pc:docMk/>
            <pc:sldMk cId="638254879" sldId="258"/>
            <ac:picMk id="4" creationId="{990B94A4-1EC9-441F-B06F-9DCC88E4FA55}"/>
          </ac:picMkLst>
        </pc:picChg>
        <pc:picChg chg="mod ord">
          <ac:chgData name="Justice, Nicole L" userId="S::justin1@nationwide.com::d6c3c96d-bc56-4f0d-b6fc-021fedc0bead" providerId="AD" clId="Web-{BC0B0C8E-A47F-416E-8C09-2C7A844A66A1}" dt="2020-10-27T20:55:34.943" v="42"/>
          <ac:picMkLst>
            <pc:docMk/>
            <pc:sldMk cId="638254879" sldId="258"/>
            <ac:picMk id="5" creationId="{A31F06D8-0D7E-457A-A77F-76C5A623833F}"/>
          </ac:picMkLst>
        </pc:picChg>
        <pc:picChg chg="mod ord">
          <ac:chgData name="Justice, Nicole L" userId="S::justin1@nationwide.com::d6c3c96d-bc56-4f0d-b6fc-021fedc0bead" providerId="AD" clId="Web-{BC0B0C8E-A47F-416E-8C09-2C7A844A66A1}" dt="2020-10-27T20:55:34.943" v="42"/>
          <ac:picMkLst>
            <pc:docMk/>
            <pc:sldMk cId="638254879" sldId="258"/>
            <ac:picMk id="6" creationId="{B87C98F0-397E-4C16-996B-033AAA7FD64E}"/>
          </ac:picMkLst>
        </pc:picChg>
        <pc:picChg chg="mod">
          <ac:chgData name="Justice, Nicole L" userId="S::justin1@nationwide.com::d6c3c96d-bc56-4f0d-b6fc-021fedc0bead" providerId="AD" clId="Web-{BC0B0C8E-A47F-416E-8C09-2C7A844A66A1}" dt="2020-10-27T20:55:34.943" v="42"/>
          <ac:picMkLst>
            <pc:docMk/>
            <pc:sldMk cId="638254879" sldId="258"/>
            <ac:picMk id="7" creationId="{9202992A-5EDD-4934-8B51-FF8FA25DB5AC}"/>
          </ac:picMkLst>
        </pc:picChg>
        <pc:picChg chg="mod">
          <ac:chgData name="Justice, Nicole L" userId="S::justin1@nationwide.com::d6c3c96d-bc56-4f0d-b6fc-021fedc0bead" providerId="AD" clId="Web-{BC0B0C8E-A47F-416E-8C09-2C7A844A66A1}" dt="2020-10-27T20:55:34.943" v="42"/>
          <ac:picMkLst>
            <pc:docMk/>
            <pc:sldMk cId="638254879" sldId="258"/>
            <ac:picMk id="8" creationId="{A0FA74E8-D8D2-45A3-80C4-3108946A364D}"/>
          </ac:picMkLst>
        </pc:picChg>
        <pc:cxnChg chg="add del">
          <ac:chgData name="Justice, Nicole L" userId="S::justin1@nationwide.com::d6c3c96d-bc56-4f0d-b6fc-021fedc0bead" providerId="AD" clId="Web-{BC0B0C8E-A47F-416E-8C09-2C7A844A66A1}" dt="2020-10-27T20:54:43.958" v="34"/>
          <ac:cxnSpMkLst>
            <pc:docMk/>
            <pc:sldMk cId="638254879" sldId="258"/>
            <ac:cxnSpMk id="10" creationId="{822A5670-0F7B-4199-AEAB-33FBA9CEA44D}"/>
          </ac:cxnSpMkLst>
        </pc:cxnChg>
        <pc:cxnChg chg="add del">
          <ac:chgData name="Justice, Nicole L" userId="S::justin1@nationwide.com::d6c3c96d-bc56-4f0d-b6fc-021fedc0bead" providerId="AD" clId="Web-{BC0B0C8E-A47F-416E-8C09-2C7A844A66A1}" dt="2020-10-27T20:54:43.958" v="34"/>
          <ac:cxnSpMkLst>
            <pc:docMk/>
            <pc:sldMk cId="638254879" sldId="258"/>
            <ac:cxnSpMk id="11" creationId="{8BB1744D-A7DF-4B65-B6E3-DCF12BB2D869}"/>
          </ac:cxnSpMkLst>
        </pc:cxnChg>
        <pc:cxnChg chg="add del">
          <ac:chgData name="Justice, Nicole L" userId="S::justin1@nationwide.com::d6c3c96d-bc56-4f0d-b6fc-021fedc0bead" providerId="AD" clId="Web-{BC0B0C8E-A47F-416E-8C09-2C7A844A66A1}" dt="2020-10-27T20:54:43.958" v="34"/>
          <ac:cxnSpMkLst>
            <pc:docMk/>
            <pc:sldMk cId="638254879" sldId="258"/>
            <ac:cxnSpMk id="12" creationId="{882DD753-EA38-4E86-91FB-05041A44A28E}"/>
          </ac:cxnSpMkLst>
        </pc:cxnChg>
        <pc:cxnChg chg="add del">
          <ac:chgData name="Justice, Nicole L" userId="S::justin1@nationwide.com::d6c3c96d-bc56-4f0d-b6fc-021fedc0bead" providerId="AD" clId="Web-{BC0B0C8E-A47F-416E-8C09-2C7A844A66A1}" dt="2020-10-27T20:54:43.958" v="34"/>
          <ac:cxnSpMkLst>
            <pc:docMk/>
            <pc:sldMk cId="638254879" sldId="258"/>
            <ac:cxnSpMk id="14" creationId="{6DA63E78-7704-45EF-B5D3-EADDF5D82674}"/>
          </ac:cxnSpMkLst>
        </pc:cxnChg>
        <pc:cxnChg chg="add del">
          <ac:chgData name="Justice, Nicole L" userId="S::justin1@nationwide.com::d6c3c96d-bc56-4f0d-b6fc-021fedc0bead" providerId="AD" clId="Web-{BC0B0C8E-A47F-416E-8C09-2C7A844A66A1}" dt="2020-10-27T20:54:54.536" v="38"/>
          <ac:cxnSpMkLst>
            <pc:docMk/>
            <pc:sldMk cId="638254879" sldId="258"/>
            <ac:cxnSpMk id="37" creationId="{A88CB8AF-5631-45C6-BFEC-971C4D6E5836}"/>
          </ac:cxnSpMkLst>
        </pc:cxnChg>
        <pc:cxnChg chg="add del">
          <ac:chgData name="Justice, Nicole L" userId="S::justin1@nationwide.com::d6c3c96d-bc56-4f0d-b6fc-021fedc0bead" providerId="AD" clId="Web-{BC0B0C8E-A47F-416E-8C09-2C7A844A66A1}" dt="2020-10-27T20:54:54.536" v="38"/>
          <ac:cxnSpMkLst>
            <pc:docMk/>
            <pc:sldMk cId="638254879" sldId="258"/>
            <ac:cxnSpMk id="38" creationId="{9F2EA1AF-73AB-4FCB-B4EE-0E42E7250F64}"/>
          </ac:cxnSpMkLst>
        </pc:cxnChg>
        <pc:cxnChg chg="add del">
          <ac:chgData name="Justice, Nicole L" userId="S::justin1@nationwide.com::d6c3c96d-bc56-4f0d-b6fc-021fedc0bead" providerId="AD" clId="Web-{BC0B0C8E-A47F-416E-8C09-2C7A844A66A1}" dt="2020-10-27T20:54:54.536" v="38"/>
          <ac:cxnSpMkLst>
            <pc:docMk/>
            <pc:sldMk cId="638254879" sldId="258"/>
            <ac:cxnSpMk id="39" creationId="{65A18FBF-6157-4210-BEF2-9A6C31FA89AD}"/>
          </ac:cxnSpMkLst>
        </pc:cxnChg>
        <pc:cxnChg chg="add del">
          <ac:chgData name="Justice, Nicole L" userId="S::justin1@nationwide.com::d6c3c96d-bc56-4f0d-b6fc-021fedc0bead" providerId="AD" clId="Web-{BC0B0C8E-A47F-416E-8C09-2C7A844A66A1}" dt="2020-10-27T20:54:54.536" v="38"/>
          <ac:cxnSpMkLst>
            <pc:docMk/>
            <pc:sldMk cId="638254879" sldId="258"/>
            <ac:cxnSpMk id="40" creationId="{43C9CCA8-3CEC-4CD0-A624-A701C612511D}"/>
          </ac:cxnSpMkLst>
        </pc:cxnChg>
        <pc:cxnChg chg="add del">
          <ac:chgData name="Justice, Nicole L" userId="S::justin1@nationwide.com::d6c3c96d-bc56-4f0d-b6fc-021fedc0bead" providerId="AD" clId="Web-{BC0B0C8E-A47F-416E-8C09-2C7A844A66A1}" dt="2020-10-27T20:55:34.943" v="42"/>
          <ac:cxnSpMkLst>
            <pc:docMk/>
            <pc:sldMk cId="638254879" sldId="258"/>
            <ac:cxnSpMk id="42" creationId="{822A5670-0F7B-4199-AEAB-33FBA9CEA44D}"/>
          </ac:cxnSpMkLst>
        </pc:cxnChg>
        <pc:cxnChg chg="add del">
          <ac:chgData name="Justice, Nicole L" userId="S::justin1@nationwide.com::d6c3c96d-bc56-4f0d-b6fc-021fedc0bead" providerId="AD" clId="Web-{BC0B0C8E-A47F-416E-8C09-2C7A844A66A1}" dt="2020-10-27T20:55:34.943" v="42"/>
          <ac:cxnSpMkLst>
            <pc:docMk/>
            <pc:sldMk cId="638254879" sldId="258"/>
            <ac:cxnSpMk id="43" creationId="{8BB1744D-A7DF-4B65-B6E3-DCF12BB2D869}"/>
          </ac:cxnSpMkLst>
        </pc:cxnChg>
        <pc:cxnChg chg="add del">
          <ac:chgData name="Justice, Nicole L" userId="S::justin1@nationwide.com::d6c3c96d-bc56-4f0d-b6fc-021fedc0bead" providerId="AD" clId="Web-{BC0B0C8E-A47F-416E-8C09-2C7A844A66A1}" dt="2020-10-27T20:55:34.943" v="42"/>
          <ac:cxnSpMkLst>
            <pc:docMk/>
            <pc:sldMk cId="638254879" sldId="258"/>
            <ac:cxnSpMk id="44" creationId="{882DD753-EA38-4E86-91FB-05041A44A28E}"/>
          </ac:cxnSpMkLst>
        </pc:cxnChg>
        <pc:cxnChg chg="add del">
          <ac:chgData name="Justice, Nicole L" userId="S::justin1@nationwide.com::d6c3c96d-bc56-4f0d-b6fc-021fedc0bead" providerId="AD" clId="Web-{BC0B0C8E-A47F-416E-8C09-2C7A844A66A1}" dt="2020-10-27T20:55:34.943" v="42"/>
          <ac:cxnSpMkLst>
            <pc:docMk/>
            <pc:sldMk cId="638254879" sldId="258"/>
            <ac:cxnSpMk id="45" creationId="{6DA63E78-7704-45EF-B5D3-EADDF5D82674}"/>
          </ac:cxnSpMkLst>
        </pc:cxnChg>
      </pc:sldChg>
      <pc:sldChg chg="addSp modSp">
        <pc:chgData name="Justice, Nicole L" userId="S::justin1@nationwide.com::d6c3c96d-bc56-4f0d-b6fc-021fedc0bead" providerId="AD" clId="Web-{BC0B0C8E-A47F-416E-8C09-2C7A844A66A1}" dt="2020-10-27T20:59:56.229" v="53" actId="1076"/>
        <pc:sldMkLst>
          <pc:docMk/>
          <pc:sldMk cId="2613781584" sldId="262"/>
        </pc:sldMkLst>
        <pc:picChg chg="add mod">
          <ac:chgData name="Justice, Nicole L" userId="S::justin1@nationwide.com::d6c3c96d-bc56-4f0d-b6fc-021fedc0bead" providerId="AD" clId="Web-{BC0B0C8E-A47F-416E-8C09-2C7A844A66A1}" dt="2020-10-27T20:59:54.651" v="52" actId="1076"/>
          <ac:picMkLst>
            <pc:docMk/>
            <pc:sldMk cId="2613781584" sldId="262"/>
            <ac:picMk id="3" creationId="{7EB16587-4B1F-46F9-9FD0-5FB9677C4A39}"/>
          </ac:picMkLst>
        </pc:picChg>
        <pc:picChg chg="mod">
          <ac:chgData name="Justice, Nicole L" userId="S::justin1@nationwide.com::d6c3c96d-bc56-4f0d-b6fc-021fedc0bead" providerId="AD" clId="Web-{BC0B0C8E-A47F-416E-8C09-2C7A844A66A1}" dt="2020-10-27T20:59:56.229" v="53" actId="1076"/>
          <ac:picMkLst>
            <pc:docMk/>
            <pc:sldMk cId="2613781584" sldId="262"/>
            <ac:picMk id="11" creationId="{96342910-BFC3-4590-80F3-4A6BB8B0F93C}"/>
          </ac:picMkLst>
        </pc:picChg>
        <pc:picChg chg="mod">
          <ac:chgData name="Justice, Nicole L" userId="S::justin1@nationwide.com::d6c3c96d-bc56-4f0d-b6fc-021fedc0bead" providerId="AD" clId="Web-{BC0B0C8E-A47F-416E-8C09-2C7A844A66A1}" dt="2020-10-27T20:59:49.432" v="51" actId="1076"/>
          <ac:picMkLst>
            <pc:docMk/>
            <pc:sldMk cId="2613781584" sldId="262"/>
            <ac:picMk id="14" creationId="{347C146D-FEC1-4AC1-9201-4BC5C12D3A00}"/>
          </ac:picMkLst>
        </pc:picChg>
      </pc:sldChg>
    </pc:docChg>
  </pc:docChgLst>
  <pc:docChgLst>
    <pc:chgData name="Justice, Nicole L" userId="S::justin1@nationwide.com::d6c3c96d-bc56-4f0d-b6fc-021fedc0bead" providerId="AD" clId="Web-{0284A6AE-824B-4AD6-ABC0-8C039100214A}"/>
    <pc:docChg chg="addSld delSld modSld sldOrd">
      <pc:chgData name="Justice, Nicole L" userId="S::justin1@nationwide.com::d6c3c96d-bc56-4f0d-b6fc-021fedc0bead" providerId="AD" clId="Web-{0284A6AE-824B-4AD6-ABC0-8C039100214A}" dt="2020-10-26T21:53:57.676" v="659" actId="1076"/>
      <pc:docMkLst>
        <pc:docMk/>
      </pc:docMkLst>
      <pc:sldChg chg="modSp">
        <pc:chgData name="Justice, Nicole L" userId="S::justin1@nationwide.com::d6c3c96d-bc56-4f0d-b6fc-021fedc0bead" providerId="AD" clId="Web-{0284A6AE-824B-4AD6-ABC0-8C039100214A}" dt="2020-10-26T21:15:29.677" v="10" actId="20577"/>
        <pc:sldMkLst>
          <pc:docMk/>
          <pc:sldMk cId="109857222" sldId="256"/>
        </pc:sldMkLst>
        <pc:spChg chg="mod">
          <ac:chgData name="Justice, Nicole L" userId="S::justin1@nationwide.com::d6c3c96d-bc56-4f0d-b6fc-021fedc0bead" providerId="AD" clId="Web-{0284A6AE-824B-4AD6-ABC0-8C039100214A}" dt="2020-10-26T21:15:29.677" v="10" actId="20577"/>
          <ac:spMkLst>
            <pc:docMk/>
            <pc:sldMk cId="109857222" sldId="256"/>
            <ac:spMk id="2" creationId="{00000000-0000-0000-0000-000000000000}"/>
          </ac:spMkLst>
        </pc:spChg>
      </pc:sldChg>
      <pc:sldChg chg="modSp new">
        <pc:chgData name="Justice, Nicole L" userId="S::justin1@nationwide.com::d6c3c96d-bc56-4f0d-b6fc-021fedc0bead" providerId="AD" clId="Web-{0284A6AE-824B-4AD6-ABC0-8C039100214A}" dt="2020-10-26T21:19:37.544" v="70" actId="20577"/>
        <pc:sldMkLst>
          <pc:docMk/>
          <pc:sldMk cId="2697485719" sldId="257"/>
        </pc:sldMkLst>
        <pc:spChg chg="mod">
          <ac:chgData name="Justice, Nicole L" userId="S::justin1@nationwide.com::d6c3c96d-bc56-4f0d-b6fc-021fedc0bead" providerId="AD" clId="Web-{0284A6AE-824B-4AD6-ABC0-8C039100214A}" dt="2020-10-26T21:15:44.412" v="44" actId="20577"/>
          <ac:spMkLst>
            <pc:docMk/>
            <pc:sldMk cId="2697485719" sldId="257"/>
            <ac:spMk id="2" creationId="{C11C18E0-39F9-4D64-8FEB-C1BDDA97148F}"/>
          </ac:spMkLst>
        </pc:spChg>
        <pc:spChg chg="mod">
          <ac:chgData name="Justice, Nicole L" userId="S::justin1@nationwide.com::d6c3c96d-bc56-4f0d-b6fc-021fedc0bead" providerId="AD" clId="Web-{0284A6AE-824B-4AD6-ABC0-8C039100214A}" dt="2020-10-26T21:19:37.544" v="70" actId="20577"/>
          <ac:spMkLst>
            <pc:docMk/>
            <pc:sldMk cId="2697485719" sldId="257"/>
            <ac:spMk id="3" creationId="{5D666137-1341-49FB-9EEE-D01021C32570}"/>
          </ac:spMkLst>
        </pc:spChg>
      </pc:sldChg>
      <pc:sldChg chg="addSp modSp new">
        <pc:chgData name="Justice, Nicole L" userId="S::justin1@nationwide.com::d6c3c96d-bc56-4f0d-b6fc-021fedc0bead" providerId="AD" clId="Web-{0284A6AE-824B-4AD6-ABC0-8C039100214A}" dt="2020-10-26T21:34:01.698" v="392" actId="1076"/>
        <pc:sldMkLst>
          <pc:docMk/>
          <pc:sldMk cId="638254879" sldId="258"/>
        </pc:sldMkLst>
        <pc:spChg chg="mod">
          <ac:chgData name="Justice, Nicole L" userId="S::justin1@nationwide.com::d6c3c96d-bc56-4f0d-b6fc-021fedc0bead" providerId="AD" clId="Web-{0284A6AE-824B-4AD6-ABC0-8C039100214A}" dt="2020-10-26T21:22:01.221" v="132" actId="20577"/>
          <ac:spMkLst>
            <pc:docMk/>
            <pc:sldMk cId="638254879" sldId="258"/>
            <ac:spMk id="2" creationId="{1A54DC92-5039-438A-88A5-69025382FC0B}"/>
          </ac:spMkLst>
        </pc:spChg>
        <pc:spChg chg="mod">
          <ac:chgData name="Justice, Nicole L" userId="S::justin1@nationwide.com::d6c3c96d-bc56-4f0d-b6fc-021fedc0bead" providerId="AD" clId="Web-{0284A6AE-824B-4AD6-ABC0-8C039100214A}" dt="2020-10-26T21:33:53.713" v="389" actId="20577"/>
          <ac:spMkLst>
            <pc:docMk/>
            <pc:sldMk cId="638254879" sldId="258"/>
            <ac:spMk id="3" creationId="{9CC3BF7D-E898-450E-B86C-98B20CFE2865}"/>
          </ac:spMkLst>
        </pc:spChg>
        <pc:picChg chg="add mod">
          <ac:chgData name="Justice, Nicole L" userId="S::justin1@nationwide.com::d6c3c96d-bc56-4f0d-b6fc-021fedc0bead" providerId="AD" clId="Web-{0284A6AE-824B-4AD6-ABC0-8C039100214A}" dt="2020-10-26T21:30:34.066" v="356" actId="1076"/>
          <ac:picMkLst>
            <pc:docMk/>
            <pc:sldMk cId="638254879" sldId="258"/>
            <ac:picMk id="4" creationId="{990B94A4-1EC9-441F-B06F-9DCC88E4FA55}"/>
          </ac:picMkLst>
        </pc:picChg>
        <pc:picChg chg="add mod">
          <ac:chgData name="Justice, Nicole L" userId="S::justin1@nationwide.com::d6c3c96d-bc56-4f0d-b6fc-021fedc0bead" providerId="AD" clId="Web-{0284A6AE-824B-4AD6-ABC0-8C039100214A}" dt="2020-10-26T21:31:17.911" v="363" actId="1076"/>
          <ac:picMkLst>
            <pc:docMk/>
            <pc:sldMk cId="638254879" sldId="258"/>
            <ac:picMk id="5" creationId="{A31F06D8-0D7E-457A-A77F-76C5A623833F}"/>
          </ac:picMkLst>
        </pc:picChg>
        <pc:picChg chg="add mod">
          <ac:chgData name="Justice, Nicole L" userId="S::justin1@nationwide.com::d6c3c96d-bc56-4f0d-b6fc-021fedc0bead" providerId="AD" clId="Web-{0284A6AE-824B-4AD6-ABC0-8C039100214A}" dt="2020-10-26T21:32:16.148" v="372" actId="1076"/>
          <ac:picMkLst>
            <pc:docMk/>
            <pc:sldMk cId="638254879" sldId="258"/>
            <ac:picMk id="6" creationId="{B87C98F0-397E-4C16-996B-033AAA7FD64E}"/>
          </ac:picMkLst>
        </pc:picChg>
        <pc:picChg chg="add mod">
          <ac:chgData name="Justice, Nicole L" userId="S::justin1@nationwide.com::d6c3c96d-bc56-4f0d-b6fc-021fedc0bead" providerId="AD" clId="Web-{0284A6AE-824B-4AD6-ABC0-8C039100214A}" dt="2020-10-26T21:33:06.509" v="374" actId="1076"/>
          <ac:picMkLst>
            <pc:docMk/>
            <pc:sldMk cId="638254879" sldId="258"/>
            <ac:picMk id="7" creationId="{9202992A-5EDD-4934-8B51-FF8FA25DB5AC}"/>
          </ac:picMkLst>
        </pc:picChg>
        <pc:picChg chg="add mod">
          <ac:chgData name="Justice, Nicole L" userId="S::justin1@nationwide.com::d6c3c96d-bc56-4f0d-b6fc-021fedc0bead" providerId="AD" clId="Web-{0284A6AE-824B-4AD6-ABC0-8C039100214A}" dt="2020-10-26T21:34:01.698" v="392" actId="1076"/>
          <ac:picMkLst>
            <pc:docMk/>
            <pc:sldMk cId="638254879" sldId="258"/>
            <ac:picMk id="8" creationId="{A0FA74E8-D8D2-45A3-80C4-3108946A364D}"/>
          </ac:picMkLst>
        </pc:picChg>
      </pc:sldChg>
      <pc:sldChg chg="addSp delSp modSp new del">
        <pc:chgData name="Justice, Nicole L" userId="S::justin1@nationwide.com::d6c3c96d-bc56-4f0d-b6fc-021fedc0bead" providerId="AD" clId="Web-{0284A6AE-824B-4AD6-ABC0-8C039100214A}" dt="2020-10-26T21:38:24.957" v="479"/>
        <pc:sldMkLst>
          <pc:docMk/>
          <pc:sldMk cId="3294780222" sldId="259"/>
        </pc:sldMkLst>
        <pc:spChg chg="mod">
          <ac:chgData name="Justice, Nicole L" userId="S::justin1@nationwide.com::d6c3c96d-bc56-4f0d-b6fc-021fedc0bead" providerId="AD" clId="Web-{0284A6AE-824B-4AD6-ABC0-8C039100214A}" dt="2020-10-26T21:36:16.828" v="423" actId="20577"/>
          <ac:spMkLst>
            <pc:docMk/>
            <pc:sldMk cId="3294780222" sldId="259"/>
            <ac:spMk id="2" creationId="{5B99CE96-91D2-4054-A664-4DC25C8FD221}"/>
          </ac:spMkLst>
        </pc:spChg>
        <pc:spChg chg="del">
          <ac:chgData name="Justice, Nicole L" userId="S::justin1@nationwide.com::d6c3c96d-bc56-4f0d-b6fc-021fedc0bead" providerId="AD" clId="Web-{0284A6AE-824B-4AD6-ABC0-8C039100214A}" dt="2020-10-26T21:35:40.420" v="416"/>
          <ac:spMkLst>
            <pc:docMk/>
            <pc:sldMk cId="3294780222" sldId="259"/>
            <ac:spMk id="3" creationId="{81DD1309-8B29-4EA2-A3E7-3A699F8F794E}"/>
          </ac:spMkLst>
        </pc:spChg>
        <pc:spChg chg="add del mod">
          <ac:chgData name="Justice, Nicole L" userId="S::justin1@nationwide.com::d6c3c96d-bc56-4f0d-b6fc-021fedc0bead" providerId="AD" clId="Web-{0284A6AE-824B-4AD6-ABC0-8C039100214A}" dt="2020-10-26T21:36:44.110" v="429"/>
          <ac:spMkLst>
            <pc:docMk/>
            <pc:sldMk cId="3294780222" sldId="259"/>
            <ac:spMk id="5" creationId="{72EE2006-9A75-4C0B-9670-4CF44BF8EEAA}"/>
          </ac:spMkLst>
        </pc:spChg>
        <pc:picChg chg="add mod ord">
          <ac:chgData name="Justice, Nicole L" userId="S::justin1@nationwide.com::d6c3c96d-bc56-4f0d-b6fc-021fedc0bead" providerId="AD" clId="Web-{0284A6AE-824B-4AD6-ABC0-8C039100214A}" dt="2020-10-26T21:36:20.953" v="426" actId="1076"/>
          <ac:picMkLst>
            <pc:docMk/>
            <pc:sldMk cId="3294780222" sldId="259"/>
            <ac:picMk id="4" creationId="{4046D9C5-B3FB-42B4-B041-C9935ECBEEBA}"/>
          </ac:picMkLst>
        </pc:picChg>
      </pc:sldChg>
      <pc:sldChg chg="addSp modSp new ord">
        <pc:chgData name="Justice, Nicole L" userId="S::justin1@nationwide.com::d6c3c96d-bc56-4f0d-b6fc-021fedc0bead" providerId="AD" clId="Web-{0284A6AE-824B-4AD6-ABC0-8C039100214A}" dt="2020-10-26T21:41:18.260" v="491" actId="1076"/>
        <pc:sldMkLst>
          <pc:docMk/>
          <pc:sldMk cId="3777876976" sldId="260"/>
        </pc:sldMkLst>
        <pc:spChg chg="mod">
          <ac:chgData name="Justice, Nicole L" userId="S::justin1@nationwide.com::d6c3c96d-bc56-4f0d-b6fc-021fedc0bead" providerId="AD" clId="Web-{0284A6AE-824B-4AD6-ABC0-8C039100214A}" dt="2020-10-26T21:37:02.392" v="466" actId="20577"/>
          <ac:spMkLst>
            <pc:docMk/>
            <pc:sldMk cId="3777876976" sldId="260"/>
            <ac:spMk id="2" creationId="{D0D61A8A-0F29-4FAF-9E93-7218EFCD419D}"/>
          </ac:spMkLst>
        </pc:spChg>
        <pc:spChg chg="mod">
          <ac:chgData name="Justice, Nicole L" userId="S::justin1@nationwide.com::d6c3c96d-bc56-4f0d-b6fc-021fedc0bead" providerId="AD" clId="Web-{0284A6AE-824B-4AD6-ABC0-8C039100214A}" dt="2020-10-26T21:37:50.799" v="473" actId="20577"/>
          <ac:spMkLst>
            <pc:docMk/>
            <pc:sldMk cId="3777876976" sldId="260"/>
            <ac:spMk id="3" creationId="{DC88F4CF-6E5E-4E96-99D5-2172A6FA43C5}"/>
          </ac:spMkLst>
        </pc:spChg>
        <pc:picChg chg="add mod">
          <ac:chgData name="Justice, Nicole L" userId="S::justin1@nationwide.com::d6c3c96d-bc56-4f0d-b6fc-021fedc0bead" providerId="AD" clId="Web-{0284A6AE-824B-4AD6-ABC0-8C039100214A}" dt="2020-10-26T21:38:17.566" v="478" actId="14100"/>
          <ac:picMkLst>
            <pc:docMk/>
            <pc:sldMk cId="3777876976" sldId="260"/>
            <ac:picMk id="4" creationId="{158D28F5-9CDC-42BC-84C3-2F8A2A6946FE}"/>
          </ac:picMkLst>
        </pc:picChg>
        <pc:picChg chg="add mod">
          <ac:chgData name="Justice, Nicole L" userId="S::justin1@nationwide.com::d6c3c96d-bc56-4f0d-b6fc-021fedc0bead" providerId="AD" clId="Web-{0284A6AE-824B-4AD6-ABC0-8C039100214A}" dt="2020-10-26T21:40:24.508" v="486" actId="1076"/>
          <ac:picMkLst>
            <pc:docMk/>
            <pc:sldMk cId="3777876976" sldId="260"/>
            <ac:picMk id="5" creationId="{D57109D3-CC09-46B6-A2BB-5679CAF347E9}"/>
          </ac:picMkLst>
        </pc:picChg>
        <pc:picChg chg="add mod">
          <ac:chgData name="Justice, Nicole L" userId="S::justin1@nationwide.com::d6c3c96d-bc56-4f0d-b6fc-021fedc0bead" providerId="AD" clId="Web-{0284A6AE-824B-4AD6-ABC0-8C039100214A}" dt="2020-10-26T21:41:18.260" v="491" actId="1076"/>
          <ac:picMkLst>
            <pc:docMk/>
            <pc:sldMk cId="3777876976" sldId="260"/>
            <ac:picMk id="6" creationId="{EF168DAD-CA4A-41F3-A407-7AFA100B2CB1}"/>
          </ac:picMkLst>
        </pc:picChg>
      </pc:sldChg>
      <pc:sldChg chg="addSp delSp modSp new">
        <pc:chgData name="Justice, Nicole L" userId="S::justin1@nationwide.com::d6c3c96d-bc56-4f0d-b6fc-021fedc0bead" providerId="AD" clId="Web-{0284A6AE-824B-4AD6-ABC0-8C039100214A}" dt="2020-10-26T21:43:17.373" v="546" actId="20577"/>
        <pc:sldMkLst>
          <pc:docMk/>
          <pc:sldMk cId="1704365209" sldId="261"/>
        </pc:sldMkLst>
        <pc:spChg chg="mod">
          <ac:chgData name="Justice, Nicole L" userId="S::justin1@nationwide.com::d6c3c96d-bc56-4f0d-b6fc-021fedc0bead" providerId="AD" clId="Web-{0284A6AE-824B-4AD6-ABC0-8C039100214A}" dt="2020-10-26T21:43:17.373" v="546" actId="20577"/>
          <ac:spMkLst>
            <pc:docMk/>
            <pc:sldMk cId="1704365209" sldId="261"/>
            <ac:spMk id="2" creationId="{7D2EBE4A-6B5E-4F8E-BC5E-45C988FC93CA}"/>
          </ac:spMkLst>
        </pc:spChg>
        <pc:spChg chg="del">
          <ac:chgData name="Justice, Nicole L" userId="S::justin1@nationwide.com::d6c3c96d-bc56-4f0d-b6fc-021fedc0bead" providerId="AD" clId="Web-{0284A6AE-824B-4AD6-ABC0-8C039100214A}" dt="2020-10-26T21:43:09.091" v="544"/>
          <ac:spMkLst>
            <pc:docMk/>
            <pc:sldMk cId="1704365209" sldId="261"/>
            <ac:spMk id="3" creationId="{6CB06040-95A1-49DF-BF71-3A938A6B8FE1}"/>
          </ac:spMkLst>
        </pc:spChg>
        <pc:picChg chg="add mod ord">
          <ac:chgData name="Justice, Nicole L" userId="S::justin1@nationwide.com::d6c3c96d-bc56-4f0d-b6fc-021fedc0bead" providerId="AD" clId="Web-{0284A6AE-824B-4AD6-ABC0-8C039100214A}" dt="2020-10-26T21:43:11.826" v="545" actId="1076"/>
          <ac:picMkLst>
            <pc:docMk/>
            <pc:sldMk cId="1704365209" sldId="261"/>
            <ac:picMk id="4" creationId="{267F86C4-482A-499F-A3D1-BDA37EFC00F5}"/>
          </ac:picMkLst>
        </pc:picChg>
      </pc:sldChg>
      <pc:sldChg chg="addSp delSp modSp new">
        <pc:chgData name="Justice, Nicole L" userId="S::justin1@nationwide.com::d6c3c96d-bc56-4f0d-b6fc-021fedc0bead" providerId="AD" clId="Web-{0284A6AE-824B-4AD6-ABC0-8C039100214A}" dt="2020-10-26T21:52:13.938" v="608" actId="20577"/>
        <pc:sldMkLst>
          <pc:docMk/>
          <pc:sldMk cId="2613781584" sldId="262"/>
        </pc:sldMkLst>
        <pc:spChg chg="mod">
          <ac:chgData name="Justice, Nicole L" userId="S::justin1@nationwide.com::d6c3c96d-bc56-4f0d-b6fc-021fedc0bead" providerId="AD" clId="Web-{0284A6AE-824B-4AD6-ABC0-8C039100214A}" dt="2020-10-26T21:52:13.938" v="608" actId="20577"/>
          <ac:spMkLst>
            <pc:docMk/>
            <pc:sldMk cId="2613781584" sldId="262"/>
            <ac:spMk id="2" creationId="{562C46EF-AB10-453B-AD71-22F2AF5CE55A}"/>
          </ac:spMkLst>
        </pc:spChg>
        <pc:spChg chg="del">
          <ac:chgData name="Justice, Nicole L" userId="S::justin1@nationwide.com::d6c3c96d-bc56-4f0d-b6fc-021fedc0bead" providerId="AD" clId="Web-{0284A6AE-824B-4AD6-ABC0-8C039100214A}" dt="2020-10-26T21:48:48.446" v="565"/>
          <ac:spMkLst>
            <pc:docMk/>
            <pc:sldMk cId="2613781584" sldId="262"/>
            <ac:spMk id="3" creationId="{32E5DE9C-D0A4-48AB-BD57-2BF300398057}"/>
          </ac:spMkLst>
        </pc:spChg>
        <pc:spChg chg="add del mod">
          <ac:chgData name="Justice, Nicole L" userId="S::justin1@nationwide.com::d6c3c96d-bc56-4f0d-b6fc-021fedc0bead" providerId="AD" clId="Web-{0284A6AE-824B-4AD6-ABC0-8C039100214A}" dt="2020-10-26T21:50:28.184" v="577"/>
          <ac:spMkLst>
            <pc:docMk/>
            <pc:sldMk cId="2613781584" sldId="262"/>
            <ac:spMk id="10" creationId="{092972E9-B351-4A15-9AB9-06FD2E9D9C89}"/>
          </ac:spMkLst>
        </pc:spChg>
        <pc:picChg chg="add del mod ord">
          <ac:chgData name="Justice, Nicole L" userId="S::justin1@nationwide.com::d6c3c96d-bc56-4f0d-b6fc-021fedc0bead" providerId="AD" clId="Web-{0284A6AE-824B-4AD6-ABC0-8C039100214A}" dt="2020-10-26T21:50:18.543" v="576"/>
          <ac:picMkLst>
            <pc:docMk/>
            <pc:sldMk cId="2613781584" sldId="262"/>
            <ac:picMk id="4" creationId="{537DFF12-0FC1-4E18-875C-6AB0C27318AF}"/>
          </ac:picMkLst>
        </pc:picChg>
        <pc:picChg chg="add del mod">
          <ac:chgData name="Justice, Nicole L" userId="S::justin1@nationwide.com::d6c3c96d-bc56-4f0d-b6fc-021fedc0bead" providerId="AD" clId="Web-{0284A6AE-824B-4AD6-ABC0-8C039100214A}" dt="2020-10-26T21:49:38.057" v="569"/>
          <ac:picMkLst>
            <pc:docMk/>
            <pc:sldMk cId="2613781584" sldId="262"/>
            <ac:picMk id="5" creationId="{9FF911AC-DB61-4ED4-A5E3-611C7669E7A2}"/>
          </ac:picMkLst>
        </pc:picChg>
        <pc:picChg chg="add del mod">
          <ac:chgData name="Justice, Nicole L" userId="S::justin1@nationwide.com::d6c3c96d-bc56-4f0d-b6fc-021fedc0bead" providerId="AD" clId="Web-{0284A6AE-824B-4AD6-ABC0-8C039100214A}" dt="2020-10-26T21:49:54.855" v="571"/>
          <ac:picMkLst>
            <pc:docMk/>
            <pc:sldMk cId="2613781584" sldId="262"/>
            <ac:picMk id="6" creationId="{07807D6F-1E40-43C9-88D2-56BA2B3EB067}"/>
          </ac:picMkLst>
        </pc:picChg>
        <pc:picChg chg="add del mod">
          <ac:chgData name="Justice, Nicole L" userId="S::justin1@nationwide.com::d6c3c96d-bc56-4f0d-b6fc-021fedc0bead" providerId="AD" clId="Web-{0284A6AE-824B-4AD6-ABC0-8C039100214A}" dt="2020-10-26T21:50:06.668" v="573"/>
          <ac:picMkLst>
            <pc:docMk/>
            <pc:sldMk cId="2613781584" sldId="262"/>
            <ac:picMk id="7" creationId="{B7120F24-BF82-439F-866B-497AB4E81223}"/>
          </ac:picMkLst>
        </pc:picChg>
        <pc:picChg chg="add del mod">
          <ac:chgData name="Justice, Nicole L" userId="S::justin1@nationwide.com::d6c3c96d-bc56-4f0d-b6fc-021fedc0bead" providerId="AD" clId="Web-{0284A6AE-824B-4AD6-ABC0-8C039100214A}" dt="2020-10-26T21:50:15.621" v="575"/>
          <ac:picMkLst>
            <pc:docMk/>
            <pc:sldMk cId="2613781584" sldId="262"/>
            <ac:picMk id="8" creationId="{EEB0516D-058F-491E-B279-2F443BC72150}"/>
          </ac:picMkLst>
        </pc:picChg>
        <pc:picChg chg="add mod ord">
          <ac:chgData name="Justice, Nicole L" userId="S::justin1@nationwide.com::d6c3c96d-bc56-4f0d-b6fc-021fedc0bead" providerId="AD" clId="Web-{0284A6AE-824B-4AD6-ABC0-8C039100214A}" dt="2020-10-26T21:51:46.187" v="599" actId="1076"/>
          <ac:picMkLst>
            <pc:docMk/>
            <pc:sldMk cId="2613781584" sldId="262"/>
            <ac:picMk id="11" creationId="{96342910-BFC3-4590-80F3-4A6BB8B0F93C}"/>
          </ac:picMkLst>
        </pc:picChg>
        <pc:picChg chg="add del mod">
          <ac:chgData name="Justice, Nicole L" userId="S::justin1@nationwide.com::d6c3c96d-bc56-4f0d-b6fc-021fedc0bead" providerId="AD" clId="Web-{0284A6AE-824B-4AD6-ABC0-8C039100214A}" dt="2020-10-26T21:50:46.497" v="581"/>
          <ac:picMkLst>
            <pc:docMk/>
            <pc:sldMk cId="2613781584" sldId="262"/>
            <ac:picMk id="12" creationId="{4C344158-87BE-451E-8548-A63787444AFB}"/>
          </ac:picMkLst>
        </pc:picChg>
        <pc:picChg chg="add del mod">
          <ac:chgData name="Justice, Nicole L" userId="S::justin1@nationwide.com::d6c3c96d-bc56-4f0d-b6fc-021fedc0bead" providerId="AD" clId="Web-{0284A6AE-824B-4AD6-ABC0-8C039100214A}" dt="2020-10-26T21:51:04.748" v="585"/>
          <ac:picMkLst>
            <pc:docMk/>
            <pc:sldMk cId="2613781584" sldId="262"/>
            <ac:picMk id="13" creationId="{003CA704-D473-451F-AC2B-3598016F1CF3}"/>
          </ac:picMkLst>
        </pc:picChg>
        <pc:picChg chg="add mod">
          <ac:chgData name="Justice, Nicole L" userId="S::justin1@nationwide.com::d6c3c96d-bc56-4f0d-b6fc-021fedc0bead" providerId="AD" clId="Web-{0284A6AE-824B-4AD6-ABC0-8C039100214A}" dt="2020-10-26T21:51:44.827" v="598" actId="1076"/>
          <ac:picMkLst>
            <pc:docMk/>
            <pc:sldMk cId="2613781584" sldId="262"/>
            <ac:picMk id="14" creationId="{347C146D-FEC1-4AC1-9201-4BC5C12D3A00}"/>
          </ac:picMkLst>
        </pc:picChg>
      </pc:sldChg>
      <pc:sldChg chg="addSp delSp modSp new">
        <pc:chgData name="Justice, Nicole L" userId="S::justin1@nationwide.com::d6c3c96d-bc56-4f0d-b6fc-021fedc0bead" providerId="AD" clId="Web-{0284A6AE-824B-4AD6-ABC0-8C039100214A}" dt="2020-10-26T21:53:57.676" v="659" actId="1076"/>
        <pc:sldMkLst>
          <pc:docMk/>
          <pc:sldMk cId="2323159174" sldId="263"/>
        </pc:sldMkLst>
        <pc:spChg chg="mod">
          <ac:chgData name="Justice, Nicole L" userId="S::justin1@nationwide.com::d6c3c96d-bc56-4f0d-b6fc-021fedc0bead" providerId="AD" clId="Web-{0284A6AE-824B-4AD6-ABC0-8C039100214A}" dt="2020-10-26T21:52:42.032" v="650" actId="20577"/>
          <ac:spMkLst>
            <pc:docMk/>
            <pc:sldMk cId="2323159174" sldId="263"/>
            <ac:spMk id="2" creationId="{469BC991-ACF9-4B33-A7BF-36F3DDA7CD20}"/>
          </ac:spMkLst>
        </pc:spChg>
        <pc:spChg chg="del">
          <ac:chgData name="Justice, Nicole L" userId="S::justin1@nationwide.com::d6c3c96d-bc56-4f0d-b6fc-021fedc0bead" providerId="AD" clId="Web-{0284A6AE-824B-4AD6-ABC0-8C039100214A}" dt="2020-10-26T21:53:01.111" v="653"/>
          <ac:spMkLst>
            <pc:docMk/>
            <pc:sldMk cId="2323159174" sldId="263"/>
            <ac:spMk id="3" creationId="{613C2CBF-E823-4044-928E-9C1D17E99A39}"/>
          </ac:spMkLst>
        </pc:spChg>
        <pc:picChg chg="add mod ord">
          <ac:chgData name="Justice, Nicole L" userId="S::justin1@nationwide.com::d6c3c96d-bc56-4f0d-b6fc-021fedc0bead" providerId="AD" clId="Web-{0284A6AE-824B-4AD6-ABC0-8C039100214A}" dt="2020-10-26T21:53:04.439" v="654" actId="1076"/>
          <ac:picMkLst>
            <pc:docMk/>
            <pc:sldMk cId="2323159174" sldId="263"/>
            <ac:picMk id="4" creationId="{AFC96E79-9457-4B4E-B35E-6D973CD03444}"/>
          </ac:picMkLst>
        </pc:picChg>
        <pc:picChg chg="add mod">
          <ac:chgData name="Justice, Nicole L" userId="S::justin1@nationwide.com::d6c3c96d-bc56-4f0d-b6fc-021fedc0bead" providerId="AD" clId="Web-{0284A6AE-824B-4AD6-ABC0-8C039100214A}" dt="2020-10-26T21:53:57.676" v="659" actId="1076"/>
          <ac:picMkLst>
            <pc:docMk/>
            <pc:sldMk cId="2323159174" sldId="263"/>
            <ac:picMk id="5" creationId="{61DAF2AC-8DAA-450A-9B0E-8D238CEC14DD}"/>
          </ac:picMkLst>
        </pc:picChg>
      </pc:sldChg>
    </pc:docChg>
  </pc:docChgLst>
  <pc:docChgLst>
    <pc:chgData name="Justice, Nicole L" userId="S::justin1@nationwide.com::d6c3c96d-bc56-4f0d-b6fc-021fedc0bead" providerId="AD" clId="Web-{3ED1C71E-A8FE-4869-BFBD-790A7071ACC0}"/>
    <pc:docChg chg="addSld delSld modSld sldOrd addMainMaster delMainMaster">
      <pc:chgData name="Justice, Nicole L" userId="S::justin1@nationwide.com::d6c3c96d-bc56-4f0d-b6fc-021fedc0bead" providerId="AD" clId="Web-{3ED1C71E-A8FE-4869-BFBD-790A7071ACC0}" dt="2020-10-28T14:53:50.813" v="441"/>
      <pc:docMkLst>
        <pc:docMk/>
      </pc:docMkLst>
      <pc:sldChg chg="addSp delSp modSp mod modClrScheme delDesignElem chgLayout">
        <pc:chgData name="Justice, Nicole L" userId="S::justin1@nationwide.com::d6c3c96d-bc56-4f0d-b6fc-021fedc0bead" providerId="AD" clId="Web-{3ED1C71E-A8FE-4869-BFBD-790A7071ACC0}" dt="2020-10-28T14:12:09.881" v="3"/>
        <pc:sldMkLst>
          <pc:docMk/>
          <pc:sldMk cId="109857222" sldId="256"/>
        </pc:sldMkLst>
        <pc:spChg chg="mod ord">
          <ac:chgData name="Justice, Nicole L" userId="S::justin1@nationwide.com::d6c3c96d-bc56-4f0d-b6fc-021fedc0bead" providerId="AD" clId="Web-{3ED1C71E-A8FE-4869-BFBD-790A7071ACC0}" dt="2020-10-28T14:12:09.881" v="3"/>
          <ac:spMkLst>
            <pc:docMk/>
            <pc:sldMk cId="109857222" sldId="256"/>
            <ac:spMk id="2" creationId="{00000000-0000-0000-0000-000000000000}"/>
          </ac:spMkLst>
        </pc:spChg>
        <pc:spChg chg="mod ord">
          <ac:chgData name="Justice, Nicole L" userId="S::justin1@nationwide.com::d6c3c96d-bc56-4f0d-b6fc-021fedc0bead" providerId="AD" clId="Web-{3ED1C71E-A8FE-4869-BFBD-790A7071ACC0}" dt="2020-10-28T14:12:09.881" v="3"/>
          <ac:spMkLst>
            <pc:docMk/>
            <pc:sldMk cId="109857222" sldId="256"/>
            <ac:spMk id="3" creationId="{00000000-0000-0000-0000-000000000000}"/>
          </ac:spMkLst>
        </pc:spChg>
        <pc:spChg chg="add del">
          <ac:chgData name="Justice, Nicole L" userId="S::justin1@nationwide.com::d6c3c96d-bc56-4f0d-b6fc-021fedc0bead" providerId="AD" clId="Web-{3ED1C71E-A8FE-4869-BFBD-790A7071ACC0}" dt="2020-10-28T14:12:09.881" v="3"/>
          <ac:spMkLst>
            <pc:docMk/>
            <pc:sldMk cId="109857222" sldId="256"/>
            <ac:spMk id="22" creationId="{053FB2EE-284F-4C87-AB3D-BBF87A9FAB97}"/>
          </ac:spMkLst>
        </pc:spChg>
        <pc:grpChg chg="add del">
          <ac:chgData name="Justice, Nicole L" userId="S::justin1@nationwide.com::d6c3c96d-bc56-4f0d-b6fc-021fedc0bead" providerId="AD" clId="Web-{3ED1C71E-A8FE-4869-BFBD-790A7071ACC0}" dt="2020-10-28T14:12:09.881" v="3"/>
          <ac:grpSpMkLst>
            <pc:docMk/>
            <pc:sldMk cId="109857222" sldId="256"/>
            <ac:grpSpMk id="17" creationId="{D2C4BFA1-2075-4901-9E24-E41D1FDD51FD}"/>
          </ac:grpSpMkLst>
        </pc:grpChg>
      </pc:sldChg>
      <pc:sldChg chg="addSp delSp modSp mod modClrScheme delDesignElem chgLayout">
        <pc:chgData name="Justice, Nicole L" userId="S::justin1@nationwide.com::d6c3c96d-bc56-4f0d-b6fc-021fedc0bead" providerId="AD" clId="Web-{3ED1C71E-A8FE-4869-BFBD-790A7071ACC0}" dt="2020-10-28T14:12:09.881" v="3"/>
        <pc:sldMkLst>
          <pc:docMk/>
          <pc:sldMk cId="2697485719" sldId="257"/>
        </pc:sldMkLst>
        <pc:spChg chg="mod ord">
          <ac:chgData name="Justice, Nicole L" userId="S::justin1@nationwide.com::d6c3c96d-bc56-4f0d-b6fc-021fedc0bead" providerId="AD" clId="Web-{3ED1C71E-A8FE-4869-BFBD-790A7071ACC0}" dt="2020-10-28T14:12:09.881" v="3"/>
          <ac:spMkLst>
            <pc:docMk/>
            <pc:sldMk cId="2697485719" sldId="257"/>
            <ac:spMk id="2" creationId="{C11C18E0-39F9-4D64-8FEB-C1BDDA97148F}"/>
          </ac:spMkLst>
        </pc:spChg>
        <pc:spChg chg="mod ord">
          <ac:chgData name="Justice, Nicole L" userId="S::justin1@nationwide.com::d6c3c96d-bc56-4f0d-b6fc-021fedc0bead" providerId="AD" clId="Web-{3ED1C71E-A8FE-4869-BFBD-790A7071ACC0}" dt="2020-10-28T14:12:09.881" v="3"/>
          <ac:spMkLst>
            <pc:docMk/>
            <pc:sldMk cId="2697485719" sldId="257"/>
            <ac:spMk id="3" creationId="{5D666137-1341-49FB-9EEE-D01021C32570}"/>
          </ac:spMkLst>
        </pc:spChg>
        <pc:spChg chg="add del">
          <ac:chgData name="Justice, Nicole L" userId="S::justin1@nationwide.com::d6c3c96d-bc56-4f0d-b6fc-021fedc0bead" providerId="AD" clId="Web-{3ED1C71E-A8FE-4869-BFBD-790A7071ACC0}" dt="2020-10-28T14:12:09.881" v="3"/>
          <ac:spMkLst>
            <pc:docMk/>
            <pc:sldMk cId="2697485719" sldId="257"/>
            <ac:spMk id="17" creationId="{E945E29B-B971-41C6-A57B-B29BBB108A39}"/>
          </ac:spMkLst>
        </pc:spChg>
        <pc:spChg chg="add del">
          <ac:chgData name="Justice, Nicole L" userId="S::justin1@nationwide.com::d6c3c96d-bc56-4f0d-b6fc-021fedc0bead" providerId="AD" clId="Web-{3ED1C71E-A8FE-4869-BFBD-790A7071ACC0}" dt="2020-10-28T14:12:09.881" v="3"/>
          <ac:spMkLst>
            <pc:docMk/>
            <pc:sldMk cId="2697485719" sldId="257"/>
            <ac:spMk id="24" creationId="{3E1F47E4-066D-4C27-98C8-B2B2C7BABFEC}"/>
          </ac:spMkLst>
        </pc:spChg>
        <pc:grpChg chg="add del">
          <ac:chgData name="Justice, Nicole L" userId="S::justin1@nationwide.com::d6c3c96d-bc56-4f0d-b6fc-021fedc0bead" providerId="AD" clId="Web-{3ED1C71E-A8FE-4869-BFBD-790A7071ACC0}" dt="2020-10-28T14:12:09.881" v="3"/>
          <ac:grpSpMkLst>
            <pc:docMk/>
            <pc:sldMk cId="2697485719" sldId="257"/>
            <ac:grpSpMk id="19" creationId="{4C76015D-CFEA-4204-9A50-352560FFC252}"/>
          </ac:grpSpMkLst>
        </pc:grpChg>
      </pc:sldChg>
      <pc:sldChg chg="modSp del mod modClrScheme chgLayout">
        <pc:chgData name="Justice, Nicole L" userId="S::justin1@nationwide.com::d6c3c96d-bc56-4f0d-b6fc-021fedc0bead" providerId="AD" clId="Web-{3ED1C71E-A8FE-4869-BFBD-790A7071ACC0}" dt="2020-10-28T14:25:50.243" v="142"/>
        <pc:sldMkLst>
          <pc:docMk/>
          <pc:sldMk cId="638254879" sldId="258"/>
        </pc:sldMkLst>
        <pc:spChg chg="mod ord">
          <ac:chgData name="Justice, Nicole L" userId="S::justin1@nationwide.com::d6c3c96d-bc56-4f0d-b6fc-021fedc0bead" providerId="AD" clId="Web-{3ED1C71E-A8FE-4869-BFBD-790A7071ACC0}" dt="2020-10-28T14:12:09.881" v="3"/>
          <ac:spMkLst>
            <pc:docMk/>
            <pc:sldMk cId="638254879" sldId="258"/>
            <ac:spMk id="2" creationId="{1A54DC92-5039-438A-88A5-69025382FC0B}"/>
          </ac:spMkLst>
        </pc:spChg>
        <pc:spChg chg="mod ord">
          <ac:chgData name="Justice, Nicole L" userId="S::justin1@nationwide.com::d6c3c96d-bc56-4f0d-b6fc-021fedc0bead" providerId="AD" clId="Web-{3ED1C71E-A8FE-4869-BFBD-790A7071ACC0}" dt="2020-10-28T14:12:09.881" v="3"/>
          <ac:spMkLst>
            <pc:docMk/>
            <pc:sldMk cId="638254879" sldId="258"/>
            <ac:spMk id="3" creationId="{9CC3BF7D-E898-450E-B86C-98B20CFE2865}"/>
          </ac:spMkLst>
        </pc:spChg>
      </pc:sldChg>
      <pc:sldChg chg="addSp modSp mod setBg modClrScheme chgLayout">
        <pc:chgData name="Justice, Nicole L" userId="S::justin1@nationwide.com::d6c3c96d-bc56-4f0d-b6fc-021fedc0bead" providerId="AD" clId="Web-{3ED1C71E-A8FE-4869-BFBD-790A7071ACC0}" dt="2020-10-28T14:35:58.842" v="251" actId="1076"/>
        <pc:sldMkLst>
          <pc:docMk/>
          <pc:sldMk cId="3777876976" sldId="260"/>
        </pc:sldMkLst>
        <pc:spChg chg="mod ord">
          <ac:chgData name="Justice, Nicole L" userId="S::justin1@nationwide.com::d6c3c96d-bc56-4f0d-b6fc-021fedc0bead" providerId="AD" clId="Web-{3ED1C71E-A8FE-4869-BFBD-790A7071ACC0}" dt="2020-10-28T14:27:21.452" v="143"/>
          <ac:spMkLst>
            <pc:docMk/>
            <pc:sldMk cId="3777876976" sldId="260"/>
            <ac:spMk id="2" creationId="{D0D61A8A-0F29-4FAF-9E93-7218EFCD419D}"/>
          </ac:spMkLst>
        </pc:spChg>
        <pc:spChg chg="mod ord">
          <ac:chgData name="Justice, Nicole L" userId="S::justin1@nationwide.com::d6c3c96d-bc56-4f0d-b6fc-021fedc0bead" providerId="AD" clId="Web-{3ED1C71E-A8FE-4869-BFBD-790A7071ACC0}" dt="2020-10-28T14:27:21.452" v="143"/>
          <ac:spMkLst>
            <pc:docMk/>
            <pc:sldMk cId="3777876976" sldId="260"/>
            <ac:spMk id="3" creationId="{DC88F4CF-6E5E-4E96-99D5-2172A6FA43C5}"/>
          </ac:spMkLst>
        </pc:spChg>
        <pc:spChg chg="add">
          <ac:chgData name="Justice, Nicole L" userId="S::justin1@nationwide.com::d6c3c96d-bc56-4f0d-b6fc-021fedc0bead" providerId="AD" clId="Web-{3ED1C71E-A8FE-4869-BFBD-790A7071ACC0}" dt="2020-10-28T14:27:21.452" v="143"/>
          <ac:spMkLst>
            <pc:docMk/>
            <pc:sldMk cId="3777876976" sldId="260"/>
            <ac:spMk id="11" creationId="{40AF8A4E-93BE-4C6A-A381-D03AD59FC813}"/>
          </ac:spMkLst>
        </pc:spChg>
        <pc:spChg chg="add">
          <ac:chgData name="Justice, Nicole L" userId="S::justin1@nationwide.com::d6c3c96d-bc56-4f0d-b6fc-021fedc0bead" providerId="AD" clId="Web-{3ED1C71E-A8FE-4869-BFBD-790A7071ACC0}" dt="2020-10-28T14:27:21.452" v="143"/>
          <ac:spMkLst>
            <pc:docMk/>
            <pc:sldMk cId="3777876976" sldId="260"/>
            <ac:spMk id="13" creationId="{3CD1EA40-7116-4FCB-9369-70F29FAA91EC}"/>
          </ac:spMkLst>
        </pc:spChg>
        <pc:spChg chg="add">
          <ac:chgData name="Justice, Nicole L" userId="S::justin1@nationwide.com::d6c3c96d-bc56-4f0d-b6fc-021fedc0bead" providerId="AD" clId="Web-{3ED1C71E-A8FE-4869-BFBD-790A7071ACC0}" dt="2020-10-28T14:27:21.452" v="143"/>
          <ac:spMkLst>
            <pc:docMk/>
            <pc:sldMk cId="3777876976" sldId="260"/>
            <ac:spMk id="15" creationId="{BF647E38-F93D-4661-8D77-CE13EEB65B5A}"/>
          </ac:spMkLst>
        </pc:spChg>
        <pc:spChg chg="add">
          <ac:chgData name="Justice, Nicole L" userId="S::justin1@nationwide.com::d6c3c96d-bc56-4f0d-b6fc-021fedc0bead" providerId="AD" clId="Web-{3ED1C71E-A8FE-4869-BFBD-790A7071ACC0}" dt="2020-10-28T14:27:21.452" v="143"/>
          <ac:spMkLst>
            <pc:docMk/>
            <pc:sldMk cId="3777876976" sldId="260"/>
            <ac:spMk id="39" creationId="{D6C80E47-971C-437F-B030-191115B01D68}"/>
          </ac:spMkLst>
        </pc:spChg>
        <pc:grpChg chg="add">
          <ac:chgData name="Justice, Nicole L" userId="S::justin1@nationwide.com::d6c3c96d-bc56-4f0d-b6fc-021fedc0bead" providerId="AD" clId="Web-{3ED1C71E-A8FE-4869-BFBD-790A7071ACC0}" dt="2020-10-28T14:27:21.452" v="143"/>
          <ac:grpSpMkLst>
            <pc:docMk/>
            <pc:sldMk cId="3777876976" sldId="260"/>
            <ac:grpSpMk id="17" creationId="{5CA94304-5BB9-4D36-A82D-7BC2EBCA3EA2}"/>
          </ac:grpSpMkLst>
        </pc:grpChg>
        <pc:picChg chg="mod">
          <ac:chgData name="Justice, Nicole L" userId="S::justin1@nationwide.com::d6c3c96d-bc56-4f0d-b6fc-021fedc0bead" providerId="AD" clId="Web-{3ED1C71E-A8FE-4869-BFBD-790A7071ACC0}" dt="2020-10-28T14:27:53.422" v="149" actId="1076"/>
          <ac:picMkLst>
            <pc:docMk/>
            <pc:sldMk cId="3777876976" sldId="260"/>
            <ac:picMk id="4" creationId="{158D28F5-9CDC-42BC-84C3-2F8A2A6946FE}"/>
          </ac:picMkLst>
        </pc:picChg>
        <pc:picChg chg="mod ord">
          <ac:chgData name="Justice, Nicole L" userId="S::justin1@nationwide.com::d6c3c96d-bc56-4f0d-b6fc-021fedc0bead" providerId="AD" clId="Web-{3ED1C71E-A8FE-4869-BFBD-790A7071ACC0}" dt="2020-10-28T14:35:58.842" v="251" actId="1076"/>
          <ac:picMkLst>
            <pc:docMk/>
            <pc:sldMk cId="3777876976" sldId="260"/>
            <ac:picMk id="5" creationId="{D57109D3-CC09-46B6-A2BB-5679CAF347E9}"/>
          </ac:picMkLst>
        </pc:picChg>
        <pc:picChg chg="mod">
          <ac:chgData name="Justice, Nicole L" userId="S::justin1@nationwide.com::d6c3c96d-bc56-4f0d-b6fc-021fedc0bead" providerId="AD" clId="Web-{3ED1C71E-A8FE-4869-BFBD-790A7071ACC0}" dt="2020-10-28T14:28:33.362" v="156" actId="1076"/>
          <ac:picMkLst>
            <pc:docMk/>
            <pc:sldMk cId="3777876976" sldId="260"/>
            <ac:picMk id="6" creationId="{EF168DAD-CA4A-41F3-A407-7AFA100B2CB1}"/>
          </ac:picMkLst>
        </pc:picChg>
      </pc:sldChg>
      <pc:sldChg chg="modSp del mod modClrScheme chgLayout">
        <pc:chgData name="Justice, Nicole L" userId="S::justin1@nationwide.com::d6c3c96d-bc56-4f0d-b6fc-021fedc0bead" providerId="AD" clId="Web-{3ED1C71E-A8FE-4869-BFBD-790A7071ACC0}" dt="2020-10-28T14:39:29.292" v="290"/>
        <pc:sldMkLst>
          <pc:docMk/>
          <pc:sldMk cId="1704365209" sldId="261"/>
        </pc:sldMkLst>
        <pc:spChg chg="mod ord">
          <ac:chgData name="Justice, Nicole L" userId="S::justin1@nationwide.com::d6c3c96d-bc56-4f0d-b6fc-021fedc0bead" providerId="AD" clId="Web-{3ED1C71E-A8FE-4869-BFBD-790A7071ACC0}" dt="2020-10-28T14:12:09.881" v="3"/>
          <ac:spMkLst>
            <pc:docMk/>
            <pc:sldMk cId="1704365209" sldId="261"/>
            <ac:spMk id="2" creationId="{7D2EBE4A-6B5E-4F8E-BC5E-45C988FC93CA}"/>
          </ac:spMkLst>
        </pc:spChg>
        <pc:picChg chg="mod ord">
          <ac:chgData name="Justice, Nicole L" userId="S::justin1@nationwide.com::d6c3c96d-bc56-4f0d-b6fc-021fedc0bead" providerId="AD" clId="Web-{3ED1C71E-A8FE-4869-BFBD-790A7071ACC0}" dt="2020-10-28T14:12:09.881" v="3"/>
          <ac:picMkLst>
            <pc:docMk/>
            <pc:sldMk cId="1704365209" sldId="261"/>
            <ac:picMk id="4" creationId="{267F86C4-482A-499F-A3D1-BDA37EFC00F5}"/>
          </ac:picMkLst>
        </pc:picChg>
      </pc:sldChg>
      <pc:sldChg chg="addSp delSp modSp del mod setBg modClrScheme chgLayout">
        <pc:chgData name="Justice, Nicole L" userId="S::justin1@nationwide.com::d6c3c96d-bc56-4f0d-b6fc-021fedc0bead" providerId="AD" clId="Web-{3ED1C71E-A8FE-4869-BFBD-790A7071ACC0}" dt="2020-10-28T14:49:10.374" v="402"/>
        <pc:sldMkLst>
          <pc:docMk/>
          <pc:sldMk cId="2613781584" sldId="262"/>
        </pc:sldMkLst>
        <pc:spChg chg="mod ord">
          <ac:chgData name="Justice, Nicole L" userId="S::justin1@nationwide.com::d6c3c96d-bc56-4f0d-b6fc-021fedc0bead" providerId="AD" clId="Web-{3ED1C71E-A8FE-4869-BFBD-790A7071ACC0}" dt="2020-10-28T14:46:12.520" v="352" actId="14100"/>
          <ac:spMkLst>
            <pc:docMk/>
            <pc:sldMk cId="2613781584" sldId="262"/>
            <ac:spMk id="2" creationId="{562C46EF-AB10-453B-AD71-22F2AF5CE55A}"/>
          </ac:spMkLst>
        </pc:spChg>
        <pc:spChg chg="add del mod">
          <ac:chgData name="Justice, Nicole L" userId="S::justin1@nationwide.com::d6c3c96d-bc56-4f0d-b6fc-021fedc0bead" providerId="AD" clId="Web-{3ED1C71E-A8FE-4869-BFBD-790A7071ACC0}" dt="2020-10-28T14:40:54.485" v="295"/>
          <ac:spMkLst>
            <pc:docMk/>
            <pc:sldMk cId="2613781584" sldId="262"/>
            <ac:spMk id="18" creationId="{5841E63C-60A8-45B3-A0FB-9139DBC1E611}"/>
          </ac:spMkLst>
        </pc:spChg>
        <pc:spChg chg="add del">
          <ac:chgData name="Justice, Nicole L" userId="S::justin1@nationwide.com::d6c3c96d-bc56-4f0d-b6fc-021fedc0bead" providerId="AD" clId="Web-{3ED1C71E-A8FE-4869-BFBD-790A7071ACC0}" dt="2020-10-28T14:41:12.689" v="299"/>
          <ac:spMkLst>
            <pc:docMk/>
            <pc:sldMk cId="2613781584" sldId="262"/>
            <ac:spMk id="21" creationId="{5A8D86B8-9CFB-4026-B7E3-4612FE6F42CF}"/>
          </ac:spMkLst>
        </pc:spChg>
        <pc:spChg chg="add del">
          <ac:chgData name="Justice, Nicole L" userId="S::justin1@nationwide.com::d6c3c96d-bc56-4f0d-b6fc-021fedc0bead" providerId="AD" clId="Web-{3ED1C71E-A8FE-4869-BFBD-790A7071ACC0}" dt="2020-10-28T14:41:12.689" v="299"/>
          <ac:spMkLst>
            <pc:docMk/>
            <pc:sldMk cId="2613781584" sldId="262"/>
            <ac:spMk id="23" creationId="{3CD1EA40-7116-4FCB-9369-70F29FAA91EC}"/>
          </ac:spMkLst>
        </pc:spChg>
        <pc:spChg chg="add del">
          <ac:chgData name="Justice, Nicole L" userId="S::justin1@nationwide.com::d6c3c96d-bc56-4f0d-b6fc-021fedc0bead" providerId="AD" clId="Web-{3ED1C71E-A8FE-4869-BFBD-790A7071ACC0}" dt="2020-10-28T14:41:12.689" v="299"/>
          <ac:spMkLst>
            <pc:docMk/>
            <pc:sldMk cId="2613781584" sldId="262"/>
            <ac:spMk id="25" creationId="{BF647E38-F93D-4661-8D77-CE13EEB65B5A}"/>
          </ac:spMkLst>
        </pc:spChg>
        <pc:spChg chg="add del">
          <ac:chgData name="Justice, Nicole L" userId="S::justin1@nationwide.com::d6c3c96d-bc56-4f0d-b6fc-021fedc0bead" providerId="AD" clId="Web-{3ED1C71E-A8FE-4869-BFBD-790A7071ACC0}" dt="2020-10-28T14:41:12.689" v="299"/>
          <ac:spMkLst>
            <pc:docMk/>
            <pc:sldMk cId="2613781584" sldId="262"/>
            <ac:spMk id="49" creationId="{D6C80E47-971C-437F-B030-191115B01D68}"/>
          </ac:spMkLst>
        </pc:spChg>
        <pc:spChg chg="add del">
          <ac:chgData name="Justice, Nicole L" userId="S::justin1@nationwide.com::d6c3c96d-bc56-4f0d-b6fc-021fedc0bead" providerId="AD" clId="Web-{3ED1C71E-A8FE-4869-BFBD-790A7071ACC0}" dt="2020-10-28T14:41:47.160" v="302"/>
          <ac:spMkLst>
            <pc:docMk/>
            <pc:sldMk cId="2613781584" sldId="262"/>
            <ac:spMk id="54" creationId="{7383B190-6BFB-422F-B667-06B7B25F096A}"/>
          </ac:spMkLst>
        </pc:spChg>
        <pc:spChg chg="add del">
          <ac:chgData name="Justice, Nicole L" userId="S::justin1@nationwide.com::d6c3c96d-bc56-4f0d-b6fc-021fedc0bead" providerId="AD" clId="Web-{3ED1C71E-A8FE-4869-BFBD-790A7071ACC0}" dt="2020-10-28T14:43:22.463" v="324"/>
          <ac:spMkLst>
            <pc:docMk/>
            <pc:sldMk cId="2613781584" sldId="262"/>
            <ac:spMk id="61" creationId="{CDA1A2E9-63FE-408D-A803-8E306ECAB4B3}"/>
          </ac:spMkLst>
        </pc:spChg>
        <pc:spChg chg="add del">
          <ac:chgData name="Justice, Nicole L" userId="S::justin1@nationwide.com::d6c3c96d-bc56-4f0d-b6fc-021fedc0bead" providerId="AD" clId="Web-{3ED1C71E-A8FE-4869-BFBD-790A7071ACC0}" dt="2020-10-28T14:43:22.463" v="324"/>
          <ac:spMkLst>
            <pc:docMk/>
            <pc:sldMk cId="2613781584" sldId="262"/>
            <ac:spMk id="63" creationId="{FBE9F90C-C163-435B-9A68-D15C92D1CF2B}"/>
          </ac:spMkLst>
        </pc:spChg>
        <pc:spChg chg="add del">
          <ac:chgData name="Justice, Nicole L" userId="S::justin1@nationwide.com::d6c3c96d-bc56-4f0d-b6fc-021fedc0bead" providerId="AD" clId="Web-{3ED1C71E-A8FE-4869-BFBD-790A7071ACC0}" dt="2020-10-28T14:43:22.463" v="324"/>
          <ac:spMkLst>
            <pc:docMk/>
            <pc:sldMk cId="2613781584" sldId="262"/>
            <ac:spMk id="65" creationId="{736FE8F5-3FB3-48E6-995A-0B23EE9E182B}"/>
          </ac:spMkLst>
        </pc:spChg>
        <pc:spChg chg="add del">
          <ac:chgData name="Justice, Nicole L" userId="S::justin1@nationwide.com::d6c3c96d-bc56-4f0d-b6fc-021fedc0bead" providerId="AD" clId="Web-{3ED1C71E-A8FE-4869-BFBD-790A7071ACC0}" dt="2020-10-28T14:43:22.463" v="324"/>
          <ac:spMkLst>
            <pc:docMk/>
            <pc:sldMk cId="2613781584" sldId="262"/>
            <ac:spMk id="67" creationId="{1A882A9F-F4E9-4E23-8F0B-20B5DF42EAA9}"/>
          </ac:spMkLst>
        </pc:spChg>
        <pc:spChg chg="add">
          <ac:chgData name="Justice, Nicole L" userId="S::justin1@nationwide.com::d6c3c96d-bc56-4f0d-b6fc-021fedc0bead" providerId="AD" clId="Web-{3ED1C71E-A8FE-4869-BFBD-790A7071ACC0}" dt="2020-10-28T14:43:22.463" v="324"/>
          <ac:spMkLst>
            <pc:docMk/>
            <pc:sldMk cId="2613781584" sldId="262"/>
            <ac:spMk id="72" creationId="{7316481C-0A49-4796-812B-0D64F063B720}"/>
          </ac:spMkLst>
        </pc:spChg>
        <pc:spChg chg="add">
          <ac:chgData name="Justice, Nicole L" userId="S::justin1@nationwide.com::d6c3c96d-bc56-4f0d-b6fc-021fedc0bead" providerId="AD" clId="Web-{3ED1C71E-A8FE-4869-BFBD-790A7071ACC0}" dt="2020-10-28T14:43:22.463" v="324"/>
          <ac:spMkLst>
            <pc:docMk/>
            <pc:sldMk cId="2613781584" sldId="262"/>
            <ac:spMk id="74" creationId="{A5271697-90F1-4A23-8EF2-0179F2EAFACB}"/>
          </ac:spMkLst>
        </pc:spChg>
        <pc:spChg chg="add">
          <ac:chgData name="Justice, Nicole L" userId="S::justin1@nationwide.com::d6c3c96d-bc56-4f0d-b6fc-021fedc0bead" providerId="AD" clId="Web-{3ED1C71E-A8FE-4869-BFBD-790A7071ACC0}" dt="2020-10-28T14:43:22.463" v="324"/>
          <ac:spMkLst>
            <pc:docMk/>
            <pc:sldMk cId="2613781584" sldId="262"/>
            <ac:spMk id="98" creationId="{D9F5512A-48E1-4C07-B75E-3CCC517B6804}"/>
          </ac:spMkLst>
        </pc:spChg>
        <pc:grpChg chg="add del">
          <ac:chgData name="Justice, Nicole L" userId="S::justin1@nationwide.com::d6c3c96d-bc56-4f0d-b6fc-021fedc0bead" providerId="AD" clId="Web-{3ED1C71E-A8FE-4869-BFBD-790A7071ACC0}" dt="2020-10-28T14:41:12.689" v="299"/>
          <ac:grpSpMkLst>
            <pc:docMk/>
            <pc:sldMk cId="2613781584" sldId="262"/>
            <ac:grpSpMk id="27" creationId="{F12D5EFE-FB39-41DC-9EF1-35E74CAE2988}"/>
          </ac:grpSpMkLst>
        </pc:grpChg>
        <pc:grpChg chg="add">
          <ac:chgData name="Justice, Nicole L" userId="S::justin1@nationwide.com::d6c3c96d-bc56-4f0d-b6fc-021fedc0bead" providerId="AD" clId="Web-{3ED1C71E-A8FE-4869-BFBD-790A7071ACC0}" dt="2020-10-28T14:43:22.463" v="324"/>
          <ac:grpSpMkLst>
            <pc:docMk/>
            <pc:sldMk cId="2613781584" sldId="262"/>
            <ac:grpSpMk id="76" creationId="{1F49CE81-B2F4-47B2-9D4A-886DCE0A8404}"/>
          </ac:grpSpMkLst>
        </pc:grpChg>
        <pc:picChg chg="mod ord">
          <ac:chgData name="Justice, Nicole L" userId="S::justin1@nationwide.com::d6c3c96d-bc56-4f0d-b6fc-021fedc0bead" providerId="AD" clId="Web-{3ED1C71E-A8FE-4869-BFBD-790A7071ACC0}" dt="2020-10-28T14:45:06.344" v="345" actId="1076"/>
          <ac:picMkLst>
            <pc:docMk/>
            <pc:sldMk cId="2613781584" sldId="262"/>
            <ac:picMk id="3" creationId="{7EB16587-4B1F-46F9-9FD0-5FB9677C4A39}"/>
          </ac:picMkLst>
        </pc:picChg>
        <pc:picChg chg="mod ord">
          <ac:chgData name="Justice, Nicole L" userId="S::justin1@nationwide.com::d6c3c96d-bc56-4f0d-b6fc-021fedc0bead" providerId="AD" clId="Web-{3ED1C71E-A8FE-4869-BFBD-790A7071ACC0}" dt="2020-10-28T14:44:37.014" v="339" actId="14100"/>
          <ac:picMkLst>
            <pc:docMk/>
            <pc:sldMk cId="2613781584" sldId="262"/>
            <ac:picMk id="11" creationId="{96342910-BFC3-4590-80F3-4A6BB8B0F93C}"/>
          </ac:picMkLst>
        </pc:picChg>
        <pc:picChg chg="mod ord">
          <ac:chgData name="Justice, Nicole L" userId="S::justin1@nationwide.com::d6c3c96d-bc56-4f0d-b6fc-021fedc0bead" providerId="AD" clId="Web-{3ED1C71E-A8FE-4869-BFBD-790A7071ACC0}" dt="2020-10-28T14:45:13.500" v="346" actId="14100"/>
          <ac:picMkLst>
            <pc:docMk/>
            <pc:sldMk cId="2613781584" sldId="262"/>
            <ac:picMk id="14" creationId="{347C146D-FEC1-4AC1-9201-4BC5C12D3A00}"/>
          </ac:picMkLst>
        </pc:picChg>
        <pc:cxnChg chg="add del">
          <ac:chgData name="Justice, Nicole L" userId="S::justin1@nationwide.com::d6c3c96d-bc56-4f0d-b6fc-021fedc0bead" providerId="AD" clId="Web-{3ED1C71E-A8FE-4869-BFBD-790A7071ACC0}" dt="2020-10-28T14:41:47.160" v="302"/>
          <ac:cxnSpMkLst>
            <pc:docMk/>
            <pc:sldMk cId="2613781584" sldId="262"/>
            <ac:cxnSpMk id="56" creationId="{ED28E597-4AF8-4D69-A9AB-A1EDC6156B04}"/>
          </ac:cxnSpMkLst>
        </pc:cxnChg>
      </pc:sldChg>
      <pc:sldChg chg="modSp del mod modClrScheme chgLayout">
        <pc:chgData name="Justice, Nicole L" userId="S::justin1@nationwide.com::d6c3c96d-bc56-4f0d-b6fc-021fedc0bead" providerId="AD" clId="Web-{3ED1C71E-A8FE-4869-BFBD-790A7071ACC0}" dt="2020-10-28T14:53:50.813" v="441"/>
        <pc:sldMkLst>
          <pc:docMk/>
          <pc:sldMk cId="2323159174" sldId="263"/>
        </pc:sldMkLst>
        <pc:spChg chg="mod ord">
          <ac:chgData name="Justice, Nicole L" userId="S::justin1@nationwide.com::d6c3c96d-bc56-4f0d-b6fc-021fedc0bead" providerId="AD" clId="Web-{3ED1C71E-A8FE-4869-BFBD-790A7071ACC0}" dt="2020-10-28T14:12:09.881" v="3"/>
          <ac:spMkLst>
            <pc:docMk/>
            <pc:sldMk cId="2323159174" sldId="263"/>
            <ac:spMk id="2" creationId="{469BC991-ACF9-4B33-A7BF-36F3DDA7CD20}"/>
          </ac:spMkLst>
        </pc:spChg>
        <pc:picChg chg="mod ord">
          <ac:chgData name="Justice, Nicole L" userId="S::justin1@nationwide.com::d6c3c96d-bc56-4f0d-b6fc-021fedc0bead" providerId="AD" clId="Web-{3ED1C71E-A8FE-4869-BFBD-790A7071ACC0}" dt="2020-10-28T14:12:09.881" v="3"/>
          <ac:picMkLst>
            <pc:docMk/>
            <pc:sldMk cId="2323159174" sldId="263"/>
            <ac:picMk id="4" creationId="{AFC96E79-9457-4B4E-B35E-6D973CD03444}"/>
          </ac:picMkLst>
        </pc:picChg>
      </pc:sldChg>
      <pc:sldChg chg="addSp delSp modSp add del replId">
        <pc:chgData name="Justice, Nicole L" userId="S::justin1@nationwide.com::d6c3c96d-bc56-4f0d-b6fc-021fedc0bead" providerId="AD" clId="Web-{3ED1C71E-A8FE-4869-BFBD-790A7071ACC0}" dt="2020-10-28T14:35:42.529" v="249"/>
        <pc:sldMkLst>
          <pc:docMk/>
          <pc:sldMk cId="2258126941" sldId="264"/>
        </pc:sldMkLst>
        <pc:spChg chg="mod">
          <ac:chgData name="Justice, Nicole L" userId="S::justin1@nationwide.com::d6c3c96d-bc56-4f0d-b6fc-021fedc0bead" providerId="AD" clId="Web-{3ED1C71E-A8FE-4869-BFBD-790A7071ACC0}" dt="2020-10-28T14:23:29.860" v="117" actId="1076"/>
          <ac:spMkLst>
            <pc:docMk/>
            <pc:sldMk cId="2258126941" sldId="264"/>
            <ac:spMk id="2" creationId="{C11C18E0-39F9-4D64-8FEB-C1BDDA97148F}"/>
          </ac:spMkLst>
        </pc:spChg>
        <pc:spChg chg="add del mod">
          <ac:chgData name="Justice, Nicole L" userId="S::justin1@nationwide.com::d6c3c96d-bc56-4f0d-b6fc-021fedc0bead" providerId="AD" clId="Web-{3ED1C71E-A8FE-4869-BFBD-790A7071ACC0}" dt="2020-10-28T14:15:52.645" v="27"/>
          <ac:spMkLst>
            <pc:docMk/>
            <pc:sldMk cId="2258126941" sldId="264"/>
            <ac:spMk id="3" creationId="{5D666137-1341-49FB-9EEE-D01021C32570}"/>
          </ac:spMkLst>
        </pc:spChg>
        <pc:spChg chg="add mod">
          <ac:chgData name="Justice, Nicole L" userId="S::justin1@nationwide.com::d6c3c96d-bc56-4f0d-b6fc-021fedc0bead" providerId="AD" clId="Web-{3ED1C71E-A8FE-4869-BFBD-790A7071ACC0}" dt="2020-10-28T14:24:27.426" v="129" actId="1076"/>
          <ac:spMkLst>
            <pc:docMk/>
            <pc:sldMk cId="2258126941" sldId="264"/>
            <ac:spMk id="4" creationId="{D90A7F92-D328-42C1-94D7-CA58490AA98C}"/>
          </ac:spMkLst>
        </pc:spChg>
        <pc:spChg chg="add del mod">
          <ac:chgData name="Justice, Nicole L" userId="S::justin1@nationwide.com::d6c3c96d-bc56-4f0d-b6fc-021fedc0bead" providerId="AD" clId="Web-{3ED1C71E-A8FE-4869-BFBD-790A7071ACC0}" dt="2020-10-28T14:15:33.487" v="24"/>
          <ac:spMkLst>
            <pc:docMk/>
            <pc:sldMk cId="2258126941" sldId="264"/>
            <ac:spMk id="6" creationId="{C3114480-052A-4168-81A0-9988FFAD958E}"/>
          </ac:spMkLst>
        </pc:spChg>
        <pc:spChg chg="add del mod">
          <ac:chgData name="Justice, Nicole L" userId="S::justin1@nationwide.com::d6c3c96d-bc56-4f0d-b6fc-021fedc0bead" providerId="AD" clId="Web-{3ED1C71E-A8FE-4869-BFBD-790A7071ACC0}" dt="2020-10-28T14:15:59.692" v="29"/>
          <ac:spMkLst>
            <pc:docMk/>
            <pc:sldMk cId="2258126941" sldId="264"/>
            <ac:spMk id="8" creationId="{031F06F8-1BFF-4021-A7C1-F0BD78CA934A}"/>
          </ac:spMkLst>
        </pc:spChg>
        <pc:spChg chg="add mod">
          <ac:chgData name="Justice, Nicole L" userId="S::justin1@nationwide.com::d6c3c96d-bc56-4f0d-b6fc-021fedc0bead" providerId="AD" clId="Web-{3ED1C71E-A8FE-4869-BFBD-790A7071ACC0}" dt="2020-10-28T14:23:40.564" v="118" actId="1076"/>
          <ac:spMkLst>
            <pc:docMk/>
            <pc:sldMk cId="2258126941" sldId="264"/>
            <ac:spMk id="23" creationId="{F3FFEFE9-A2F8-4071-ABAC-6C75F83ED255}"/>
          </ac:spMkLst>
        </pc:spChg>
        <pc:spChg chg="add mod">
          <ac:chgData name="Justice, Nicole L" userId="S::justin1@nationwide.com::d6c3c96d-bc56-4f0d-b6fc-021fedc0bead" providerId="AD" clId="Web-{3ED1C71E-A8FE-4869-BFBD-790A7071ACC0}" dt="2020-10-28T14:24:59.521" v="139" actId="1076"/>
          <ac:spMkLst>
            <pc:docMk/>
            <pc:sldMk cId="2258126941" sldId="264"/>
            <ac:spMk id="27" creationId="{19E986DA-317F-432D-9E2E-CC615DF84442}"/>
          </ac:spMkLst>
        </pc:spChg>
        <pc:picChg chg="add mod">
          <ac:chgData name="Justice, Nicole L" userId="S::justin1@nationwide.com::d6c3c96d-bc56-4f0d-b6fc-021fedc0bead" providerId="AD" clId="Web-{3ED1C71E-A8FE-4869-BFBD-790A7071ACC0}" dt="2020-10-28T14:24:20.925" v="127" actId="1076"/>
          <ac:picMkLst>
            <pc:docMk/>
            <pc:sldMk cId="2258126941" sldId="264"/>
            <ac:picMk id="9" creationId="{022F1090-79C2-494F-AFD3-01337C216505}"/>
          </ac:picMkLst>
        </pc:picChg>
        <pc:picChg chg="add mod">
          <ac:chgData name="Justice, Nicole L" userId="S::justin1@nationwide.com::d6c3c96d-bc56-4f0d-b6fc-021fedc0bead" providerId="AD" clId="Web-{3ED1C71E-A8FE-4869-BFBD-790A7071ACC0}" dt="2020-10-28T14:24:20.925" v="128" actId="1076"/>
          <ac:picMkLst>
            <pc:docMk/>
            <pc:sldMk cId="2258126941" sldId="264"/>
            <ac:picMk id="11" creationId="{D79E4128-57AA-47EE-A1F5-571D62EB25CC}"/>
          </ac:picMkLst>
        </pc:picChg>
        <pc:picChg chg="add mod">
          <ac:chgData name="Justice, Nicole L" userId="S::justin1@nationwide.com::d6c3c96d-bc56-4f0d-b6fc-021fedc0bead" providerId="AD" clId="Web-{3ED1C71E-A8FE-4869-BFBD-790A7071ACC0}" dt="2020-10-28T14:25:12.491" v="141" actId="1076"/>
          <ac:picMkLst>
            <pc:docMk/>
            <pc:sldMk cId="2258126941" sldId="264"/>
            <ac:picMk id="12" creationId="{BC7D9141-FE69-4ABA-BCE1-CA457DE52950}"/>
          </ac:picMkLst>
        </pc:picChg>
        <pc:picChg chg="add mod">
          <ac:chgData name="Justice, Nicole L" userId="S::justin1@nationwide.com::d6c3c96d-bc56-4f0d-b6fc-021fedc0bead" providerId="AD" clId="Web-{3ED1C71E-A8FE-4869-BFBD-790A7071ACC0}" dt="2020-10-28T14:25:12.475" v="140" actId="1076"/>
          <ac:picMkLst>
            <pc:docMk/>
            <pc:sldMk cId="2258126941" sldId="264"/>
            <ac:picMk id="13" creationId="{32828CB7-84EC-46AA-B2C8-F25C74812ABF}"/>
          </ac:picMkLst>
        </pc:picChg>
        <pc:picChg chg="add mod">
          <ac:chgData name="Justice, Nicole L" userId="S::justin1@nationwide.com::d6c3c96d-bc56-4f0d-b6fc-021fedc0bead" providerId="AD" clId="Web-{3ED1C71E-A8FE-4869-BFBD-790A7071ACC0}" dt="2020-10-28T14:24:40.020" v="134" actId="1076"/>
          <ac:picMkLst>
            <pc:docMk/>
            <pc:sldMk cId="2258126941" sldId="264"/>
            <ac:picMk id="14" creationId="{F62FB1C7-F0AD-45A1-9AC9-B22340D8EE92}"/>
          </ac:picMkLst>
        </pc:picChg>
      </pc:sldChg>
      <pc:sldChg chg="addSp delSp modSp add ord replId">
        <pc:chgData name="Justice, Nicole L" userId="S::justin1@nationwide.com::d6c3c96d-bc56-4f0d-b6fc-021fedc0bead" providerId="AD" clId="Web-{3ED1C71E-A8FE-4869-BFBD-790A7071ACC0}" dt="2020-10-28T14:35:18.949" v="248" actId="14100"/>
        <pc:sldMkLst>
          <pc:docMk/>
          <pc:sldMk cId="2846179872" sldId="265"/>
        </pc:sldMkLst>
        <pc:spChg chg="mod">
          <ac:chgData name="Justice, Nicole L" userId="S::justin1@nationwide.com::d6c3c96d-bc56-4f0d-b6fc-021fedc0bead" providerId="AD" clId="Web-{3ED1C71E-A8FE-4869-BFBD-790A7071ACC0}" dt="2020-10-28T14:30:12.368" v="185"/>
          <ac:spMkLst>
            <pc:docMk/>
            <pc:sldMk cId="2846179872" sldId="265"/>
            <ac:spMk id="2" creationId="{D0D61A8A-0F29-4FAF-9E93-7218EFCD419D}"/>
          </ac:spMkLst>
        </pc:spChg>
        <pc:spChg chg="mod">
          <ac:chgData name="Justice, Nicole L" userId="S::justin1@nationwide.com::d6c3c96d-bc56-4f0d-b6fc-021fedc0bead" providerId="AD" clId="Web-{3ED1C71E-A8FE-4869-BFBD-790A7071ACC0}" dt="2020-10-28T14:30:12.368" v="185"/>
          <ac:spMkLst>
            <pc:docMk/>
            <pc:sldMk cId="2846179872" sldId="265"/>
            <ac:spMk id="3" creationId="{DC88F4CF-6E5E-4E96-99D5-2172A6FA43C5}"/>
          </ac:spMkLst>
        </pc:spChg>
        <pc:spChg chg="add mod">
          <ac:chgData name="Justice, Nicole L" userId="S::justin1@nationwide.com::d6c3c96d-bc56-4f0d-b6fc-021fedc0bead" providerId="AD" clId="Web-{3ED1C71E-A8FE-4869-BFBD-790A7071ACC0}" dt="2020-10-28T14:31:24.748" v="205" actId="14100"/>
          <ac:spMkLst>
            <pc:docMk/>
            <pc:sldMk cId="2846179872" sldId="265"/>
            <ac:spMk id="7" creationId="{7138194D-8026-4D2E-9B39-B8A9E6204410}"/>
          </ac:spMkLst>
        </pc:spChg>
        <pc:spChg chg="add mod">
          <ac:chgData name="Justice, Nicole L" userId="S::justin1@nationwide.com::d6c3c96d-bc56-4f0d-b6fc-021fedc0bead" providerId="AD" clId="Web-{3ED1C71E-A8FE-4869-BFBD-790A7071ACC0}" dt="2020-10-28T14:34:56.073" v="244" actId="1076"/>
          <ac:spMkLst>
            <pc:docMk/>
            <pc:sldMk cId="2846179872" sldId="265"/>
            <ac:spMk id="10" creationId="{2AFE6ECF-8D7B-498C-B925-22899841BE3E}"/>
          </ac:spMkLst>
        </pc:spChg>
        <pc:spChg chg="del">
          <ac:chgData name="Justice, Nicole L" userId="S::justin1@nationwide.com::d6c3c96d-bc56-4f0d-b6fc-021fedc0bead" providerId="AD" clId="Web-{3ED1C71E-A8FE-4869-BFBD-790A7071ACC0}" dt="2020-10-28T14:30:12.368" v="185"/>
          <ac:spMkLst>
            <pc:docMk/>
            <pc:sldMk cId="2846179872" sldId="265"/>
            <ac:spMk id="11" creationId="{40AF8A4E-93BE-4C6A-A381-D03AD59FC813}"/>
          </ac:spMkLst>
        </pc:spChg>
        <pc:spChg chg="del">
          <ac:chgData name="Justice, Nicole L" userId="S::justin1@nationwide.com::d6c3c96d-bc56-4f0d-b6fc-021fedc0bead" providerId="AD" clId="Web-{3ED1C71E-A8FE-4869-BFBD-790A7071ACC0}" dt="2020-10-28T14:30:12.368" v="185"/>
          <ac:spMkLst>
            <pc:docMk/>
            <pc:sldMk cId="2846179872" sldId="265"/>
            <ac:spMk id="13" creationId="{3CD1EA40-7116-4FCB-9369-70F29FAA91EC}"/>
          </ac:spMkLst>
        </pc:spChg>
        <pc:spChg chg="del">
          <ac:chgData name="Justice, Nicole L" userId="S::justin1@nationwide.com::d6c3c96d-bc56-4f0d-b6fc-021fedc0bead" providerId="AD" clId="Web-{3ED1C71E-A8FE-4869-BFBD-790A7071ACC0}" dt="2020-10-28T14:30:12.368" v="185"/>
          <ac:spMkLst>
            <pc:docMk/>
            <pc:sldMk cId="2846179872" sldId="265"/>
            <ac:spMk id="15" creationId="{BF647E38-F93D-4661-8D77-CE13EEB65B5A}"/>
          </ac:spMkLst>
        </pc:spChg>
        <pc:spChg chg="add mod">
          <ac:chgData name="Justice, Nicole L" userId="S::justin1@nationwide.com::d6c3c96d-bc56-4f0d-b6fc-021fedc0bead" providerId="AD" clId="Web-{3ED1C71E-A8FE-4869-BFBD-790A7071ACC0}" dt="2020-10-28T14:34:39.337" v="241" actId="1076"/>
          <ac:spMkLst>
            <pc:docMk/>
            <pc:sldMk cId="2846179872" sldId="265"/>
            <ac:spMk id="16" creationId="{D1CAAA65-FAA8-481E-8A86-884C5B418018}"/>
          </ac:spMkLst>
        </pc:spChg>
        <pc:spChg chg="del">
          <ac:chgData name="Justice, Nicole L" userId="S::justin1@nationwide.com::d6c3c96d-bc56-4f0d-b6fc-021fedc0bead" providerId="AD" clId="Web-{3ED1C71E-A8FE-4869-BFBD-790A7071ACC0}" dt="2020-10-28T14:30:12.368" v="185"/>
          <ac:spMkLst>
            <pc:docMk/>
            <pc:sldMk cId="2846179872" sldId="265"/>
            <ac:spMk id="39" creationId="{D6C80E47-971C-437F-B030-191115B01D68}"/>
          </ac:spMkLst>
        </pc:spChg>
        <pc:spChg chg="add">
          <ac:chgData name="Justice, Nicole L" userId="S::justin1@nationwide.com::d6c3c96d-bc56-4f0d-b6fc-021fedc0bead" providerId="AD" clId="Web-{3ED1C71E-A8FE-4869-BFBD-790A7071ACC0}" dt="2020-10-28T14:30:12.368" v="185"/>
          <ac:spMkLst>
            <pc:docMk/>
            <pc:sldMk cId="2846179872" sldId="265"/>
            <ac:spMk id="44" creationId="{B775CD93-9DF2-48CB-9F57-1BCA9A46C7FA}"/>
          </ac:spMkLst>
        </pc:spChg>
        <pc:spChg chg="add">
          <ac:chgData name="Justice, Nicole L" userId="S::justin1@nationwide.com::d6c3c96d-bc56-4f0d-b6fc-021fedc0bead" providerId="AD" clId="Web-{3ED1C71E-A8FE-4869-BFBD-790A7071ACC0}" dt="2020-10-28T14:30:12.368" v="185"/>
          <ac:spMkLst>
            <pc:docMk/>
            <pc:sldMk cId="2846179872" sldId="265"/>
            <ac:spMk id="46" creationId="{6166C6D1-23AC-49C4-BA07-238E4E9F8CEB}"/>
          </ac:spMkLst>
        </pc:spChg>
        <pc:spChg chg="add">
          <ac:chgData name="Justice, Nicole L" userId="S::justin1@nationwide.com::d6c3c96d-bc56-4f0d-b6fc-021fedc0bead" providerId="AD" clId="Web-{3ED1C71E-A8FE-4869-BFBD-790A7071ACC0}" dt="2020-10-28T14:30:12.368" v="185"/>
          <ac:spMkLst>
            <pc:docMk/>
            <pc:sldMk cId="2846179872" sldId="265"/>
            <ac:spMk id="48" creationId="{1C091803-41C2-48E0-9228-5148460C7479}"/>
          </ac:spMkLst>
        </pc:spChg>
        <pc:grpChg chg="del">
          <ac:chgData name="Justice, Nicole L" userId="S::justin1@nationwide.com::d6c3c96d-bc56-4f0d-b6fc-021fedc0bead" providerId="AD" clId="Web-{3ED1C71E-A8FE-4869-BFBD-790A7071ACC0}" dt="2020-10-28T14:30:12.368" v="185"/>
          <ac:grpSpMkLst>
            <pc:docMk/>
            <pc:sldMk cId="2846179872" sldId="265"/>
            <ac:grpSpMk id="17" creationId="{5CA94304-5BB9-4D36-A82D-7BC2EBCA3EA2}"/>
          </ac:grpSpMkLst>
        </pc:grpChg>
        <pc:picChg chg="del">
          <ac:chgData name="Justice, Nicole L" userId="S::justin1@nationwide.com::d6c3c96d-bc56-4f0d-b6fc-021fedc0bead" providerId="AD" clId="Web-{3ED1C71E-A8FE-4869-BFBD-790A7071ACC0}" dt="2020-10-28T14:29:50.383" v="182"/>
          <ac:picMkLst>
            <pc:docMk/>
            <pc:sldMk cId="2846179872" sldId="265"/>
            <ac:picMk id="4" creationId="{158D28F5-9CDC-42BC-84C3-2F8A2A6946FE}"/>
          </ac:picMkLst>
        </pc:picChg>
        <pc:picChg chg="del">
          <ac:chgData name="Justice, Nicole L" userId="S::justin1@nationwide.com::d6c3c96d-bc56-4f0d-b6fc-021fedc0bead" providerId="AD" clId="Web-{3ED1C71E-A8FE-4869-BFBD-790A7071ACC0}" dt="2020-10-28T14:29:52.492" v="184"/>
          <ac:picMkLst>
            <pc:docMk/>
            <pc:sldMk cId="2846179872" sldId="265"/>
            <ac:picMk id="5" creationId="{D57109D3-CC09-46B6-A2BB-5679CAF347E9}"/>
          </ac:picMkLst>
        </pc:picChg>
        <pc:picChg chg="del">
          <ac:chgData name="Justice, Nicole L" userId="S::justin1@nationwide.com::d6c3c96d-bc56-4f0d-b6fc-021fedc0bead" providerId="AD" clId="Web-{3ED1C71E-A8FE-4869-BFBD-790A7071ACC0}" dt="2020-10-28T14:29:51.258" v="183"/>
          <ac:picMkLst>
            <pc:docMk/>
            <pc:sldMk cId="2846179872" sldId="265"/>
            <ac:picMk id="6" creationId="{EF168DAD-CA4A-41F3-A407-7AFA100B2CB1}"/>
          </ac:picMkLst>
        </pc:picChg>
        <pc:picChg chg="add mod">
          <ac:chgData name="Justice, Nicole L" userId="S::justin1@nationwide.com::d6c3c96d-bc56-4f0d-b6fc-021fedc0bead" providerId="AD" clId="Web-{3ED1C71E-A8FE-4869-BFBD-790A7071ACC0}" dt="2020-10-28T14:34:23.274" v="237" actId="1076"/>
          <ac:picMkLst>
            <pc:docMk/>
            <pc:sldMk cId="2846179872" sldId="265"/>
            <ac:picMk id="8" creationId="{099B81A3-0CF5-4170-8CBE-5D24F9AC718E}"/>
          </ac:picMkLst>
        </pc:picChg>
        <pc:picChg chg="add mod">
          <ac:chgData name="Justice, Nicole L" userId="S::justin1@nationwide.com::d6c3c96d-bc56-4f0d-b6fc-021fedc0bead" providerId="AD" clId="Web-{3ED1C71E-A8FE-4869-BFBD-790A7071ACC0}" dt="2020-10-28T14:34:28.681" v="239" actId="1076"/>
          <ac:picMkLst>
            <pc:docMk/>
            <pc:sldMk cId="2846179872" sldId="265"/>
            <ac:picMk id="9" creationId="{7F985DFD-8FF4-4FD7-A0EE-5BB8874F2D3C}"/>
          </ac:picMkLst>
        </pc:picChg>
        <pc:picChg chg="add mod">
          <ac:chgData name="Justice, Nicole L" userId="S::justin1@nationwide.com::d6c3c96d-bc56-4f0d-b6fc-021fedc0bead" providerId="AD" clId="Web-{3ED1C71E-A8FE-4869-BFBD-790A7071ACC0}" dt="2020-10-28T14:35:04.417" v="245" actId="14100"/>
          <ac:picMkLst>
            <pc:docMk/>
            <pc:sldMk cId="2846179872" sldId="265"/>
            <ac:picMk id="12" creationId="{A1F45C8D-39C0-471D-8DC4-4ACF71E64CD3}"/>
          </ac:picMkLst>
        </pc:picChg>
        <pc:picChg chg="add mod">
          <ac:chgData name="Justice, Nicole L" userId="S::justin1@nationwide.com::d6c3c96d-bc56-4f0d-b6fc-021fedc0bead" providerId="AD" clId="Web-{3ED1C71E-A8FE-4869-BFBD-790A7071ACC0}" dt="2020-10-28T14:35:12.886" v="247" actId="14100"/>
          <ac:picMkLst>
            <pc:docMk/>
            <pc:sldMk cId="2846179872" sldId="265"/>
            <ac:picMk id="14" creationId="{91384621-A77F-4A16-94D1-D6A3E9306C31}"/>
          </ac:picMkLst>
        </pc:picChg>
        <pc:picChg chg="add mod">
          <ac:chgData name="Justice, Nicole L" userId="S::justin1@nationwide.com::d6c3c96d-bc56-4f0d-b6fc-021fedc0bead" providerId="AD" clId="Web-{3ED1C71E-A8FE-4869-BFBD-790A7071ACC0}" dt="2020-10-28T14:35:18.949" v="248" actId="14100"/>
          <ac:picMkLst>
            <pc:docMk/>
            <pc:sldMk cId="2846179872" sldId="265"/>
            <ac:picMk id="50" creationId="{29ADE534-B965-41C5-9AC3-C7AEAEB939DE}"/>
          </ac:picMkLst>
        </pc:picChg>
      </pc:sldChg>
      <pc:sldChg chg="addSp delSp modSp add ord replId">
        <pc:chgData name="Justice, Nicole L" userId="S::justin1@nationwide.com::d6c3c96d-bc56-4f0d-b6fc-021fedc0bead" providerId="AD" clId="Web-{3ED1C71E-A8FE-4869-BFBD-790A7071ACC0}" dt="2020-10-28T14:38:54.275" v="289" actId="1076"/>
        <pc:sldMkLst>
          <pc:docMk/>
          <pc:sldMk cId="2548685181" sldId="266"/>
        </pc:sldMkLst>
        <pc:spChg chg="mod">
          <ac:chgData name="Justice, Nicole L" userId="S::justin1@nationwide.com::d6c3c96d-bc56-4f0d-b6fc-021fedc0bead" providerId="AD" clId="Web-{3ED1C71E-A8FE-4869-BFBD-790A7071ACC0}" dt="2020-10-28T14:37:58.318" v="276" actId="20577"/>
          <ac:spMkLst>
            <pc:docMk/>
            <pc:sldMk cId="2548685181" sldId="266"/>
            <ac:spMk id="2" creationId="{C11C18E0-39F9-4D64-8FEB-C1BDDA97148F}"/>
          </ac:spMkLst>
        </pc:spChg>
        <pc:spChg chg="del">
          <ac:chgData name="Justice, Nicole L" userId="S::justin1@nationwide.com::d6c3c96d-bc56-4f0d-b6fc-021fedc0bead" providerId="AD" clId="Web-{3ED1C71E-A8FE-4869-BFBD-790A7071ACC0}" dt="2020-10-28T14:38:02.818" v="279"/>
          <ac:spMkLst>
            <pc:docMk/>
            <pc:sldMk cId="2548685181" sldId="266"/>
            <ac:spMk id="3" creationId="{5D666137-1341-49FB-9EEE-D01021C32570}"/>
          </ac:spMkLst>
        </pc:spChg>
        <pc:spChg chg="add del mod">
          <ac:chgData name="Justice, Nicole L" userId="S::justin1@nationwide.com::d6c3c96d-bc56-4f0d-b6fc-021fedc0bead" providerId="AD" clId="Web-{3ED1C71E-A8FE-4869-BFBD-790A7071ACC0}" dt="2020-10-28T14:38:20.741" v="282"/>
          <ac:spMkLst>
            <pc:docMk/>
            <pc:sldMk cId="2548685181" sldId="266"/>
            <ac:spMk id="5" creationId="{F8F913C9-B519-4406-876F-60CA732405D4}"/>
          </ac:spMkLst>
        </pc:spChg>
        <pc:picChg chg="add mod">
          <ac:chgData name="Justice, Nicole L" userId="S::justin1@nationwide.com::d6c3c96d-bc56-4f0d-b6fc-021fedc0bead" providerId="AD" clId="Web-{3ED1C71E-A8FE-4869-BFBD-790A7071ACC0}" dt="2020-10-28T14:38:54.275" v="289" actId="1076"/>
          <ac:picMkLst>
            <pc:docMk/>
            <pc:sldMk cId="2548685181" sldId="266"/>
            <ac:picMk id="6" creationId="{089BBF21-B93F-4BAA-9D58-A008EE5644B9}"/>
          </ac:picMkLst>
        </pc:picChg>
      </pc:sldChg>
      <pc:sldChg chg="addSp delSp modSp add ord replId">
        <pc:chgData name="Justice, Nicole L" userId="S::justin1@nationwide.com::d6c3c96d-bc56-4f0d-b6fc-021fedc0bead" providerId="AD" clId="Web-{3ED1C71E-A8FE-4869-BFBD-790A7071ACC0}" dt="2020-10-28T14:50:06.956" v="409" actId="14100"/>
        <pc:sldMkLst>
          <pc:docMk/>
          <pc:sldMk cId="4205039946" sldId="267"/>
        </pc:sldMkLst>
        <pc:spChg chg="mod">
          <ac:chgData name="Justice, Nicole L" userId="S::justin1@nationwide.com::d6c3c96d-bc56-4f0d-b6fc-021fedc0bead" providerId="AD" clId="Web-{3ED1C71E-A8FE-4869-BFBD-790A7071ACC0}" dt="2020-10-28T14:47:56.088" v="388" actId="20577"/>
          <ac:spMkLst>
            <pc:docMk/>
            <pc:sldMk cId="4205039946" sldId="267"/>
            <ac:spMk id="2" creationId="{D0D61A8A-0F29-4FAF-9E93-7218EFCD419D}"/>
          </ac:spMkLst>
        </pc:spChg>
        <pc:spChg chg="add mod">
          <ac:chgData name="Justice, Nicole L" userId="S::justin1@nationwide.com::d6c3c96d-bc56-4f0d-b6fc-021fedc0bead" providerId="AD" clId="Web-{3ED1C71E-A8FE-4869-BFBD-790A7071ACC0}" dt="2020-10-28T14:50:06.956" v="409" actId="14100"/>
          <ac:spMkLst>
            <pc:docMk/>
            <pc:sldMk cId="4205039946" sldId="267"/>
            <ac:spMk id="10" creationId="{2BD08D0B-38CE-4C58-9417-421DCEECCF06}"/>
          </ac:spMkLst>
        </pc:spChg>
        <pc:picChg chg="del">
          <ac:chgData name="Justice, Nicole L" userId="S::justin1@nationwide.com::d6c3c96d-bc56-4f0d-b6fc-021fedc0bead" providerId="AD" clId="Web-{3ED1C71E-A8FE-4869-BFBD-790A7071ACC0}" dt="2020-10-28T14:48:02.151" v="391"/>
          <ac:picMkLst>
            <pc:docMk/>
            <pc:sldMk cId="4205039946" sldId="267"/>
            <ac:picMk id="4" creationId="{158D28F5-9CDC-42BC-84C3-2F8A2A6946FE}"/>
          </ac:picMkLst>
        </pc:picChg>
        <pc:picChg chg="del">
          <ac:chgData name="Justice, Nicole L" userId="S::justin1@nationwide.com::d6c3c96d-bc56-4f0d-b6fc-021fedc0bead" providerId="AD" clId="Web-{3ED1C71E-A8FE-4869-BFBD-790A7071ACC0}" dt="2020-10-28T14:48:04.464" v="393"/>
          <ac:picMkLst>
            <pc:docMk/>
            <pc:sldMk cId="4205039946" sldId="267"/>
            <ac:picMk id="5" creationId="{D57109D3-CC09-46B6-A2BB-5679CAF347E9}"/>
          </ac:picMkLst>
        </pc:picChg>
        <pc:picChg chg="del">
          <ac:chgData name="Justice, Nicole L" userId="S::justin1@nationwide.com::d6c3c96d-bc56-4f0d-b6fc-021fedc0bead" providerId="AD" clId="Web-{3ED1C71E-A8FE-4869-BFBD-790A7071ACC0}" dt="2020-10-28T14:48:03.276" v="392"/>
          <ac:picMkLst>
            <pc:docMk/>
            <pc:sldMk cId="4205039946" sldId="267"/>
            <ac:picMk id="6" creationId="{EF168DAD-CA4A-41F3-A407-7AFA100B2CB1}"/>
          </ac:picMkLst>
        </pc:picChg>
        <pc:picChg chg="add mod">
          <ac:chgData name="Justice, Nicole L" userId="S::justin1@nationwide.com::d6c3c96d-bc56-4f0d-b6fc-021fedc0bead" providerId="AD" clId="Web-{3ED1C71E-A8FE-4869-BFBD-790A7071ACC0}" dt="2020-10-28T14:48:22.606" v="395" actId="1076"/>
          <ac:picMkLst>
            <pc:docMk/>
            <pc:sldMk cId="4205039946" sldId="267"/>
            <ac:picMk id="7" creationId="{6DC76675-957C-4D24-B005-1B9AAC1132BC}"/>
          </ac:picMkLst>
        </pc:picChg>
        <pc:picChg chg="add mod">
          <ac:chgData name="Justice, Nicole L" userId="S::justin1@nationwide.com::d6c3c96d-bc56-4f0d-b6fc-021fedc0bead" providerId="AD" clId="Web-{3ED1C71E-A8FE-4869-BFBD-790A7071ACC0}" dt="2020-10-28T14:48:56.592" v="400" actId="1076"/>
          <ac:picMkLst>
            <pc:docMk/>
            <pc:sldMk cId="4205039946" sldId="267"/>
            <ac:picMk id="8" creationId="{D9E66709-2968-49B8-88D7-A62DACE38CAC}"/>
          </ac:picMkLst>
        </pc:picChg>
        <pc:picChg chg="add mod">
          <ac:chgData name="Justice, Nicole L" userId="S::justin1@nationwide.com::d6c3c96d-bc56-4f0d-b6fc-021fedc0bead" providerId="AD" clId="Web-{3ED1C71E-A8FE-4869-BFBD-790A7071ACC0}" dt="2020-10-28T14:48:59.014" v="401" actId="1076"/>
          <ac:picMkLst>
            <pc:docMk/>
            <pc:sldMk cId="4205039946" sldId="267"/>
            <ac:picMk id="9" creationId="{07021B02-9ED5-4231-B8D1-AB56A9FFF98B}"/>
          </ac:picMkLst>
        </pc:picChg>
      </pc:sldChg>
      <pc:sldChg chg="addSp delSp modSp add replId">
        <pc:chgData name="Justice, Nicole L" userId="S::justin1@nationwide.com::d6c3c96d-bc56-4f0d-b6fc-021fedc0bead" providerId="AD" clId="Web-{3ED1C71E-A8FE-4869-BFBD-790A7071ACC0}" dt="2020-10-28T14:53:42.140" v="440" actId="1076"/>
        <pc:sldMkLst>
          <pc:docMk/>
          <pc:sldMk cId="4147648817" sldId="268"/>
        </pc:sldMkLst>
        <pc:spChg chg="mod">
          <ac:chgData name="Justice, Nicole L" userId="S::justin1@nationwide.com::d6c3c96d-bc56-4f0d-b6fc-021fedc0bead" providerId="AD" clId="Web-{3ED1C71E-A8FE-4869-BFBD-790A7071ACC0}" dt="2020-10-28T14:51:45.618" v="413" actId="20577"/>
          <ac:spMkLst>
            <pc:docMk/>
            <pc:sldMk cId="4147648817" sldId="268"/>
            <ac:spMk id="2" creationId="{D0D61A8A-0F29-4FAF-9E93-7218EFCD419D}"/>
          </ac:spMkLst>
        </pc:spChg>
        <pc:picChg chg="add mod">
          <ac:chgData name="Justice, Nicole L" userId="S::justin1@nationwide.com::d6c3c96d-bc56-4f0d-b6fc-021fedc0bead" providerId="AD" clId="Web-{3ED1C71E-A8FE-4869-BFBD-790A7071ACC0}" dt="2020-10-28T14:53:24.374" v="436" actId="1076"/>
          <ac:picMkLst>
            <pc:docMk/>
            <pc:sldMk cId="4147648817" sldId="268"/>
            <ac:picMk id="4" creationId="{B69B08CD-816E-4400-804A-E0E220D0CA39}"/>
          </ac:picMkLst>
        </pc:picChg>
        <pc:picChg chg="add mod">
          <ac:chgData name="Justice, Nicole L" userId="S::justin1@nationwide.com::d6c3c96d-bc56-4f0d-b6fc-021fedc0bead" providerId="AD" clId="Web-{3ED1C71E-A8FE-4869-BFBD-790A7071ACC0}" dt="2020-10-28T14:53:42.140" v="440" actId="1076"/>
          <ac:picMkLst>
            <pc:docMk/>
            <pc:sldMk cId="4147648817" sldId="268"/>
            <ac:picMk id="5" creationId="{287D5365-4B75-4D14-87D9-32848D87A274}"/>
          </ac:picMkLst>
        </pc:picChg>
        <pc:picChg chg="del">
          <ac:chgData name="Justice, Nicole L" userId="S::justin1@nationwide.com::d6c3c96d-bc56-4f0d-b6fc-021fedc0bead" providerId="AD" clId="Web-{3ED1C71E-A8FE-4869-BFBD-790A7071ACC0}" dt="2020-10-28T14:51:49.509" v="416"/>
          <ac:picMkLst>
            <pc:docMk/>
            <pc:sldMk cId="4147648817" sldId="268"/>
            <ac:picMk id="7" creationId="{6DC76675-957C-4D24-B005-1B9AAC1132BC}"/>
          </ac:picMkLst>
        </pc:picChg>
        <pc:picChg chg="del">
          <ac:chgData name="Justice, Nicole L" userId="S::justin1@nationwide.com::d6c3c96d-bc56-4f0d-b6fc-021fedc0bead" providerId="AD" clId="Web-{3ED1C71E-A8FE-4869-BFBD-790A7071ACC0}" dt="2020-10-28T14:51:52.290" v="418"/>
          <ac:picMkLst>
            <pc:docMk/>
            <pc:sldMk cId="4147648817" sldId="268"/>
            <ac:picMk id="8" creationId="{D9E66709-2968-49B8-88D7-A62DACE38CAC}"/>
          </ac:picMkLst>
        </pc:picChg>
        <pc:picChg chg="del">
          <ac:chgData name="Justice, Nicole L" userId="S::justin1@nationwide.com::d6c3c96d-bc56-4f0d-b6fc-021fedc0bead" providerId="AD" clId="Web-{3ED1C71E-A8FE-4869-BFBD-790A7071ACC0}" dt="2020-10-28T14:51:50.946" v="417"/>
          <ac:picMkLst>
            <pc:docMk/>
            <pc:sldMk cId="4147648817" sldId="268"/>
            <ac:picMk id="9" creationId="{07021B02-9ED5-4231-B8D1-AB56A9FFF98B}"/>
          </ac:picMkLst>
        </pc:picChg>
      </pc:sldChg>
      <pc:sldMasterChg chg="add del addSldLayout delSldLayout">
        <pc:chgData name="Justice, Nicole L" userId="S::justin1@nationwide.com::d6c3c96d-bc56-4f0d-b6fc-021fedc0bead" providerId="AD" clId="Web-{3ED1C71E-A8FE-4869-BFBD-790A7071ACC0}" dt="2020-10-28T14:12:09.881" v="3"/>
        <pc:sldMasterMkLst>
          <pc:docMk/>
          <pc:sldMasterMk cId="2460954070" sldId="2147483660"/>
        </pc:sldMasterMkLst>
        <pc:sldLayoutChg chg="add del">
          <pc:chgData name="Justice, Nicole L" userId="S::justin1@nationwide.com::d6c3c96d-bc56-4f0d-b6fc-021fedc0bead" providerId="AD" clId="Web-{3ED1C71E-A8FE-4869-BFBD-790A7071ACC0}" dt="2020-10-28T14:12:09.881" v="3"/>
          <pc:sldLayoutMkLst>
            <pc:docMk/>
            <pc:sldMasterMk cId="2460954070" sldId="2147483660"/>
            <pc:sldLayoutMk cId="2385387890" sldId="2147483661"/>
          </pc:sldLayoutMkLst>
        </pc:sldLayoutChg>
        <pc:sldLayoutChg chg="add del">
          <pc:chgData name="Justice, Nicole L" userId="S::justin1@nationwide.com::d6c3c96d-bc56-4f0d-b6fc-021fedc0bead" providerId="AD" clId="Web-{3ED1C71E-A8FE-4869-BFBD-790A7071ACC0}" dt="2020-10-28T14:12:09.881" v="3"/>
          <pc:sldLayoutMkLst>
            <pc:docMk/>
            <pc:sldMasterMk cId="2460954070" sldId="2147483660"/>
            <pc:sldLayoutMk cId="949138452" sldId="2147483662"/>
          </pc:sldLayoutMkLst>
        </pc:sldLayoutChg>
        <pc:sldLayoutChg chg="add del">
          <pc:chgData name="Justice, Nicole L" userId="S::justin1@nationwide.com::d6c3c96d-bc56-4f0d-b6fc-021fedc0bead" providerId="AD" clId="Web-{3ED1C71E-A8FE-4869-BFBD-790A7071ACC0}" dt="2020-10-28T14:12:09.881" v="3"/>
          <pc:sldLayoutMkLst>
            <pc:docMk/>
            <pc:sldMasterMk cId="2460954070" sldId="2147483660"/>
            <pc:sldLayoutMk cId="2591524520" sldId="2147483663"/>
          </pc:sldLayoutMkLst>
        </pc:sldLayoutChg>
        <pc:sldLayoutChg chg="add del">
          <pc:chgData name="Justice, Nicole L" userId="S::justin1@nationwide.com::d6c3c96d-bc56-4f0d-b6fc-021fedc0bead" providerId="AD" clId="Web-{3ED1C71E-A8FE-4869-BFBD-790A7071ACC0}" dt="2020-10-28T14:12:09.881" v="3"/>
          <pc:sldLayoutMkLst>
            <pc:docMk/>
            <pc:sldMasterMk cId="2460954070" sldId="2147483660"/>
            <pc:sldLayoutMk cId="1203092039" sldId="2147483664"/>
          </pc:sldLayoutMkLst>
        </pc:sldLayoutChg>
        <pc:sldLayoutChg chg="add del">
          <pc:chgData name="Justice, Nicole L" userId="S::justin1@nationwide.com::d6c3c96d-bc56-4f0d-b6fc-021fedc0bead" providerId="AD" clId="Web-{3ED1C71E-A8FE-4869-BFBD-790A7071ACC0}" dt="2020-10-28T14:12:09.881" v="3"/>
          <pc:sldLayoutMkLst>
            <pc:docMk/>
            <pc:sldMasterMk cId="2460954070" sldId="2147483660"/>
            <pc:sldLayoutMk cId="3733172339" sldId="2147483665"/>
          </pc:sldLayoutMkLst>
        </pc:sldLayoutChg>
        <pc:sldLayoutChg chg="add del">
          <pc:chgData name="Justice, Nicole L" userId="S::justin1@nationwide.com::d6c3c96d-bc56-4f0d-b6fc-021fedc0bead" providerId="AD" clId="Web-{3ED1C71E-A8FE-4869-BFBD-790A7071ACC0}" dt="2020-10-28T14:12:09.881" v="3"/>
          <pc:sldLayoutMkLst>
            <pc:docMk/>
            <pc:sldMasterMk cId="2460954070" sldId="2147483660"/>
            <pc:sldLayoutMk cId="3210312558" sldId="2147483666"/>
          </pc:sldLayoutMkLst>
        </pc:sldLayoutChg>
        <pc:sldLayoutChg chg="add del">
          <pc:chgData name="Justice, Nicole L" userId="S::justin1@nationwide.com::d6c3c96d-bc56-4f0d-b6fc-021fedc0bead" providerId="AD" clId="Web-{3ED1C71E-A8FE-4869-BFBD-790A7071ACC0}" dt="2020-10-28T14:12:09.881" v="3"/>
          <pc:sldLayoutMkLst>
            <pc:docMk/>
            <pc:sldMasterMk cId="2460954070" sldId="2147483660"/>
            <pc:sldLayoutMk cId="3146388984" sldId="2147483667"/>
          </pc:sldLayoutMkLst>
        </pc:sldLayoutChg>
        <pc:sldLayoutChg chg="add del">
          <pc:chgData name="Justice, Nicole L" userId="S::justin1@nationwide.com::d6c3c96d-bc56-4f0d-b6fc-021fedc0bead" providerId="AD" clId="Web-{3ED1C71E-A8FE-4869-BFBD-790A7071ACC0}" dt="2020-10-28T14:12:09.881" v="3"/>
          <pc:sldLayoutMkLst>
            <pc:docMk/>
            <pc:sldMasterMk cId="2460954070" sldId="2147483660"/>
            <pc:sldLayoutMk cId="3171841454" sldId="2147483668"/>
          </pc:sldLayoutMkLst>
        </pc:sldLayoutChg>
        <pc:sldLayoutChg chg="add del">
          <pc:chgData name="Justice, Nicole L" userId="S::justin1@nationwide.com::d6c3c96d-bc56-4f0d-b6fc-021fedc0bead" providerId="AD" clId="Web-{3ED1C71E-A8FE-4869-BFBD-790A7071ACC0}" dt="2020-10-28T14:12:09.881" v="3"/>
          <pc:sldLayoutMkLst>
            <pc:docMk/>
            <pc:sldMasterMk cId="2460954070" sldId="2147483660"/>
            <pc:sldLayoutMk cId="1718958274" sldId="2147483669"/>
          </pc:sldLayoutMkLst>
        </pc:sldLayoutChg>
        <pc:sldLayoutChg chg="add del">
          <pc:chgData name="Justice, Nicole L" userId="S::justin1@nationwide.com::d6c3c96d-bc56-4f0d-b6fc-021fedc0bead" providerId="AD" clId="Web-{3ED1C71E-A8FE-4869-BFBD-790A7071ACC0}" dt="2020-10-28T14:12:09.881" v="3"/>
          <pc:sldLayoutMkLst>
            <pc:docMk/>
            <pc:sldMasterMk cId="2460954070" sldId="2147483660"/>
            <pc:sldLayoutMk cId="2202905451" sldId="2147483670"/>
          </pc:sldLayoutMkLst>
        </pc:sldLayoutChg>
        <pc:sldLayoutChg chg="add del">
          <pc:chgData name="Justice, Nicole L" userId="S::justin1@nationwide.com::d6c3c96d-bc56-4f0d-b6fc-021fedc0bead" providerId="AD" clId="Web-{3ED1C71E-A8FE-4869-BFBD-790A7071ACC0}" dt="2020-10-28T14:12:09.881" v="3"/>
          <pc:sldLayoutMkLst>
            <pc:docMk/>
            <pc:sldMasterMk cId="2460954070" sldId="2147483660"/>
            <pc:sldLayoutMk cId="3479445657" sldId="2147483671"/>
          </pc:sldLayoutMkLst>
        </pc:sldLayoutChg>
      </pc:sldMasterChg>
      <pc:sldMasterChg chg="add del addSldLayout delSldLayout modSldLayout">
        <pc:chgData name="Justice, Nicole L" userId="S::justin1@nationwide.com::d6c3c96d-bc56-4f0d-b6fc-021fedc0bead" providerId="AD" clId="Web-{3ED1C71E-A8FE-4869-BFBD-790A7071ACC0}" dt="2020-10-28T14:12:09.881" v="3"/>
        <pc:sldMasterMkLst>
          <pc:docMk/>
          <pc:sldMasterMk cId="120160166" sldId="2147483672"/>
        </pc:sldMasterMkLst>
        <pc:sldLayoutChg chg="add del mod replId">
          <pc:chgData name="Justice, Nicole L" userId="S::justin1@nationwide.com::d6c3c96d-bc56-4f0d-b6fc-021fedc0bead" providerId="AD" clId="Web-{3ED1C71E-A8FE-4869-BFBD-790A7071ACC0}" dt="2020-10-28T14:12:09.881" v="3"/>
          <pc:sldLayoutMkLst>
            <pc:docMk/>
            <pc:sldMasterMk cId="120160166" sldId="2147483672"/>
            <pc:sldLayoutMk cId="1391161388" sldId="2147483673"/>
          </pc:sldLayoutMkLst>
        </pc:sldLayoutChg>
        <pc:sldLayoutChg chg="add del mod replId">
          <pc:chgData name="Justice, Nicole L" userId="S::justin1@nationwide.com::d6c3c96d-bc56-4f0d-b6fc-021fedc0bead" providerId="AD" clId="Web-{3ED1C71E-A8FE-4869-BFBD-790A7071ACC0}" dt="2020-10-28T14:12:09.881" v="3"/>
          <pc:sldLayoutMkLst>
            <pc:docMk/>
            <pc:sldMasterMk cId="120160166" sldId="2147483672"/>
            <pc:sldLayoutMk cId="1506321543" sldId="2147483674"/>
          </pc:sldLayoutMkLst>
        </pc:sldLayoutChg>
        <pc:sldLayoutChg chg="add del mod replId">
          <pc:chgData name="Justice, Nicole L" userId="S::justin1@nationwide.com::d6c3c96d-bc56-4f0d-b6fc-021fedc0bead" providerId="AD" clId="Web-{3ED1C71E-A8FE-4869-BFBD-790A7071ACC0}" dt="2020-10-28T14:12:09.881" v="3"/>
          <pc:sldLayoutMkLst>
            <pc:docMk/>
            <pc:sldMasterMk cId="120160166" sldId="2147483672"/>
            <pc:sldLayoutMk cId="1284485338" sldId="2147483675"/>
          </pc:sldLayoutMkLst>
        </pc:sldLayoutChg>
        <pc:sldLayoutChg chg="add del mod replId">
          <pc:chgData name="Justice, Nicole L" userId="S::justin1@nationwide.com::d6c3c96d-bc56-4f0d-b6fc-021fedc0bead" providerId="AD" clId="Web-{3ED1C71E-A8FE-4869-BFBD-790A7071ACC0}" dt="2020-10-28T14:12:09.881" v="3"/>
          <pc:sldLayoutMkLst>
            <pc:docMk/>
            <pc:sldMasterMk cId="120160166" sldId="2147483672"/>
            <pc:sldLayoutMk cId="4148502680" sldId="2147483676"/>
          </pc:sldLayoutMkLst>
        </pc:sldLayoutChg>
        <pc:sldLayoutChg chg="add del mod replId">
          <pc:chgData name="Justice, Nicole L" userId="S::justin1@nationwide.com::d6c3c96d-bc56-4f0d-b6fc-021fedc0bead" providerId="AD" clId="Web-{3ED1C71E-A8FE-4869-BFBD-790A7071ACC0}" dt="2020-10-28T14:12:09.881" v="3"/>
          <pc:sldLayoutMkLst>
            <pc:docMk/>
            <pc:sldMasterMk cId="120160166" sldId="2147483672"/>
            <pc:sldLayoutMk cId="111772577" sldId="2147483677"/>
          </pc:sldLayoutMkLst>
        </pc:sldLayoutChg>
        <pc:sldLayoutChg chg="add del mod replId">
          <pc:chgData name="Justice, Nicole L" userId="S::justin1@nationwide.com::d6c3c96d-bc56-4f0d-b6fc-021fedc0bead" providerId="AD" clId="Web-{3ED1C71E-A8FE-4869-BFBD-790A7071ACC0}" dt="2020-10-28T14:12:09.881" v="3"/>
          <pc:sldLayoutMkLst>
            <pc:docMk/>
            <pc:sldMasterMk cId="120160166" sldId="2147483672"/>
            <pc:sldLayoutMk cId="3645408808" sldId="2147483678"/>
          </pc:sldLayoutMkLst>
        </pc:sldLayoutChg>
        <pc:sldLayoutChg chg="add del mod replId">
          <pc:chgData name="Justice, Nicole L" userId="S::justin1@nationwide.com::d6c3c96d-bc56-4f0d-b6fc-021fedc0bead" providerId="AD" clId="Web-{3ED1C71E-A8FE-4869-BFBD-790A7071ACC0}" dt="2020-10-28T14:12:09.881" v="3"/>
          <pc:sldLayoutMkLst>
            <pc:docMk/>
            <pc:sldMasterMk cId="120160166" sldId="2147483672"/>
            <pc:sldLayoutMk cId="2953528398" sldId="2147483679"/>
          </pc:sldLayoutMkLst>
        </pc:sldLayoutChg>
        <pc:sldLayoutChg chg="add del mod replId">
          <pc:chgData name="Justice, Nicole L" userId="S::justin1@nationwide.com::d6c3c96d-bc56-4f0d-b6fc-021fedc0bead" providerId="AD" clId="Web-{3ED1C71E-A8FE-4869-BFBD-790A7071ACC0}" dt="2020-10-28T14:12:09.881" v="3"/>
          <pc:sldLayoutMkLst>
            <pc:docMk/>
            <pc:sldMasterMk cId="120160166" sldId="2147483672"/>
            <pc:sldLayoutMk cId="3141568790" sldId="2147483680"/>
          </pc:sldLayoutMkLst>
        </pc:sldLayoutChg>
        <pc:sldLayoutChg chg="add del mod replId">
          <pc:chgData name="Justice, Nicole L" userId="S::justin1@nationwide.com::d6c3c96d-bc56-4f0d-b6fc-021fedc0bead" providerId="AD" clId="Web-{3ED1C71E-A8FE-4869-BFBD-790A7071ACC0}" dt="2020-10-28T14:12:09.881" v="3"/>
          <pc:sldLayoutMkLst>
            <pc:docMk/>
            <pc:sldMasterMk cId="120160166" sldId="2147483672"/>
            <pc:sldLayoutMk cId="2505237012" sldId="2147483681"/>
          </pc:sldLayoutMkLst>
        </pc:sldLayoutChg>
        <pc:sldLayoutChg chg="add del mod replId">
          <pc:chgData name="Justice, Nicole L" userId="S::justin1@nationwide.com::d6c3c96d-bc56-4f0d-b6fc-021fedc0bead" providerId="AD" clId="Web-{3ED1C71E-A8FE-4869-BFBD-790A7071ACC0}" dt="2020-10-28T14:12:09.881" v="3"/>
          <pc:sldLayoutMkLst>
            <pc:docMk/>
            <pc:sldMasterMk cId="120160166" sldId="2147483672"/>
            <pc:sldLayoutMk cId="646812530" sldId="2147483682"/>
          </pc:sldLayoutMkLst>
        </pc:sldLayoutChg>
        <pc:sldLayoutChg chg="add del mod replId">
          <pc:chgData name="Justice, Nicole L" userId="S::justin1@nationwide.com::d6c3c96d-bc56-4f0d-b6fc-021fedc0bead" providerId="AD" clId="Web-{3ED1C71E-A8FE-4869-BFBD-790A7071ACC0}" dt="2020-10-28T14:12:09.881" v="3"/>
          <pc:sldLayoutMkLst>
            <pc:docMk/>
            <pc:sldMasterMk cId="120160166" sldId="2147483672"/>
            <pc:sldLayoutMk cId="671215102" sldId="2147483683"/>
          </pc:sldLayoutMkLst>
        </pc:sldLayoutChg>
      </pc:sldMasterChg>
      <pc:sldMasterChg chg="add del addSldLayout delSldLayout modSldLayout">
        <pc:chgData name="Justice, Nicole L" userId="S::justin1@nationwide.com::d6c3c96d-bc56-4f0d-b6fc-021fedc0bead" providerId="AD" clId="Web-{3ED1C71E-A8FE-4869-BFBD-790A7071ACC0}" dt="2020-10-28T14:11:04.581" v="1"/>
        <pc:sldMasterMkLst>
          <pc:docMk/>
          <pc:sldMasterMk cId="3720201681" sldId="2147483672"/>
        </pc:sldMasterMkLst>
        <pc:sldLayoutChg chg="add del mod replId">
          <pc:chgData name="Justice, Nicole L" userId="S::justin1@nationwide.com::d6c3c96d-bc56-4f0d-b6fc-021fedc0bead" providerId="AD" clId="Web-{3ED1C71E-A8FE-4869-BFBD-790A7071ACC0}" dt="2020-10-28T14:11:04.581" v="1"/>
          <pc:sldLayoutMkLst>
            <pc:docMk/>
            <pc:sldMasterMk cId="3720201681" sldId="2147483672"/>
            <pc:sldLayoutMk cId="165282440" sldId="2147483673"/>
          </pc:sldLayoutMkLst>
        </pc:sldLayoutChg>
        <pc:sldLayoutChg chg="add del mod replId">
          <pc:chgData name="Justice, Nicole L" userId="S::justin1@nationwide.com::d6c3c96d-bc56-4f0d-b6fc-021fedc0bead" providerId="AD" clId="Web-{3ED1C71E-A8FE-4869-BFBD-790A7071ACC0}" dt="2020-10-28T14:11:04.581" v="1"/>
          <pc:sldLayoutMkLst>
            <pc:docMk/>
            <pc:sldMasterMk cId="3720201681" sldId="2147483672"/>
            <pc:sldLayoutMk cId="3891854546" sldId="2147483674"/>
          </pc:sldLayoutMkLst>
        </pc:sldLayoutChg>
        <pc:sldLayoutChg chg="add del mod replId">
          <pc:chgData name="Justice, Nicole L" userId="S::justin1@nationwide.com::d6c3c96d-bc56-4f0d-b6fc-021fedc0bead" providerId="AD" clId="Web-{3ED1C71E-A8FE-4869-BFBD-790A7071ACC0}" dt="2020-10-28T14:11:04.581" v="1"/>
          <pc:sldLayoutMkLst>
            <pc:docMk/>
            <pc:sldMasterMk cId="3720201681" sldId="2147483672"/>
            <pc:sldLayoutMk cId="2221596294" sldId="2147483675"/>
          </pc:sldLayoutMkLst>
        </pc:sldLayoutChg>
        <pc:sldLayoutChg chg="add del mod replId">
          <pc:chgData name="Justice, Nicole L" userId="S::justin1@nationwide.com::d6c3c96d-bc56-4f0d-b6fc-021fedc0bead" providerId="AD" clId="Web-{3ED1C71E-A8FE-4869-BFBD-790A7071ACC0}" dt="2020-10-28T14:11:04.581" v="1"/>
          <pc:sldLayoutMkLst>
            <pc:docMk/>
            <pc:sldMasterMk cId="3720201681" sldId="2147483672"/>
            <pc:sldLayoutMk cId="3662525787" sldId="2147483676"/>
          </pc:sldLayoutMkLst>
        </pc:sldLayoutChg>
        <pc:sldLayoutChg chg="add del mod replId">
          <pc:chgData name="Justice, Nicole L" userId="S::justin1@nationwide.com::d6c3c96d-bc56-4f0d-b6fc-021fedc0bead" providerId="AD" clId="Web-{3ED1C71E-A8FE-4869-BFBD-790A7071ACC0}" dt="2020-10-28T14:11:04.581" v="1"/>
          <pc:sldLayoutMkLst>
            <pc:docMk/>
            <pc:sldMasterMk cId="3720201681" sldId="2147483672"/>
            <pc:sldLayoutMk cId="829843307" sldId="2147483677"/>
          </pc:sldLayoutMkLst>
        </pc:sldLayoutChg>
        <pc:sldLayoutChg chg="add del mod replId">
          <pc:chgData name="Justice, Nicole L" userId="S::justin1@nationwide.com::d6c3c96d-bc56-4f0d-b6fc-021fedc0bead" providerId="AD" clId="Web-{3ED1C71E-A8FE-4869-BFBD-790A7071ACC0}" dt="2020-10-28T14:11:04.581" v="1"/>
          <pc:sldLayoutMkLst>
            <pc:docMk/>
            <pc:sldMasterMk cId="3720201681" sldId="2147483672"/>
            <pc:sldLayoutMk cId="2445592472" sldId="2147483678"/>
          </pc:sldLayoutMkLst>
        </pc:sldLayoutChg>
        <pc:sldLayoutChg chg="add del mod replId">
          <pc:chgData name="Justice, Nicole L" userId="S::justin1@nationwide.com::d6c3c96d-bc56-4f0d-b6fc-021fedc0bead" providerId="AD" clId="Web-{3ED1C71E-A8FE-4869-BFBD-790A7071ACC0}" dt="2020-10-28T14:11:04.581" v="1"/>
          <pc:sldLayoutMkLst>
            <pc:docMk/>
            <pc:sldMasterMk cId="3720201681" sldId="2147483672"/>
            <pc:sldLayoutMk cId="1664751180" sldId="2147483679"/>
          </pc:sldLayoutMkLst>
        </pc:sldLayoutChg>
        <pc:sldLayoutChg chg="add del mod replId">
          <pc:chgData name="Justice, Nicole L" userId="S::justin1@nationwide.com::d6c3c96d-bc56-4f0d-b6fc-021fedc0bead" providerId="AD" clId="Web-{3ED1C71E-A8FE-4869-BFBD-790A7071ACC0}" dt="2020-10-28T14:11:04.581" v="1"/>
          <pc:sldLayoutMkLst>
            <pc:docMk/>
            <pc:sldMasterMk cId="3720201681" sldId="2147483672"/>
            <pc:sldLayoutMk cId="4211345937" sldId="2147483680"/>
          </pc:sldLayoutMkLst>
        </pc:sldLayoutChg>
        <pc:sldLayoutChg chg="add del mod replId">
          <pc:chgData name="Justice, Nicole L" userId="S::justin1@nationwide.com::d6c3c96d-bc56-4f0d-b6fc-021fedc0bead" providerId="AD" clId="Web-{3ED1C71E-A8FE-4869-BFBD-790A7071ACC0}" dt="2020-10-28T14:11:04.581" v="1"/>
          <pc:sldLayoutMkLst>
            <pc:docMk/>
            <pc:sldMasterMk cId="3720201681" sldId="2147483672"/>
            <pc:sldLayoutMk cId="2407165428" sldId="2147483681"/>
          </pc:sldLayoutMkLst>
        </pc:sldLayoutChg>
        <pc:sldLayoutChg chg="add del mod replId">
          <pc:chgData name="Justice, Nicole L" userId="S::justin1@nationwide.com::d6c3c96d-bc56-4f0d-b6fc-021fedc0bead" providerId="AD" clId="Web-{3ED1C71E-A8FE-4869-BFBD-790A7071ACC0}" dt="2020-10-28T14:11:04.581" v="1"/>
          <pc:sldLayoutMkLst>
            <pc:docMk/>
            <pc:sldMasterMk cId="3720201681" sldId="2147483672"/>
            <pc:sldLayoutMk cId="482196706" sldId="2147483682"/>
          </pc:sldLayoutMkLst>
        </pc:sldLayoutChg>
        <pc:sldLayoutChg chg="add del mod replId">
          <pc:chgData name="Justice, Nicole L" userId="S::justin1@nationwide.com::d6c3c96d-bc56-4f0d-b6fc-021fedc0bead" providerId="AD" clId="Web-{3ED1C71E-A8FE-4869-BFBD-790A7071ACC0}" dt="2020-10-28T14:11:04.581" v="1"/>
          <pc:sldLayoutMkLst>
            <pc:docMk/>
            <pc:sldMasterMk cId="3720201681" sldId="2147483672"/>
            <pc:sldLayoutMk cId="3727082570" sldId="2147483683"/>
          </pc:sldLayoutMkLst>
        </pc:sldLayoutChg>
      </pc:sldMasterChg>
    </pc:docChg>
  </pc:docChgLst>
  <pc:docChgLst>
    <pc:chgData name="Justice, Nicole L" userId="S::justin1@nationwide.com::d6c3c96d-bc56-4f0d-b6fc-021fedc0bead" providerId="AD" clId="Web-{769AD2C8-50AC-4BB8-A062-33EBD072419B}"/>
    <pc:docChg chg="modSld">
      <pc:chgData name="Justice, Nicole L" userId="S::justin1@nationwide.com::d6c3c96d-bc56-4f0d-b6fc-021fedc0bead" providerId="AD" clId="Web-{769AD2C8-50AC-4BB8-A062-33EBD072419B}" dt="2020-11-12T20:16:18.075" v="19" actId="20577"/>
      <pc:docMkLst>
        <pc:docMk/>
      </pc:docMkLst>
      <pc:sldChg chg="modSp">
        <pc:chgData name="Justice, Nicole L" userId="S::justin1@nationwide.com::d6c3c96d-bc56-4f0d-b6fc-021fedc0bead" providerId="AD" clId="Web-{769AD2C8-50AC-4BB8-A062-33EBD072419B}" dt="2020-11-12T20:16:18.075" v="18" actId="20577"/>
        <pc:sldMkLst>
          <pc:docMk/>
          <pc:sldMk cId="626054414" sldId="274"/>
        </pc:sldMkLst>
        <pc:spChg chg="mod">
          <ac:chgData name="Justice, Nicole L" userId="S::justin1@nationwide.com::d6c3c96d-bc56-4f0d-b6fc-021fedc0bead" providerId="AD" clId="Web-{769AD2C8-50AC-4BB8-A062-33EBD072419B}" dt="2020-11-12T20:16:18.075" v="18" actId="20577"/>
          <ac:spMkLst>
            <pc:docMk/>
            <pc:sldMk cId="626054414" sldId="274"/>
            <ac:spMk id="11" creationId="{C13AF8FD-E834-487B-98DE-B85CD6E46AD7}"/>
          </ac:spMkLst>
        </pc:spChg>
      </pc:sldChg>
    </pc:docChg>
  </pc:docChgLst>
  <pc:docChgLst>
    <pc:chgData name="Justice, Nicole L" userId="S::justin1@nationwide.com::d6c3c96d-bc56-4f0d-b6fc-021fedc0bead" providerId="AD" clId="Web-{534A479C-E044-4A54-9BC0-9AB30867AFC6}"/>
    <pc:docChg chg="modSld">
      <pc:chgData name="Justice, Nicole L" userId="S::justin1@nationwide.com::d6c3c96d-bc56-4f0d-b6fc-021fedc0bead" providerId="AD" clId="Web-{534A479C-E044-4A54-9BC0-9AB30867AFC6}" dt="2020-11-11T19:34:15.454" v="5" actId="20577"/>
      <pc:docMkLst>
        <pc:docMk/>
      </pc:docMkLst>
      <pc:sldChg chg="modSp">
        <pc:chgData name="Justice, Nicole L" userId="S::justin1@nationwide.com::d6c3c96d-bc56-4f0d-b6fc-021fedc0bead" providerId="AD" clId="Web-{534A479C-E044-4A54-9BC0-9AB30867AFC6}" dt="2020-11-11T19:34:15.454" v="4" actId="20577"/>
        <pc:sldMkLst>
          <pc:docMk/>
          <pc:sldMk cId="626054414" sldId="274"/>
        </pc:sldMkLst>
        <pc:spChg chg="mod">
          <ac:chgData name="Justice, Nicole L" userId="S::justin1@nationwide.com::d6c3c96d-bc56-4f0d-b6fc-021fedc0bead" providerId="AD" clId="Web-{534A479C-E044-4A54-9BC0-9AB30867AFC6}" dt="2020-11-11T19:34:15.454" v="4" actId="20577"/>
          <ac:spMkLst>
            <pc:docMk/>
            <pc:sldMk cId="626054414" sldId="274"/>
            <ac:spMk id="11" creationId="{C13AF8FD-E834-487B-98DE-B85CD6E46AD7}"/>
          </ac:spMkLst>
        </pc:spChg>
      </pc:sldChg>
    </pc:docChg>
  </pc:docChgLst>
  <pc:docChgLst>
    <pc:chgData name="Justice, Nicole L" userId="S::justin1@nationwide.com::d6c3c96d-bc56-4f0d-b6fc-021fedc0bead" providerId="AD" clId="Web-{E8005EA6-2655-448E-A6D5-3251B15B8E82}"/>
    <pc:docChg chg="addSld modSld sldOrd">
      <pc:chgData name="Justice, Nicole L" userId="S::justin1@nationwide.com::d6c3c96d-bc56-4f0d-b6fc-021fedc0bead" providerId="AD" clId="Web-{E8005EA6-2655-448E-A6D5-3251B15B8E82}" dt="2020-11-11T22:11:30.845" v="187" actId="20577"/>
      <pc:docMkLst>
        <pc:docMk/>
      </pc:docMkLst>
      <pc:sldChg chg="addSp delSp modSp mod ord setBg setClrOvrMap">
        <pc:chgData name="Justice, Nicole L" userId="S::justin1@nationwide.com::d6c3c96d-bc56-4f0d-b6fc-021fedc0bead" providerId="AD" clId="Web-{E8005EA6-2655-448E-A6D5-3251B15B8E82}" dt="2020-11-11T22:11:28.907" v="185" actId="20577"/>
        <pc:sldMkLst>
          <pc:docMk/>
          <pc:sldMk cId="2846179872" sldId="265"/>
        </pc:sldMkLst>
        <pc:spChg chg="mod">
          <ac:chgData name="Justice, Nicole L" userId="S::justin1@nationwide.com::d6c3c96d-bc56-4f0d-b6fc-021fedc0bead" providerId="AD" clId="Web-{E8005EA6-2655-448E-A6D5-3251B15B8E82}" dt="2020-11-11T22:11:28.907" v="185" actId="20577"/>
          <ac:spMkLst>
            <pc:docMk/>
            <pc:sldMk cId="2846179872" sldId="265"/>
            <ac:spMk id="2" creationId="{D0D61A8A-0F29-4FAF-9E93-7218EFCD419D}"/>
          </ac:spMkLst>
        </pc:spChg>
        <pc:spChg chg="mod ord">
          <ac:chgData name="Justice, Nicole L" userId="S::justin1@nationwide.com::d6c3c96d-bc56-4f0d-b6fc-021fedc0bead" providerId="AD" clId="Web-{E8005EA6-2655-448E-A6D5-3251B15B8E82}" dt="2020-11-11T21:48:34.693" v="75"/>
          <ac:spMkLst>
            <pc:docMk/>
            <pc:sldMk cId="2846179872" sldId="265"/>
            <ac:spMk id="3" creationId="{DC88F4CF-6E5E-4E96-99D5-2172A6FA43C5}"/>
          </ac:spMkLst>
        </pc:spChg>
        <pc:spChg chg="add del">
          <ac:chgData name="Justice, Nicole L" userId="S::justin1@nationwide.com::d6c3c96d-bc56-4f0d-b6fc-021fedc0bead" providerId="AD" clId="Web-{E8005EA6-2655-448E-A6D5-3251B15B8E82}" dt="2020-11-11T21:43:22.704" v="42"/>
          <ac:spMkLst>
            <pc:docMk/>
            <pc:sldMk cId="2846179872" sldId="265"/>
            <ac:spMk id="44" creationId="{B775CD93-9DF2-48CB-9F57-1BCA9A46C7FA}"/>
          </ac:spMkLst>
        </pc:spChg>
        <pc:spChg chg="add del">
          <ac:chgData name="Justice, Nicole L" userId="S::justin1@nationwide.com::d6c3c96d-bc56-4f0d-b6fc-021fedc0bead" providerId="AD" clId="Web-{E8005EA6-2655-448E-A6D5-3251B15B8E82}" dt="2020-11-11T21:43:22.704" v="42"/>
          <ac:spMkLst>
            <pc:docMk/>
            <pc:sldMk cId="2846179872" sldId="265"/>
            <ac:spMk id="46" creationId="{6166C6D1-23AC-49C4-BA07-238E4E9F8CEB}"/>
          </ac:spMkLst>
        </pc:spChg>
        <pc:spChg chg="add del">
          <ac:chgData name="Justice, Nicole L" userId="S::justin1@nationwide.com::d6c3c96d-bc56-4f0d-b6fc-021fedc0bead" providerId="AD" clId="Web-{E8005EA6-2655-448E-A6D5-3251B15B8E82}" dt="2020-11-11T21:43:22.704" v="42"/>
          <ac:spMkLst>
            <pc:docMk/>
            <pc:sldMk cId="2846179872" sldId="265"/>
            <ac:spMk id="48" creationId="{1C091803-41C2-48E0-9228-5148460C7479}"/>
          </ac:spMkLst>
        </pc:spChg>
        <pc:spChg chg="add del">
          <ac:chgData name="Justice, Nicole L" userId="S::justin1@nationwide.com::d6c3c96d-bc56-4f0d-b6fc-021fedc0bead" providerId="AD" clId="Web-{E8005EA6-2655-448E-A6D5-3251B15B8E82}" dt="2020-11-11T21:47:35.454" v="66"/>
          <ac:spMkLst>
            <pc:docMk/>
            <pc:sldMk cId="2846179872" sldId="265"/>
            <ac:spMk id="51" creationId="{9B76D444-2756-434F-AE61-96D69830C13E}"/>
          </ac:spMkLst>
        </pc:spChg>
        <pc:spChg chg="add del">
          <ac:chgData name="Justice, Nicole L" userId="S::justin1@nationwide.com::d6c3c96d-bc56-4f0d-b6fc-021fedc0bead" providerId="AD" clId="Web-{E8005EA6-2655-448E-A6D5-3251B15B8E82}" dt="2020-11-11T21:47:35.454" v="66"/>
          <ac:spMkLst>
            <pc:docMk/>
            <pc:sldMk cId="2846179872" sldId="265"/>
            <ac:spMk id="52" creationId="{A27B6159-7734-4564-9E0F-C4BC43C36E52}"/>
          </ac:spMkLst>
        </pc:spChg>
        <pc:spChg chg="add del">
          <ac:chgData name="Justice, Nicole L" userId="S::justin1@nationwide.com::d6c3c96d-bc56-4f0d-b6fc-021fedc0bead" providerId="AD" clId="Web-{E8005EA6-2655-448E-A6D5-3251B15B8E82}" dt="2020-11-11T21:43:00.687" v="39"/>
          <ac:spMkLst>
            <pc:docMk/>
            <pc:sldMk cId="2846179872" sldId="265"/>
            <ac:spMk id="53" creationId="{B775CD93-9DF2-48CB-9F57-1BCA9A46C7FA}"/>
          </ac:spMkLst>
        </pc:spChg>
        <pc:spChg chg="add del">
          <ac:chgData name="Justice, Nicole L" userId="S::justin1@nationwide.com::d6c3c96d-bc56-4f0d-b6fc-021fedc0bead" providerId="AD" clId="Web-{E8005EA6-2655-448E-A6D5-3251B15B8E82}" dt="2020-11-11T21:43:00.687" v="39"/>
          <ac:spMkLst>
            <pc:docMk/>
            <pc:sldMk cId="2846179872" sldId="265"/>
            <ac:spMk id="55" creationId="{6166C6D1-23AC-49C4-BA07-238E4E9F8CEB}"/>
          </ac:spMkLst>
        </pc:spChg>
        <pc:spChg chg="add del">
          <ac:chgData name="Justice, Nicole L" userId="S::justin1@nationwide.com::d6c3c96d-bc56-4f0d-b6fc-021fedc0bead" providerId="AD" clId="Web-{E8005EA6-2655-448E-A6D5-3251B15B8E82}" dt="2020-11-11T21:43:00.687" v="39"/>
          <ac:spMkLst>
            <pc:docMk/>
            <pc:sldMk cId="2846179872" sldId="265"/>
            <ac:spMk id="57" creationId="{1C091803-41C2-48E0-9228-5148460C7479}"/>
          </ac:spMkLst>
        </pc:spChg>
        <pc:spChg chg="add del">
          <ac:chgData name="Justice, Nicole L" userId="S::justin1@nationwide.com::d6c3c96d-bc56-4f0d-b6fc-021fedc0bead" providerId="AD" clId="Web-{E8005EA6-2655-448E-A6D5-3251B15B8E82}" dt="2020-11-11T21:48:34.693" v="75"/>
          <ac:spMkLst>
            <pc:docMk/>
            <pc:sldMk cId="2846179872" sldId="265"/>
            <ac:spMk id="59" creationId="{B775CD93-9DF2-48CB-9F57-1BCA9A46C7FA}"/>
          </ac:spMkLst>
        </pc:spChg>
        <pc:spChg chg="add del">
          <ac:chgData name="Justice, Nicole L" userId="S::justin1@nationwide.com::d6c3c96d-bc56-4f0d-b6fc-021fedc0bead" providerId="AD" clId="Web-{E8005EA6-2655-448E-A6D5-3251B15B8E82}" dt="2020-11-11T21:48:34.693" v="75"/>
          <ac:spMkLst>
            <pc:docMk/>
            <pc:sldMk cId="2846179872" sldId="265"/>
            <ac:spMk id="61" creationId="{6166C6D1-23AC-49C4-BA07-238E4E9F8CEB}"/>
          </ac:spMkLst>
        </pc:spChg>
        <pc:spChg chg="add del">
          <ac:chgData name="Justice, Nicole L" userId="S::justin1@nationwide.com::d6c3c96d-bc56-4f0d-b6fc-021fedc0bead" providerId="AD" clId="Web-{E8005EA6-2655-448E-A6D5-3251B15B8E82}" dt="2020-11-11T21:48:34.693" v="75"/>
          <ac:spMkLst>
            <pc:docMk/>
            <pc:sldMk cId="2846179872" sldId="265"/>
            <ac:spMk id="63" creationId="{1C091803-41C2-48E0-9228-5148460C7479}"/>
          </ac:spMkLst>
        </pc:spChg>
        <pc:spChg chg="add">
          <ac:chgData name="Justice, Nicole L" userId="S::justin1@nationwide.com::d6c3c96d-bc56-4f0d-b6fc-021fedc0bead" providerId="AD" clId="Web-{E8005EA6-2655-448E-A6D5-3251B15B8E82}" dt="2020-11-11T21:48:34.693" v="75"/>
          <ac:spMkLst>
            <pc:docMk/>
            <pc:sldMk cId="2846179872" sldId="265"/>
            <ac:spMk id="68" creationId="{C3896A03-3945-419A-B66B-4EE266EDD152}"/>
          </ac:spMkLst>
        </pc:spChg>
        <pc:spChg chg="add">
          <ac:chgData name="Justice, Nicole L" userId="S::justin1@nationwide.com::d6c3c96d-bc56-4f0d-b6fc-021fedc0bead" providerId="AD" clId="Web-{E8005EA6-2655-448E-A6D5-3251B15B8E82}" dt="2020-11-11T21:48:34.693" v="75"/>
          <ac:spMkLst>
            <pc:docMk/>
            <pc:sldMk cId="2846179872" sldId="265"/>
            <ac:spMk id="70" creationId="{B34F5AD2-EDBD-4BBD-A55C-EAFFD0C7097A}"/>
          </ac:spMkLst>
        </pc:spChg>
        <pc:spChg chg="add">
          <ac:chgData name="Justice, Nicole L" userId="S::justin1@nationwide.com::d6c3c96d-bc56-4f0d-b6fc-021fedc0bead" providerId="AD" clId="Web-{E8005EA6-2655-448E-A6D5-3251B15B8E82}" dt="2020-11-11T21:48:34.693" v="75"/>
          <ac:spMkLst>
            <pc:docMk/>
            <pc:sldMk cId="2846179872" sldId="265"/>
            <ac:spMk id="72" creationId="{450D3AD2-FA80-415F-A9CE-54D884561CD7}"/>
          </ac:spMkLst>
        </pc:spChg>
        <pc:picChg chg="add del mod ord">
          <ac:chgData name="Justice, Nicole L" userId="S::justin1@nationwide.com::d6c3c96d-bc56-4f0d-b6fc-021fedc0bead" providerId="AD" clId="Web-{E8005EA6-2655-448E-A6D5-3251B15B8E82}" dt="2020-11-11T21:43:58.331" v="44"/>
          <ac:picMkLst>
            <pc:docMk/>
            <pc:sldMk cId="2846179872" sldId="265"/>
            <ac:picMk id="4" creationId="{1C37D0C9-0B0C-4CF0-9B88-02597AA17C67}"/>
          </ac:picMkLst>
        </pc:picChg>
        <pc:picChg chg="add del mod">
          <ac:chgData name="Justice, Nicole L" userId="S::justin1@nationwide.com::d6c3c96d-bc56-4f0d-b6fc-021fedc0bead" providerId="AD" clId="Web-{E8005EA6-2655-448E-A6D5-3251B15B8E82}" dt="2020-11-11T21:47:42.611" v="68"/>
          <ac:picMkLst>
            <pc:docMk/>
            <pc:sldMk cId="2846179872" sldId="265"/>
            <ac:picMk id="5" creationId="{0475D6BF-EE56-4885-A4C4-36E83F1257AD}"/>
          </ac:picMkLst>
        </pc:picChg>
        <pc:picChg chg="add del mod">
          <ac:chgData name="Justice, Nicole L" userId="S::justin1@nationwide.com::d6c3c96d-bc56-4f0d-b6fc-021fedc0bead" providerId="AD" clId="Web-{E8005EA6-2655-448E-A6D5-3251B15B8E82}" dt="2020-11-11T21:47:29.907" v="65"/>
          <ac:picMkLst>
            <pc:docMk/>
            <pc:sldMk cId="2846179872" sldId="265"/>
            <ac:picMk id="6" creationId="{D85AF2BE-2C2E-4D26-AD3C-83ACCE16179E}"/>
          </ac:picMkLst>
        </pc:picChg>
        <pc:picChg chg="add mod">
          <ac:chgData name="Justice, Nicole L" userId="S::justin1@nationwide.com::d6c3c96d-bc56-4f0d-b6fc-021fedc0bead" providerId="AD" clId="Web-{E8005EA6-2655-448E-A6D5-3251B15B8E82}" dt="2020-11-11T21:48:34.693" v="75"/>
          <ac:picMkLst>
            <pc:docMk/>
            <pc:sldMk cId="2846179872" sldId="265"/>
            <ac:picMk id="7" creationId="{ACC8BCE2-68FE-4B9F-8B73-6EC4EECE1F28}"/>
          </ac:picMkLst>
        </pc:picChg>
        <pc:picChg chg="add mod">
          <ac:chgData name="Justice, Nicole L" userId="S::justin1@nationwide.com::d6c3c96d-bc56-4f0d-b6fc-021fedc0bead" providerId="AD" clId="Web-{E8005EA6-2655-448E-A6D5-3251B15B8E82}" dt="2020-11-11T21:49:52.416" v="77" actId="1076"/>
          <ac:picMkLst>
            <pc:docMk/>
            <pc:sldMk cId="2846179872" sldId="265"/>
            <ac:picMk id="8" creationId="{36BA5DE1-15E8-4E66-BEAB-D070648C041D}"/>
          </ac:picMkLst>
        </pc:picChg>
        <pc:cxnChg chg="add del">
          <ac:chgData name="Justice, Nicole L" userId="S::justin1@nationwide.com::d6c3c96d-bc56-4f0d-b6fc-021fedc0bead" providerId="AD" clId="Web-{E8005EA6-2655-448E-A6D5-3251B15B8E82}" dt="2020-11-11T21:47:35.454" v="66"/>
          <ac:cxnSpMkLst>
            <pc:docMk/>
            <pc:sldMk cId="2846179872" sldId="265"/>
            <ac:cxnSpMk id="54" creationId="{E2FFB46B-05BC-4950-B18A-9593FDAE6ED7}"/>
          </ac:cxnSpMkLst>
        </pc:cxnChg>
      </pc:sldChg>
      <pc:sldChg chg="ord">
        <pc:chgData name="Justice, Nicole L" userId="S::justin1@nationwide.com::d6c3c96d-bc56-4f0d-b6fc-021fedc0bead" providerId="AD" clId="Web-{E8005EA6-2655-448E-A6D5-3251B15B8E82}" dt="2020-11-11T21:34:20.653" v="1"/>
        <pc:sldMkLst>
          <pc:docMk/>
          <pc:sldMk cId="626054414" sldId="274"/>
        </pc:sldMkLst>
      </pc:sldChg>
      <pc:sldChg chg="ord">
        <pc:chgData name="Justice, Nicole L" userId="S::justin1@nationwide.com::d6c3c96d-bc56-4f0d-b6fc-021fedc0bead" providerId="AD" clId="Web-{E8005EA6-2655-448E-A6D5-3251B15B8E82}" dt="2020-11-11T21:33:39.712" v="0"/>
        <pc:sldMkLst>
          <pc:docMk/>
          <pc:sldMk cId="1745015151" sldId="275"/>
        </pc:sldMkLst>
      </pc:sldChg>
      <pc:sldChg chg="addSp delSp modSp">
        <pc:chgData name="Justice, Nicole L" userId="S::justin1@nationwide.com::d6c3c96d-bc56-4f0d-b6fc-021fedc0bead" providerId="AD" clId="Web-{E8005EA6-2655-448E-A6D5-3251B15B8E82}" dt="2020-11-11T22:10:59.780" v="183" actId="20577"/>
        <pc:sldMkLst>
          <pc:docMk/>
          <pc:sldMk cId="2107312784" sldId="276"/>
        </pc:sldMkLst>
        <pc:spChg chg="mod">
          <ac:chgData name="Justice, Nicole L" userId="S::justin1@nationwide.com::d6c3c96d-bc56-4f0d-b6fc-021fedc0bead" providerId="AD" clId="Web-{E8005EA6-2655-448E-A6D5-3251B15B8E82}" dt="2020-11-11T22:10:50.686" v="182"/>
          <ac:spMkLst>
            <pc:docMk/>
            <pc:sldMk cId="2107312784" sldId="276"/>
            <ac:spMk id="3" creationId="{DC88F4CF-6E5E-4E96-99D5-2172A6FA43C5}"/>
          </ac:spMkLst>
        </pc:spChg>
        <pc:spChg chg="mod">
          <ac:chgData name="Justice, Nicole L" userId="S::justin1@nationwide.com::d6c3c96d-bc56-4f0d-b6fc-021fedc0bead" providerId="AD" clId="Web-{E8005EA6-2655-448E-A6D5-3251B15B8E82}" dt="2020-11-11T22:10:59.780" v="183" actId="20577"/>
          <ac:spMkLst>
            <pc:docMk/>
            <pc:sldMk cId="2107312784" sldId="276"/>
            <ac:spMk id="5" creationId="{CC0A1809-FFFA-4D54-BAE9-D3BF074CFCE0}"/>
          </ac:spMkLst>
        </pc:spChg>
        <pc:spChg chg="del">
          <ac:chgData name="Justice, Nicole L" userId="S::justin1@nationwide.com::d6c3c96d-bc56-4f0d-b6fc-021fedc0bead" providerId="AD" clId="Web-{E8005EA6-2655-448E-A6D5-3251B15B8E82}" dt="2020-11-11T22:10:50.686" v="182"/>
          <ac:spMkLst>
            <pc:docMk/>
            <pc:sldMk cId="2107312784" sldId="276"/>
            <ac:spMk id="60" creationId="{B775CD93-9DF2-48CB-9F57-1BCA9A46C7FA}"/>
          </ac:spMkLst>
        </pc:spChg>
        <pc:spChg chg="del">
          <ac:chgData name="Justice, Nicole L" userId="S::justin1@nationwide.com::d6c3c96d-bc56-4f0d-b6fc-021fedc0bead" providerId="AD" clId="Web-{E8005EA6-2655-448E-A6D5-3251B15B8E82}" dt="2020-11-11T22:10:50.686" v="182"/>
          <ac:spMkLst>
            <pc:docMk/>
            <pc:sldMk cId="2107312784" sldId="276"/>
            <ac:spMk id="62" creationId="{6166C6D1-23AC-49C4-BA07-238E4E9F8CEB}"/>
          </ac:spMkLst>
        </pc:spChg>
        <pc:spChg chg="del">
          <ac:chgData name="Justice, Nicole L" userId="S::justin1@nationwide.com::d6c3c96d-bc56-4f0d-b6fc-021fedc0bead" providerId="AD" clId="Web-{E8005EA6-2655-448E-A6D5-3251B15B8E82}" dt="2020-11-11T22:10:50.686" v="182"/>
          <ac:spMkLst>
            <pc:docMk/>
            <pc:sldMk cId="2107312784" sldId="276"/>
            <ac:spMk id="64" creationId="{1C091803-41C2-48E0-9228-5148460C7479}"/>
          </ac:spMkLst>
        </pc:spChg>
        <pc:spChg chg="add">
          <ac:chgData name="Justice, Nicole L" userId="S::justin1@nationwide.com::d6c3c96d-bc56-4f0d-b6fc-021fedc0bead" providerId="AD" clId="Web-{E8005EA6-2655-448E-A6D5-3251B15B8E82}" dt="2020-11-11T22:10:50.686" v="182"/>
          <ac:spMkLst>
            <pc:docMk/>
            <pc:sldMk cId="2107312784" sldId="276"/>
            <ac:spMk id="69" creationId="{4038CB10-1F5C-4D54-9DF7-12586DE5B007}"/>
          </ac:spMkLst>
        </pc:spChg>
        <pc:spChg chg="add">
          <ac:chgData name="Justice, Nicole L" userId="S::justin1@nationwide.com::d6c3c96d-bc56-4f0d-b6fc-021fedc0bead" providerId="AD" clId="Web-{E8005EA6-2655-448E-A6D5-3251B15B8E82}" dt="2020-11-11T22:10:50.686" v="182"/>
          <ac:spMkLst>
            <pc:docMk/>
            <pc:sldMk cId="2107312784" sldId="276"/>
            <ac:spMk id="71" creationId="{73ED6512-6858-4552-B699-9A97FE9A4EA2}"/>
          </ac:spMkLst>
        </pc:spChg>
        <pc:picChg chg="mod">
          <ac:chgData name="Justice, Nicole L" userId="S::justin1@nationwide.com::d6c3c96d-bc56-4f0d-b6fc-021fedc0bead" providerId="AD" clId="Web-{E8005EA6-2655-448E-A6D5-3251B15B8E82}" dt="2020-11-11T22:10:50.686" v="182"/>
          <ac:picMkLst>
            <pc:docMk/>
            <pc:sldMk cId="2107312784" sldId="276"/>
            <ac:picMk id="4" creationId="{4B18C57A-45D9-487C-A1A6-2EC604EF3AF7}"/>
          </ac:picMkLst>
        </pc:picChg>
      </pc:sldChg>
      <pc:sldChg chg="addSp delSp modSp add replId">
        <pc:chgData name="Justice, Nicole L" userId="S::justin1@nationwide.com::d6c3c96d-bc56-4f0d-b6fc-021fedc0bead" providerId="AD" clId="Web-{E8005EA6-2655-448E-A6D5-3251B15B8E82}" dt="2020-11-11T22:05:49.994" v="181" actId="1076"/>
        <pc:sldMkLst>
          <pc:docMk/>
          <pc:sldMk cId="603725632" sldId="277"/>
        </pc:sldMkLst>
        <pc:spChg chg="mod">
          <ac:chgData name="Justice, Nicole L" userId="S::justin1@nationwide.com::d6c3c96d-bc56-4f0d-b6fc-021fedc0bead" providerId="AD" clId="Web-{E8005EA6-2655-448E-A6D5-3251B15B8E82}" dt="2020-11-11T22:00:32.286" v="167"/>
          <ac:spMkLst>
            <pc:docMk/>
            <pc:sldMk cId="603725632" sldId="277"/>
            <ac:spMk id="2" creationId="{D0D61A8A-0F29-4FAF-9E93-7218EFCD419D}"/>
          </ac:spMkLst>
        </pc:spChg>
        <pc:spChg chg="mod ord">
          <ac:chgData name="Justice, Nicole L" userId="S::justin1@nationwide.com::d6c3c96d-bc56-4f0d-b6fc-021fedc0bead" providerId="AD" clId="Web-{E8005EA6-2655-448E-A6D5-3251B15B8E82}" dt="2020-11-11T22:00:32.286" v="167"/>
          <ac:spMkLst>
            <pc:docMk/>
            <pc:sldMk cId="603725632" sldId="277"/>
            <ac:spMk id="3" creationId="{DC88F4CF-6E5E-4E96-99D5-2172A6FA43C5}"/>
          </ac:spMkLst>
        </pc:spChg>
        <pc:spChg chg="add del">
          <ac:chgData name="Justice, Nicole L" userId="S::justin1@nationwide.com::d6c3c96d-bc56-4f0d-b6fc-021fedc0bead" providerId="AD" clId="Web-{E8005EA6-2655-448E-A6D5-3251B15B8E82}" dt="2020-11-11T22:00:32.286" v="167"/>
          <ac:spMkLst>
            <pc:docMk/>
            <pc:sldMk cId="603725632" sldId="277"/>
            <ac:spMk id="68" creationId="{C3896A03-3945-419A-B66B-4EE266EDD152}"/>
          </ac:spMkLst>
        </pc:spChg>
        <pc:spChg chg="add del">
          <ac:chgData name="Justice, Nicole L" userId="S::justin1@nationwide.com::d6c3c96d-bc56-4f0d-b6fc-021fedc0bead" providerId="AD" clId="Web-{E8005EA6-2655-448E-A6D5-3251B15B8E82}" dt="2020-11-11T22:00:32.286" v="167"/>
          <ac:spMkLst>
            <pc:docMk/>
            <pc:sldMk cId="603725632" sldId="277"/>
            <ac:spMk id="70" creationId="{B34F5AD2-EDBD-4BBD-A55C-EAFFD0C7097A}"/>
          </ac:spMkLst>
        </pc:spChg>
        <pc:spChg chg="add del">
          <ac:chgData name="Justice, Nicole L" userId="S::justin1@nationwide.com::d6c3c96d-bc56-4f0d-b6fc-021fedc0bead" providerId="AD" clId="Web-{E8005EA6-2655-448E-A6D5-3251B15B8E82}" dt="2020-11-11T22:00:32.286" v="167"/>
          <ac:spMkLst>
            <pc:docMk/>
            <pc:sldMk cId="603725632" sldId="277"/>
            <ac:spMk id="72" creationId="{450D3AD2-FA80-415F-A9CE-54D884561CD7}"/>
          </ac:spMkLst>
        </pc:spChg>
        <pc:spChg chg="add">
          <ac:chgData name="Justice, Nicole L" userId="S::justin1@nationwide.com::d6c3c96d-bc56-4f0d-b6fc-021fedc0bead" providerId="AD" clId="Web-{E8005EA6-2655-448E-A6D5-3251B15B8E82}" dt="2020-11-11T22:00:32.286" v="167"/>
          <ac:spMkLst>
            <pc:docMk/>
            <pc:sldMk cId="603725632" sldId="277"/>
            <ac:spMk id="74" creationId="{4038CB10-1F5C-4D54-9DF7-12586DE5B007}"/>
          </ac:spMkLst>
        </pc:spChg>
        <pc:spChg chg="add">
          <ac:chgData name="Justice, Nicole L" userId="S::justin1@nationwide.com::d6c3c96d-bc56-4f0d-b6fc-021fedc0bead" providerId="AD" clId="Web-{E8005EA6-2655-448E-A6D5-3251B15B8E82}" dt="2020-11-11T22:00:32.286" v="167"/>
          <ac:spMkLst>
            <pc:docMk/>
            <pc:sldMk cId="603725632" sldId="277"/>
            <ac:spMk id="75" creationId="{73ED6512-6858-4552-B699-9A97FE9A4EA2}"/>
          </ac:spMkLst>
        </pc:spChg>
        <pc:spChg chg="add del">
          <ac:chgData name="Justice, Nicole L" userId="S::justin1@nationwide.com::d6c3c96d-bc56-4f0d-b6fc-021fedc0bead" providerId="AD" clId="Web-{E8005EA6-2655-448E-A6D5-3251B15B8E82}" dt="2020-11-11T22:00:32.271" v="166"/>
          <ac:spMkLst>
            <pc:docMk/>
            <pc:sldMk cId="603725632" sldId="277"/>
            <ac:spMk id="77" creationId="{B775CD93-9DF2-48CB-9F57-1BCA9A46C7FA}"/>
          </ac:spMkLst>
        </pc:spChg>
        <pc:spChg chg="add del">
          <ac:chgData name="Justice, Nicole L" userId="S::justin1@nationwide.com::d6c3c96d-bc56-4f0d-b6fc-021fedc0bead" providerId="AD" clId="Web-{E8005EA6-2655-448E-A6D5-3251B15B8E82}" dt="2020-11-11T22:00:32.271" v="166"/>
          <ac:spMkLst>
            <pc:docMk/>
            <pc:sldMk cId="603725632" sldId="277"/>
            <ac:spMk id="79" creationId="{6166C6D1-23AC-49C4-BA07-238E4E9F8CEB}"/>
          </ac:spMkLst>
        </pc:spChg>
        <pc:spChg chg="add del">
          <ac:chgData name="Justice, Nicole L" userId="S::justin1@nationwide.com::d6c3c96d-bc56-4f0d-b6fc-021fedc0bead" providerId="AD" clId="Web-{E8005EA6-2655-448E-A6D5-3251B15B8E82}" dt="2020-11-11T22:00:32.271" v="166"/>
          <ac:spMkLst>
            <pc:docMk/>
            <pc:sldMk cId="603725632" sldId="277"/>
            <ac:spMk id="81" creationId="{1C091803-41C2-48E0-9228-5148460C7479}"/>
          </ac:spMkLst>
        </pc:spChg>
        <pc:picChg chg="add del mod">
          <ac:chgData name="Justice, Nicole L" userId="S::justin1@nationwide.com::d6c3c96d-bc56-4f0d-b6fc-021fedc0bead" providerId="AD" clId="Web-{E8005EA6-2655-448E-A6D5-3251B15B8E82}" dt="2020-11-11T21:59:34.814" v="158"/>
          <ac:picMkLst>
            <pc:docMk/>
            <pc:sldMk cId="603725632" sldId="277"/>
            <ac:picMk id="4" creationId="{C7D13F77-38BF-4993-A05C-31F2C22445BB}"/>
          </ac:picMkLst>
        </pc:picChg>
        <pc:picChg chg="add del mod">
          <ac:chgData name="Justice, Nicole L" userId="S::justin1@nationwide.com::d6c3c96d-bc56-4f0d-b6fc-021fedc0bead" providerId="AD" clId="Web-{E8005EA6-2655-448E-A6D5-3251B15B8E82}" dt="2020-11-11T22:04:57.147" v="173"/>
          <ac:picMkLst>
            <pc:docMk/>
            <pc:sldMk cId="603725632" sldId="277"/>
            <ac:picMk id="5" creationId="{5A1D357A-B789-4B72-80EE-474C14099245}"/>
          </ac:picMkLst>
        </pc:picChg>
        <pc:picChg chg="add del mod">
          <ac:chgData name="Justice, Nicole L" userId="S::justin1@nationwide.com::d6c3c96d-bc56-4f0d-b6fc-021fedc0bead" providerId="AD" clId="Web-{E8005EA6-2655-448E-A6D5-3251B15B8E82}" dt="2020-11-11T22:05:01.913" v="175"/>
          <ac:picMkLst>
            <pc:docMk/>
            <pc:sldMk cId="603725632" sldId="277"/>
            <ac:picMk id="6" creationId="{F6EF7169-5D92-4282-84B2-49B6B36A7396}"/>
          </ac:picMkLst>
        </pc:picChg>
        <pc:picChg chg="del">
          <ac:chgData name="Justice, Nicole L" userId="S::justin1@nationwide.com::d6c3c96d-bc56-4f0d-b6fc-021fedc0bead" providerId="AD" clId="Web-{E8005EA6-2655-448E-A6D5-3251B15B8E82}" dt="2020-11-11T21:56:46.443" v="79"/>
          <ac:picMkLst>
            <pc:docMk/>
            <pc:sldMk cId="603725632" sldId="277"/>
            <ac:picMk id="7" creationId="{ACC8BCE2-68FE-4B9F-8B73-6EC4EECE1F28}"/>
          </ac:picMkLst>
        </pc:picChg>
        <pc:picChg chg="del">
          <ac:chgData name="Justice, Nicole L" userId="S::justin1@nationwide.com::d6c3c96d-bc56-4f0d-b6fc-021fedc0bead" providerId="AD" clId="Web-{E8005EA6-2655-448E-A6D5-3251B15B8E82}" dt="2020-11-11T21:57:30.571" v="81"/>
          <ac:picMkLst>
            <pc:docMk/>
            <pc:sldMk cId="603725632" sldId="277"/>
            <ac:picMk id="8" creationId="{36BA5DE1-15E8-4E66-BEAB-D070648C041D}"/>
          </ac:picMkLst>
        </pc:picChg>
        <pc:picChg chg="add mod">
          <ac:chgData name="Justice, Nicole L" userId="S::justin1@nationwide.com::d6c3c96d-bc56-4f0d-b6fc-021fedc0bead" providerId="AD" clId="Web-{E8005EA6-2655-448E-A6D5-3251B15B8E82}" dt="2020-11-11T22:05:49.994" v="181" actId="1076"/>
          <ac:picMkLst>
            <pc:docMk/>
            <pc:sldMk cId="603725632" sldId="277"/>
            <ac:picMk id="9" creationId="{051695E9-D82E-4F6D-9110-E1EA6C4276C9}"/>
          </ac:picMkLst>
        </pc:picChg>
      </pc:sldChg>
    </pc:docChg>
  </pc:docChgLst>
  <pc:docChgLst>
    <pc:chgData name="Justice, Nicole L" userId="S::justin1@nationwide.com::d6c3c96d-bc56-4f0d-b6fc-021fedc0bead" providerId="AD" clId="Web-{EE242982-9A84-4FD6-8C97-31748889FAC6}"/>
    <pc:docChg chg="addSld modSld">
      <pc:chgData name="Justice, Nicole L" userId="S::justin1@nationwide.com::d6c3c96d-bc56-4f0d-b6fc-021fedc0bead" providerId="AD" clId="Web-{EE242982-9A84-4FD6-8C97-31748889FAC6}" dt="2020-11-10T21:10:07.509" v="58" actId="20577"/>
      <pc:docMkLst>
        <pc:docMk/>
      </pc:docMkLst>
      <pc:sldChg chg="modSp">
        <pc:chgData name="Justice, Nicole L" userId="S::justin1@nationwide.com::d6c3c96d-bc56-4f0d-b6fc-021fedc0bead" providerId="AD" clId="Web-{EE242982-9A84-4FD6-8C97-31748889FAC6}" dt="2020-11-10T21:03:20.672" v="0" actId="20577"/>
        <pc:sldMkLst>
          <pc:docMk/>
          <pc:sldMk cId="109857222" sldId="256"/>
        </pc:sldMkLst>
        <pc:spChg chg="mod">
          <ac:chgData name="Justice, Nicole L" userId="S::justin1@nationwide.com::d6c3c96d-bc56-4f0d-b6fc-021fedc0bead" providerId="AD" clId="Web-{EE242982-9A84-4FD6-8C97-31748889FAC6}" dt="2020-11-10T21:03:20.672" v="0" actId="20577"/>
          <ac:spMkLst>
            <pc:docMk/>
            <pc:sldMk cId="109857222" sldId="256"/>
            <ac:spMk id="2" creationId="{00000000-0000-0000-0000-000000000000}"/>
          </ac:spMkLst>
        </pc:spChg>
      </pc:sldChg>
      <pc:sldChg chg="modSp">
        <pc:chgData name="Justice, Nicole L" userId="S::justin1@nationwide.com::d6c3c96d-bc56-4f0d-b6fc-021fedc0bead" providerId="AD" clId="Web-{EE242982-9A84-4FD6-8C97-31748889FAC6}" dt="2020-11-10T21:06:13.550" v="16" actId="20577"/>
        <pc:sldMkLst>
          <pc:docMk/>
          <pc:sldMk cId="2697485719" sldId="257"/>
        </pc:sldMkLst>
        <pc:spChg chg="mod">
          <ac:chgData name="Justice, Nicole L" userId="S::justin1@nationwide.com::d6c3c96d-bc56-4f0d-b6fc-021fedc0bead" providerId="AD" clId="Web-{EE242982-9A84-4FD6-8C97-31748889FAC6}" dt="2020-11-10T21:06:13.550" v="16" actId="20577"/>
          <ac:spMkLst>
            <pc:docMk/>
            <pc:sldMk cId="2697485719" sldId="257"/>
            <ac:spMk id="3" creationId="{5D666137-1341-49FB-9EEE-D01021C32570}"/>
          </ac:spMkLst>
        </pc:spChg>
      </pc:sldChg>
      <pc:sldChg chg="modSp add replId">
        <pc:chgData name="Justice, Nicole L" userId="S::justin1@nationwide.com::d6c3c96d-bc56-4f0d-b6fc-021fedc0bead" providerId="AD" clId="Web-{EE242982-9A84-4FD6-8C97-31748889FAC6}" dt="2020-11-10T21:10:07.509" v="57" actId="20577"/>
        <pc:sldMkLst>
          <pc:docMk/>
          <pc:sldMk cId="3915623306" sldId="272"/>
        </pc:sldMkLst>
        <pc:spChg chg="mod">
          <ac:chgData name="Justice, Nicole L" userId="S::justin1@nationwide.com::d6c3c96d-bc56-4f0d-b6fc-021fedc0bead" providerId="AD" clId="Web-{EE242982-9A84-4FD6-8C97-31748889FAC6}" dt="2020-11-10T21:07:02.723" v="43" actId="20577"/>
          <ac:spMkLst>
            <pc:docMk/>
            <pc:sldMk cId="3915623306" sldId="272"/>
            <ac:spMk id="2" creationId="{C11C18E0-39F9-4D64-8FEB-C1BDDA97148F}"/>
          </ac:spMkLst>
        </pc:spChg>
        <pc:spChg chg="mod">
          <ac:chgData name="Justice, Nicole L" userId="S::justin1@nationwide.com::d6c3c96d-bc56-4f0d-b6fc-021fedc0bead" providerId="AD" clId="Web-{EE242982-9A84-4FD6-8C97-31748889FAC6}" dt="2020-11-10T21:10:07.509" v="57" actId="20577"/>
          <ac:spMkLst>
            <pc:docMk/>
            <pc:sldMk cId="3915623306" sldId="272"/>
            <ac:spMk id="3" creationId="{5D666137-1341-49FB-9EEE-D01021C32570}"/>
          </ac:spMkLst>
        </pc:spChg>
      </pc:sldChg>
    </pc:docChg>
  </pc:docChgLst>
  <pc:docChgLst>
    <pc:chgData name="Justice, Nicole L" userId="S::justin1@nationwide.com::d6c3c96d-bc56-4f0d-b6fc-021fedc0bead" providerId="AD" clId="Web-{80FA10A2-1D24-4F42-B660-609ACA28EA7D}"/>
    <pc:docChg chg="modSld">
      <pc:chgData name="Justice, Nicole L" userId="S::justin1@nationwide.com::d6c3c96d-bc56-4f0d-b6fc-021fedc0bead" providerId="AD" clId="Web-{80FA10A2-1D24-4F42-B660-609ACA28EA7D}" dt="2020-11-11T18:32:53.481" v="1" actId="1076"/>
      <pc:docMkLst>
        <pc:docMk/>
      </pc:docMkLst>
      <pc:sldChg chg="modSp">
        <pc:chgData name="Justice, Nicole L" userId="S::justin1@nationwide.com::d6c3c96d-bc56-4f0d-b6fc-021fedc0bead" providerId="AD" clId="Web-{80FA10A2-1D24-4F42-B660-609ACA28EA7D}" dt="2020-11-11T18:32:53.481" v="1" actId="1076"/>
        <pc:sldMkLst>
          <pc:docMk/>
          <pc:sldMk cId="626054414" sldId="274"/>
        </pc:sldMkLst>
        <pc:picChg chg="mod">
          <ac:chgData name="Justice, Nicole L" userId="S::justin1@nationwide.com::d6c3c96d-bc56-4f0d-b6fc-021fedc0bead" providerId="AD" clId="Web-{80FA10A2-1D24-4F42-B660-609ACA28EA7D}" dt="2020-11-11T18:32:53.481" v="1" actId="1076"/>
          <ac:picMkLst>
            <pc:docMk/>
            <pc:sldMk cId="626054414" sldId="274"/>
            <ac:picMk id="4" creationId="{633E2C17-7CA9-4BF3-B65A-2884B9F2830C}"/>
          </ac:picMkLst>
        </pc:picChg>
      </pc:sldChg>
    </pc:docChg>
  </pc:docChgLst>
  <pc:docChgLst>
    <pc:chgData name="Justice, Nicole L" userId="S::justin1@nationwide.com::d6c3c96d-bc56-4f0d-b6fc-021fedc0bead" providerId="AD" clId="Web-{C099D3FD-8760-45CA-9971-9C009713B8A4}"/>
    <pc:docChg chg="addSld delSld modSld sldOrd">
      <pc:chgData name="Justice, Nicole L" userId="S::justin1@nationwide.com::d6c3c96d-bc56-4f0d-b6fc-021fedc0bead" providerId="AD" clId="Web-{C099D3FD-8760-45CA-9971-9C009713B8A4}" dt="2020-10-28T19:54:40.680" v="353" actId="20577"/>
      <pc:docMkLst>
        <pc:docMk/>
      </pc:docMkLst>
      <pc:sldChg chg="modSp">
        <pc:chgData name="Justice, Nicole L" userId="S::justin1@nationwide.com::d6c3c96d-bc56-4f0d-b6fc-021fedc0bead" providerId="AD" clId="Web-{C099D3FD-8760-45CA-9971-9C009713B8A4}" dt="2020-10-28T19:54:40.680" v="353" actId="20577"/>
        <pc:sldMkLst>
          <pc:docMk/>
          <pc:sldMk cId="109857222" sldId="256"/>
        </pc:sldMkLst>
        <pc:spChg chg="mod">
          <ac:chgData name="Justice, Nicole L" userId="S::justin1@nationwide.com::d6c3c96d-bc56-4f0d-b6fc-021fedc0bead" providerId="AD" clId="Web-{C099D3FD-8760-45CA-9971-9C009713B8A4}" dt="2020-10-28T19:41:43.296" v="34" actId="20577"/>
          <ac:spMkLst>
            <pc:docMk/>
            <pc:sldMk cId="109857222" sldId="256"/>
            <ac:spMk id="2" creationId="{00000000-0000-0000-0000-000000000000}"/>
          </ac:spMkLst>
        </pc:spChg>
        <pc:spChg chg="mod">
          <ac:chgData name="Justice, Nicole L" userId="S::justin1@nationwide.com::d6c3c96d-bc56-4f0d-b6fc-021fedc0bead" providerId="AD" clId="Web-{C099D3FD-8760-45CA-9971-9C009713B8A4}" dt="2020-10-28T19:54:40.680" v="353" actId="20577"/>
          <ac:spMkLst>
            <pc:docMk/>
            <pc:sldMk cId="109857222" sldId="256"/>
            <ac:spMk id="3" creationId="{00000000-0000-0000-0000-000000000000}"/>
          </ac:spMkLst>
        </pc:spChg>
      </pc:sldChg>
      <pc:sldChg chg="del">
        <pc:chgData name="Justice, Nicole L" userId="S::justin1@nationwide.com::d6c3c96d-bc56-4f0d-b6fc-021fedc0bead" providerId="AD" clId="Web-{C099D3FD-8760-45CA-9971-9C009713B8A4}" dt="2020-10-28T19:47:18.119" v="310"/>
        <pc:sldMkLst>
          <pc:docMk/>
          <pc:sldMk cId="4205039946" sldId="267"/>
        </pc:sldMkLst>
      </pc:sldChg>
      <pc:sldChg chg="modSp">
        <pc:chgData name="Justice, Nicole L" userId="S::justin1@nationwide.com::d6c3c96d-bc56-4f0d-b6fc-021fedc0bead" providerId="AD" clId="Web-{C099D3FD-8760-45CA-9971-9C009713B8A4}" dt="2020-10-28T19:48:26.902" v="319" actId="1076"/>
        <pc:sldMkLst>
          <pc:docMk/>
          <pc:sldMk cId="4147648817" sldId="268"/>
        </pc:sldMkLst>
        <pc:picChg chg="mod">
          <ac:chgData name="Justice, Nicole L" userId="S::justin1@nationwide.com::d6c3c96d-bc56-4f0d-b6fc-021fedc0bead" providerId="AD" clId="Web-{C099D3FD-8760-45CA-9971-9C009713B8A4}" dt="2020-10-28T19:48:26.902" v="319" actId="1076"/>
          <ac:picMkLst>
            <pc:docMk/>
            <pc:sldMk cId="4147648817" sldId="268"/>
            <ac:picMk id="5" creationId="{287D5365-4B75-4D14-87D9-32848D87A274}"/>
          </ac:picMkLst>
        </pc:picChg>
        <pc:picChg chg="mod">
          <ac:chgData name="Justice, Nicole L" userId="S::justin1@nationwide.com::d6c3c96d-bc56-4f0d-b6fc-021fedc0bead" providerId="AD" clId="Web-{C099D3FD-8760-45CA-9971-9C009713B8A4}" dt="2020-10-28T19:47:57.808" v="316" actId="1076"/>
          <ac:picMkLst>
            <pc:docMk/>
            <pc:sldMk cId="4147648817" sldId="268"/>
            <ac:picMk id="6" creationId="{1AD62741-B0ED-4204-92A0-034FD7150F7F}"/>
          </ac:picMkLst>
        </pc:picChg>
      </pc:sldChg>
      <pc:sldChg chg="addSp modSp">
        <pc:chgData name="Justice, Nicole L" userId="S::justin1@nationwide.com::d6c3c96d-bc56-4f0d-b6fc-021fedc0bead" providerId="AD" clId="Web-{C099D3FD-8760-45CA-9971-9C009713B8A4}" dt="2020-10-28T19:52:05.612" v="343" actId="14100"/>
        <pc:sldMkLst>
          <pc:docMk/>
          <pc:sldMk cId="2971230157" sldId="269"/>
        </pc:sldMkLst>
        <pc:spChg chg="mod ord">
          <ac:chgData name="Justice, Nicole L" userId="S::justin1@nationwide.com::d6c3c96d-bc56-4f0d-b6fc-021fedc0bead" providerId="AD" clId="Web-{C099D3FD-8760-45CA-9971-9C009713B8A4}" dt="2020-10-28T19:52:01.862" v="340" actId="20577"/>
          <ac:spMkLst>
            <pc:docMk/>
            <pc:sldMk cId="2971230157" sldId="269"/>
            <ac:spMk id="2" creationId="{D0D61A8A-0F29-4FAF-9E93-7218EFCD419D}"/>
          </ac:spMkLst>
        </pc:spChg>
        <pc:spChg chg="add mod">
          <ac:chgData name="Justice, Nicole L" userId="S::justin1@nationwide.com::d6c3c96d-bc56-4f0d-b6fc-021fedc0bead" providerId="AD" clId="Web-{C099D3FD-8760-45CA-9971-9C009713B8A4}" dt="2020-10-28T19:52:05.612" v="343" actId="14100"/>
          <ac:spMkLst>
            <pc:docMk/>
            <pc:sldMk cId="2971230157" sldId="269"/>
            <ac:spMk id="5" creationId="{B7AB753F-7D12-4AD6-A49D-FEDB9FCE2049}"/>
          </ac:spMkLst>
        </pc:spChg>
        <pc:picChg chg="mod">
          <ac:chgData name="Justice, Nicole L" userId="S::justin1@nationwide.com::d6c3c96d-bc56-4f0d-b6fc-021fedc0bead" providerId="AD" clId="Web-{C099D3FD-8760-45CA-9971-9C009713B8A4}" dt="2020-10-28T19:49:25.139" v="325" actId="1076"/>
          <ac:picMkLst>
            <pc:docMk/>
            <pc:sldMk cId="2971230157" sldId="269"/>
            <ac:picMk id="4" creationId="{B69B08CD-816E-4400-804A-E0E220D0CA39}"/>
          </ac:picMkLst>
        </pc:picChg>
        <pc:picChg chg="mod">
          <ac:chgData name="Justice, Nicole L" userId="S::justin1@nationwide.com::d6c3c96d-bc56-4f0d-b6fc-021fedc0bead" providerId="AD" clId="Web-{C099D3FD-8760-45CA-9971-9C009713B8A4}" dt="2020-10-28T19:49:55.671" v="327" actId="1076"/>
          <ac:picMkLst>
            <pc:docMk/>
            <pc:sldMk cId="2971230157" sldId="269"/>
            <ac:picMk id="7" creationId="{46EABE67-ACAB-4B08-B436-62471AE5C617}"/>
          </ac:picMkLst>
        </pc:picChg>
      </pc:sldChg>
      <pc:sldChg chg="addSp delSp modSp add ord replId">
        <pc:chgData name="Justice, Nicole L" userId="S::justin1@nationwide.com::d6c3c96d-bc56-4f0d-b6fc-021fedc0bead" providerId="AD" clId="Web-{C099D3FD-8760-45CA-9971-9C009713B8A4}" dt="2020-10-28T19:47:35.823" v="313" actId="14100"/>
        <pc:sldMkLst>
          <pc:docMk/>
          <pc:sldMk cId="3157906419" sldId="271"/>
        </pc:sldMkLst>
        <pc:spChg chg="mod">
          <ac:chgData name="Justice, Nicole L" userId="S::justin1@nationwide.com::d6c3c96d-bc56-4f0d-b6fc-021fedc0bead" providerId="AD" clId="Web-{C099D3FD-8760-45CA-9971-9C009713B8A4}" dt="2020-10-28T19:46:24.430" v="294" actId="20577"/>
          <ac:spMkLst>
            <pc:docMk/>
            <pc:sldMk cId="3157906419" sldId="271"/>
            <ac:spMk id="2" creationId="{D0D61A8A-0F29-4FAF-9E93-7218EFCD419D}"/>
          </ac:spMkLst>
        </pc:spChg>
        <pc:spChg chg="del">
          <ac:chgData name="Justice, Nicole L" userId="S::justin1@nationwide.com::d6c3c96d-bc56-4f0d-b6fc-021fedc0bead" providerId="AD" clId="Web-{C099D3FD-8760-45CA-9971-9C009713B8A4}" dt="2020-10-28T19:46:35.118" v="297"/>
          <ac:spMkLst>
            <pc:docMk/>
            <pc:sldMk cId="3157906419" sldId="271"/>
            <ac:spMk id="7" creationId="{7138194D-8026-4D2E-9B39-B8A9E6204410}"/>
          </ac:spMkLst>
        </pc:spChg>
        <pc:spChg chg="del mod">
          <ac:chgData name="Justice, Nicole L" userId="S::justin1@nationwide.com::d6c3c96d-bc56-4f0d-b6fc-021fedc0bead" providerId="AD" clId="Web-{C099D3FD-8760-45CA-9971-9C009713B8A4}" dt="2020-10-28T19:46:39.649" v="302"/>
          <ac:spMkLst>
            <pc:docMk/>
            <pc:sldMk cId="3157906419" sldId="271"/>
            <ac:spMk id="10" creationId="{2AFE6ECF-8D7B-498C-B925-22899841BE3E}"/>
          </ac:spMkLst>
        </pc:spChg>
        <pc:spChg chg="del">
          <ac:chgData name="Justice, Nicole L" userId="S::justin1@nationwide.com::d6c3c96d-bc56-4f0d-b6fc-021fedc0bead" providerId="AD" clId="Web-{C099D3FD-8760-45CA-9971-9C009713B8A4}" dt="2020-10-28T19:46:43.696" v="305"/>
          <ac:spMkLst>
            <pc:docMk/>
            <pc:sldMk cId="3157906419" sldId="271"/>
            <ac:spMk id="16" creationId="{D1CAAA65-FAA8-481E-8A86-884C5B418018}"/>
          </ac:spMkLst>
        </pc:spChg>
        <pc:picChg chg="add mod">
          <ac:chgData name="Justice, Nicole L" userId="S::justin1@nationwide.com::d6c3c96d-bc56-4f0d-b6fc-021fedc0bead" providerId="AD" clId="Web-{C099D3FD-8760-45CA-9971-9C009713B8A4}" dt="2020-10-28T19:47:35.823" v="313" actId="14100"/>
          <ac:picMkLst>
            <pc:docMk/>
            <pc:sldMk cId="3157906419" sldId="271"/>
            <ac:picMk id="4" creationId="{081871E5-0788-436E-B00F-E27F37E60D58}"/>
          </ac:picMkLst>
        </pc:picChg>
        <pc:picChg chg="del">
          <ac:chgData name="Justice, Nicole L" userId="S::justin1@nationwide.com::d6c3c96d-bc56-4f0d-b6fc-021fedc0bead" providerId="AD" clId="Web-{C099D3FD-8760-45CA-9971-9C009713B8A4}" dt="2020-10-28T19:46:36.164" v="298"/>
          <ac:picMkLst>
            <pc:docMk/>
            <pc:sldMk cId="3157906419" sldId="271"/>
            <ac:picMk id="8" creationId="{099B81A3-0CF5-4170-8CBE-5D24F9AC718E}"/>
          </ac:picMkLst>
        </pc:picChg>
        <pc:picChg chg="del">
          <ac:chgData name="Justice, Nicole L" userId="S::justin1@nationwide.com::d6c3c96d-bc56-4f0d-b6fc-021fedc0bead" providerId="AD" clId="Web-{C099D3FD-8760-45CA-9971-9C009713B8A4}" dt="2020-10-28T19:46:37.071" v="299"/>
          <ac:picMkLst>
            <pc:docMk/>
            <pc:sldMk cId="3157906419" sldId="271"/>
            <ac:picMk id="9" creationId="{7F985DFD-8FF4-4FD7-A0EE-5BB8874F2D3C}"/>
          </ac:picMkLst>
        </pc:picChg>
        <pc:picChg chg="del">
          <ac:chgData name="Justice, Nicole L" userId="S::justin1@nationwide.com::d6c3c96d-bc56-4f0d-b6fc-021fedc0bead" providerId="AD" clId="Web-{C099D3FD-8760-45CA-9971-9C009713B8A4}" dt="2020-10-28T19:46:40.430" v="303"/>
          <ac:picMkLst>
            <pc:docMk/>
            <pc:sldMk cId="3157906419" sldId="271"/>
            <ac:picMk id="12" creationId="{A1F45C8D-39C0-471D-8DC4-4ACF71E64CD3}"/>
          </ac:picMkLst>
        </pc:picChg>
        <pc:picChg chg="del">
          <ac:chgData name="Justice, Nicole L" userId="S::justin1@nationwide.com::d6c3c96d-bc56-4f0d-b6fc-021fedc0bead" providerId="AD" clId="Web-{C099D3FD-8760-45CA-9971-9C009713B8A4}" dt="2020-10-28T19:46:41.274" v="304"/>
          <ac:picMkLst>
            <pc:docMk/>
            <pc:sldMk cId="3157906419" sldId="271"/>
            <ac:picMk id="14" creationId="{91384621-A77F-4A16-94D1-D6A3E9306C31}"/>
          </ac:picMkLst>
        </pc:picChg>
        <pc:picChg chg="del">
          <ac:chgData name="Justice, Nicole L" userId="S::justin1@nationwide.com::d6c3c96d-bc56-4f0d-b6fc-021fedc0bead" providerId="AD" clId="Web-{C099D3FD-8760-45CA-9971-9C009713B8A4}" dt="2020-10-28T19:46:44.618" v="306"/>
          <ac:picMkLst>
            <pc:docMk/>
            <pc:sldMk cId="3157906419" sldId="271"/>
            <ac:picMk id="50" creationId="{29ADE534-B965-41C5-9AC3-C7AEAEB939DE}"/>
          </ac:picMkLst>
        </pc:picChg>
      </pc:sldChg>
    </pc:docChg>
  </pc:docChgLst>
  <pc:docChgLst>
    <pc:chgData name="Justice, Nicole L" userId="S::justin1@nationwide.com::d6c3c96d-bc56-4f0d-b6fc-021fedc0bead" providerId="AD" clId="Web-{C257723B-373B-490F-B77A-BD7505B12D89}"/>
    <pc:docChg chg="addSld delSld modSld sldOrd">
      <pc:chgData name="Justice, Nicole L" userId="S::justin1@nationwide.com::d6c3c96d-bc56-4f0d-b6fc-021fedc0bead" providerId="AD" clId="Web-{C257723B-373B-490F-B77A-BD7505B12D89}" dt="2020-11-11T19:32:00.065" v="223"/>
      <pc:docMkLst>
        <pc:docMk/>
      </pc:docMkLst>
      <pc:sldChg chg="addSp delSp modSp ord">
        <pc:chgData name="Justice, Nicole L" userId="S::justin1@nationwide.com::d6c3c96d-bc56-4f0d-b6fc-021fedc0bead" providerId="AD" clId="Web-{C257723B-373B-490F-B77A-BD7505B12D89}" dt="2020-11-11T19:31:48.768" v="222" actId="1076"/>
        <pc:sldMkLst>
          <pc:docMk/>
          <pc:sldMk cId="626054414" sldId="274"/>
        </pc:sldMkLst>
        <pc:spChg chg="mod">
          <ac:chgData name="Justice, Nicole L" userId="S::justin1@nationwide.com::d6c3c96d-bc56-4f0d-b6fc-021fedc0bead" providerId="AD" clId="Web-{C257723B-373B-490F-B77A-BD7505B12D89}" dt="2020-11-11T19:29:08.139" v="199" actId="20577"/>
          <ac:spMkLst>
            <pc:docMk/>
            <pc:sldMk cId="626054414" sldId="274"/>
            <ac:spMk id="2" creationId="{D0D61A8A-0F29-4FAF-9E93-7218EFCD419D}"/>
          </ac:spMkLst>
        </pc:spChg>
        <pc:spChg chg="add mod">
          <ac:chgData name="Justice, Nicole L" userId="S::justin1@nationwide.com::d6c3c96d-bc56-4f0d-b6fc-021fedc0bead" providerId="AD" clId="Web-{C257723B-373B-490F-B77A-BD7505B12D89}" dt="2020-11-11T19:31:16.767" v="217" actId="20577"/>
          <ac:spMkLst>
            <pc:docMk/>
            <pc:sldMk cId="626054414" sldId="274"/>
            <ac:spMk id="11" creationId="{C13AF8FD-E834-487B-98DE-B85CD6E46AD7}"/>
          </ac:spMkLst>
        </pc:spChg>
        <pc:picChg chg="del">
          <ac:chgData name="Justice, Nicole L" userId="S::justin1@nationwide.com::d6c3c96d-bc56-4f0d-b6fc-021fedc0bead" providerId="AD" clId="Web-{C257723B-373B-490F-B77A-BD7505B12D89}" dt="2020-11-11T19:29:16.374" v="201"/>
          <ac:picMkLst>
            <pc:docMk/>
            <pc:sldMk cId="626054414" sldId="274"/>
            <ac:picMk id="4" creationId="{633E2C17-7CA9-4BF3-B65A-2884B9F2830C}"/>
          </ac:picMkLst>
        </pc:picChg>
        <pc:picChg chg="add mod">
          <ac:chgData name="Justice, Nicole L" userId="S::justin1@nationwide.com::d6c3c96d-bc56-4f0d-b6fc-021fedc0bead" providerId="AD" clId="Web-{C257723B-373B-490F-B77A-BD7505B12D89}" dt="2020-11-11T19:31:48.768" v="222" actId="1076"/>
          <ac:picMkLst>
            <pc:docMk/>
            <pc:sldMk cId="626054414" sldId="274"/>
            <ac:picMk id="5" creationId="{63C2A634-CF05-452D-8822-32414BC1F20B}"/>
          </ac:picMkLst>
        </pc:picChg>
        <pc:picChg chg="add del">
          <ac:chgData name="Justice, Nicole L" userId="S::justin1@nationwide.com::d6c3c96d-bc56-4f0d-b6fc-021fedc0bead" providerId="AD" clId="Web-{C257723B-373B-490F-B77A-BD7505B12D89}" dt="2020-11-11T19:29:58.016" v="207"/>
          <ac:picMkLst>
            <pc:docMk/>
            <pc:sldMk cId="626054414" sldId="274"/>
            <ac:picMk id="10" creationId="{F05E2579-FC85-4837-9DB7-5D654A13AC52}"/>
          </ac:picMkLst>
        </pc:picChg>
      </pc:sldChg>
      <pc:sldChg chg="addSp delSp modSp add del">
        <pc:chgData name="Justice, Nicole L" userId="S::justin1@nationwide.com::d6c3c96d-bc56-4f0d-b6fc-021fedc0bead" providerId="AD" clId="Web-{C257723B-373B-490F-B77A-BD7505B12D89}" dt="2020-11-11T19:32:00.065" v="223"/>
        <pc:sldMkLst>
          <pc:docMk/>
          <pc:sldMk cId="3293612144" sldId="276"/>
        </pc:sldMkLst>
        <pc:spChg chg="add del mod">
          <ac:chgData name="Justice, Nicole L" userId="S::justin1@nationwide.com::d6c3c96d-bc56-4f0d-b6fc-021fedc0bead" providerId="AD" clId="Web-{C257723B-373B-490F-B77A-BD7505B12D89}" dt="2020-11-11T19:30:15.375" v="209"/>
          <ac:spMkLst>
            <pc:docMk/>
            <pc:sldMk cId="3293612144" sldId="276"/>
            <ac:spMk id="7" creationId="{900FA070-E9A7-4CDA-A169-36292200DAF7}"/>
          </ac:spMkLst>
        </pc:spChg>
        <pc:picChg chg="del">
          <ac:chgData name="Justice, Nicole L" userId="S::justin1@nationwide.com::d6c3c96d-bc56-4f0d-b6fc-021fedc0bead" providerId="AD" clId="Web-{C257723B-373B-490F-B77A-BD7505B12D89}" dt="2020-11-11T19:23:48.851" v="1"/>
          <ac:picMkLst>
            <pc:docMk/>
            <pc:sldMk cId="3293612144" sldId="276"/>
            <ac:picMk id="4" creationId="{158D28F5-9CDC-42BC-84C3-2F8A2A6946FE}"/>
          </ac:picMkLst>
        </pc:picChg>
        <pc:picChg chg="del">
          <ac:chgData name="Justice, Nicole L" userId="S::justin1@nationwide.com::d6c3c96d-bc56-4f0d-b6fc-021fedc0bead" providerId="AD" clId="Web-{C257723B-373B-490F-B77A-BD7505B12D89}" dt="2020-11-11T19:23:51.085" v="3"/>
          <ac:picMkLst>
            <pc:docMk/>
            <pc:sldMk cId="3293612144" sldId="276"/>
            <ac:picMk id="5" creationId="{D57109D3-CC09-46B6-A2BB-5679CAF347E9}"/>
          </ac:picMkLst>
        </pc:picChg>
        <pc:picChg chg="del">
          <ac:chgData name="Justice, Nicole L" userId="S::justin1@nationwide.com::d6c3c96d-bc56-4f0d-b6fc-021fedc0bead" providerId="AD" clId="Web-{C257723B-373B-490F-B77A-BD7505B12D89}" dt="2020-11-11T19:23:49.820" v="2"/>
          <ac:picMkLst>
            <pc:docMk/>
            <pc:sldMk cId="3293612144" sldId="276"/>
            <ac:picMk id="6" creationId="{EF168DAD-CA4A-41F3-A407-7AFA100B2CB1}"/>
          </ac:picMkLst>
        </pc:picChg>
        <pc:picChg chg="add mod">
          <ac:chgData name="Justice, Nicole L" userId="S::justin1@nationwide.com::d6c3c96d-bc56-4f0d-b6fc-021fedc0bead" providerId="AD" clId="Web-{C257723B-373B-490F-B77A-BD7505B12D89}" dt="2020-11-11T19:28:32.764" v="167" actId="14100"/>
          <ac:picMkLst>
            <pc:docMk/>
            <pc:sldMk cId="3293612144" sldId="276"/>
            <ac:picMk id="8" creationId="{200CCF3B-ED9C-41CB-B0E7-94ABF3EF7D44}"/>
          </ac:picMkLst>
        </pc:picChg>
      </pc:sldChg>
    </pc:docChg>
  </pc:docChgLst>
  <pc:docChgLst>
    <pc:chgData name="Justice, Nicole L" userId="S::justin1@nationwide.com::d6c3c96d-bc56-4f0d-b6fc-021fedc0bead" providerId="AD" clId="Web-{AD08AC54-D171-43A2-BAF9-5A3F31FE55A3}"/>
    <pc:docChg chg="addSld delSld modSld sldOrd">
      <pc:chgData name="Justice, Nicole L" userId="S::justin1@nationwide.com::d6c3c96d-bc56-4f0d-b6fc-021fedc0bead" providerId="AD" clId="Web-{AD08AC54-D171-43A2-BAF9-5A3F31FE55A3}" dt="2020-10-28T19:37:09.993" v="1150" actId="20577"/>
      <pc:docMkLst>
        <pc:docMk/>
      </pc:docMkLst>
      <pc:sldChg chg="addSp delSp modSp add del">
        <pc:chgData name="Justice, Nicole L" userId="S::justin1@nationwide.com::d6c3c96d-bc56-4f0d-b6fc-021fedc0bead" providerId="AD" clId="Web-{AD08AC54-D171-43A2-BAF9-5A3F31FE55A3}" dt="2020-10-28T19:16:22.791" v="23" actId="1076"/>
        <pc:sldMkLst>
          <pc:docMk/>
          <pc:sldMk cId="4205039946" sldId="267"/>
        </pc:sldMkLst>
        <pc:spChg chg="del">
          <ac:chgData name="Justice, Nicole L" userId="S::justin1@nationwide.com::d6c3c96d-bc56-4f0d-b6fc-021fedc0bead" providerId="AD" clId="Web-{AD08AC54-D171-43A2-BAF9-5A3F31FE55A3}" dt="2020-10-28T19:16:19.572" v="22"/>
          <ac:spMkLst>
            <pc:docMk/>
            <pc:sldMk cId="4205039946" sldId="267"/>
            <ac:spMk id="10" creationId="{2BD08D0B-38CE-4C58-9417-421DCEECCF06}"/>
          </ac:spMkLst>
        </pc:spChg>
        <pc:picChg chg="add mod">
          <ac:chgData name="Justice, Nicole L" userId="S::justin1@nationwide.com::d6c3c96d-bc56-4f0d-b6fc-021fedc0bead" providerId="AD" clId="Web-{AD08AC54-D171-43A2-BAF9-5A3F31FE55A3}" dt="2020-10-28T19:16:22.791" v="23" actId="1076"/>
          <ac:picMkLst>
            <pc:docMk/>
            <pc:sldMk cId="4205039946" sldId="267"/>
            <ac:picMk id="4" creationId="{8400274A-1393-4AFE-B6DA-92FAD715551D}"/>
          </ac:picMkLst>
        </pc:picChg>
        <pc:picChg chg="del">
          <ac:chgData name="Justice, Nicole L" userId="S::justin1@nationwide.com::d6c3c96d-bc56-4f0d-b6fc-021fedc0bead" providerId="AD" clId="Web-{AD08AC54-D171-43A2-BAF9-5A3F31FE55A3}" dt="2020-10-28T19:13:59.948" v="2"/>
          <ac:picMkLst>
            <pc:docMk/>
            <pc:sldMk cId="4205039946" sldId="267"/>
            <ac:picMk id="7" creationId="{6DC76675-957C-4D24-B005-1B9AAC1132BC}"/>
          </ac:picMkLst>
        </pc:picChg>
        <pc:picChg chg="del mod">
          <ac:chgData name="Justice, Nicole L" userId="S::justin1@nationwide.com::d6c3c96d-bc56-4f0d-b6fc-021fedc0bead" providerId="AD" clId="Web-{AD08AC54-D171-43A2-BAF9-5A3F31FE55A3}" dt="2020-10-28T19:15:55.369" v="18"/>
          <ac:picMkLst>
            <pc:docMk/>
            <pc:sldMk cId="4205039946" sldId="267"/>
            <ac:picMk id="8" creationId="{D9E66709-2968-49B8-88D7-A62DACE38CAC}"/>
          </ac:picMkLst>
        </pc:picChg>
        <pc:picChg chg="del">
          <ac:chgData name="Justice, Nicole L" userId="S::justin1@nationwide.com::d6c3c96d-bc56-4f0d-b6fc-021fedc0bead" providerId="AD" clId="Web-{AD08AC54-D171-43A2-BAF9-5A3F31FE55A3}" dt="2020-10-28T19:15:25.010" v="16"/>
          <ac:picMkLst>
            <pc:docMk/>
            <pc:sldMk cId="4205039946" sldId="267"/>
            <ac:picMk id="9" creationId="{07021B02-9ED5-4231-B8D1-AB56A9FFF98B}"/>
          </ac:picMkLst>
        </pc:picChg>
      </pc:sldChg>
      <pc:sldChg chg="addSp delSp modSp">
        <pc:chgData name="Justice, Nicole L" userId="S::justin1@nationwide.com::d6c3c96d-bc56-4f0d-b6fc-021fedc0bead" providerId="AD" clId="Web-{AD08AC54-D171-43A2-BAF9-5A3F31FE55A3}" dt="2020-10-28T19:20:21.853" v="92"/>
        <pc:sldMkLst>
          <pc:docMk/>
          <pc:sldMk cId="4147648817" sldId="268"/>
        </pc:sldMkLst>
        <pc:spChg chg="del">
          <ac:chgData name="Justice, Nicole L" userId="S::justin1@nationwide.com::d6c3c96d-bc56-4f0d-b6fc-021fedc0bead" providerId="AD" clId="Web-{AD08AC54-D171-43A2-BAF9-5A3F31FE55A3}" dt="2020-10-28T19:16:58.338" v="24"/>
          <ac:spMkLst>
            <pc:docMk/>
            <pc:sldMk cId="4147648817" sldId="268"/>
            <ac:spMk id="10" creationId="{2BD08D0B-38CE-4C58-9417-421DCEECCF06}"/>
          </ac:spMkLst>
        </pc:spChg>
        <pc:picChg chg="del">
          <ac:chgData name="Justice, Nicole L" userId="S::justin1@nationwide.com::d6c3c96d-bc56-4f0d-b6fc-021fedc0bead" providerId="AD" clId="Web-{AD08AC54-D171-43A2-BAF9-5A3F31FE55A3}" dt="2020-10-28T19:20:21.853" v="92"/>
          <ac:picMkLst>
            <pc:docMk/>
            <pc:sldMk cId="4147648817" sldId="268"/>
            <ac:picMk id="4" creationId="{B69B08CD-816E-4400-804A-E0E220D0CA39}"/>
          </ac:picMkLst>
        </pc:picChg>
        <pc:picChg chg="mod">
          <ac:chgData name="Justice, Nicole L" userId="S::justin1@nationwide.com::d6c3c96d-bc56-4f0d-b6fc-021fedc0bead" providerId="AD" clId="Web-{AD08AC54-D171-43A2-BAF9-5A3F31FE55A3}" dt="2020-10-28T19:18:30.713" v="32" actId="1076"/>
          <ac:picMkLst>
            <pc:docMk/>
            <pc:sldMk cId="4147648817" sldId="268"/>
            <ac:picMk id="5" creationId="{287D5365-4B75-4D14-87D9-32848D87A274}"/>
          </ac:picMkLst>
        </pc:picChg>
        <pc:picChg chg="add mod">
          <ac:chgData name="Justice, Nicole L" userId="S::justin1@nationwide.com::d6c3c96d-bc56-4f0d-b6fc-021fedc0bead" providerId="AD" clId="Web-{AD08AC54-D171-43A2-BAF9-5A3F31FE55A3}" dt="2020-10-28T19:18:53.416" v="36" actId="1076"/>
          <ac:picMkLst>
            <pc:docMk/>
            <pc:sldMk cId="4147648817" sldId="268"/>
            <ac:picMk id="6" creationId="{1AD62741-B0ED-4204-92A0-034FD7150F7F}"/>
          </ac:picMkLst>
        </pc:picChg>
      </pc:sldChg>
      <pc:sldChg chg="addSp delSp modSp add replId">
        <pc:chgData name="Justice, Nicole L" userId="S::justin1@nationwide.com::d6c3c96d-bc56-4f0d-b6fc-021fedc0bead" providerId="AD" clId="Web-{AD08AC54-D171-43A2-BAF9-5A3F31FE55A3}" dt="2020-10-28T19:22:02.931" v="125" actId="1076"/>
        <pc:sldMkLst>
          <pc:docMk/>
          <pc:sldMk cId="2971230157" sldId="269"/>
        </pc:sldMkLst>
        <pc:spChg chg="mod">
          <ac:chgData name="Justice, Nicole L" userId="S::justin1@nationwide.com::d6c3c96d-bc56-4f0d-b6fc-021fedc0bead" providerId="AD" clId="Web-{AD08AC54-D171-43A2-BAF9-5A3F31FE55A3}" dt="2020-10-28T19:21:16.166" v="114" actId="20577"/>
          <ac:spMkLst>
            <pc:docMk/>
            <pc:sldMk cId="2971230157" sldId="269"/>
            <ac:spMk id="2" creationId="{D0D61A8A-0F29-4FAF-9E93-7218EFCD419D}"/>
          </ac:spMkLst>
        </pc:spChg>
        <pc:picChg chg="mod">
          <ac:chgData name="Justice, Nicole L" userId="S::justin1@nationwide.com::d6c3c96d-bc56-4f0d-b6fc-021fedc0bead" providerId="AD" clId="Web-{AD08AC54-D171-43A2-BAF9-5A3F31FE55A3}" dt="2020-10-28T19:22:02.931" v="125" actId="1076"/>
          <ac:picMkLst>
            <pc:docMk/>
            <pc:sldMk cId="2971230157" sldId="269"/>
            <ac:picMk id="4" creationId="{B69B08CD-816E-4400-804A-E0E220D0CA39}"/>
          </ac:picMkLst>
        </pc:picChg>
        <pc:picChg chg="del">
          <ac:chgData name="Justice, Nicole L" userId="S::justin1@nationwide.com::d6c3c96d-bc56-4f0d-b6fc-021fedc0bead" providerId="AD" clId="Web-{AD08AC54-D171-43A2-BAF9-5A3F31FE55A3}" dt="2020-10-28T19:19:51.728" v="85"/>
          <ac:picMkLst>
            <pc:docMk/>
            <pc:sldMk cId="2971230157" sldId="269"/>
            <ac:picMk id="5" creationId="{287D5365-4B75-4D14-87D9-32848D87A274}"/>
          </ac:picMkLst>
        </pc:picChg>
        <pc:picChg chg="del">
          <ac:chgData name="Justice, Nicole L" userId="S::justin1@nationwide.com::d6c3c96d-bc56-4f0d-b6fc-021fedc0bead" providerId="AD" clId="Web-{AD08AC54-D171-43A2-BAF9-5A3F31FE55A3}" dt="2020-10-28T19:19:52.697" v="86"/>
          <ac:picMkLst>
            <pc:docMk/>
            <pc:sldMk cId="2971230157" sldId="269"/>
            <ac:picMk id="6" creationId="{1AD62741-B0ED-4204-92A0-034FD7150F7F}"/>
          </ac:picMkLst>
        </pc:picChg>
        <pc:picChg chg="add mod ord">
          <ac:chgData name="Justice, Nicole L" userId="S::justin1@nationwide.com::d6c3c96d-bc56-4f0d-b6fc-021fedc0bead" providerId="AD" clId="Web-{AD08AC54-D171-43A2-BAF9-5A3F31FE55A3}" dt="2020-10-28T19:21:54.181" v="124" actId="1076"/>
          <ac:picMkLst>
            <pc:docMk/>
            <pc:sldMk cId="2971230157" sldId="269"/>
            <ac:picMk id="7" creationId="{46EABE67-ACAB-4B08-B436-62471AE5C617}"/>
          </ac:picMkLst>
        </pc:picChg>
      </pc:sldChg>
      <pc:sldChg chg="modSp add ord replId">
        <pc:chgData name="Justice, Nicole L" userId="S::justin1@nationwide.com::d6c3c96d-bc56-4f0d-b6fc-021fedc0bead" providerId="AD" clId="Web-{AD08AC54-D171-43A2-BAF9-5A3F31FE55A3}" dt="2020-10-28T19:37:09.993" v="1149" actId="20577"/>
        <pc:sldMkLst>
          <pc:docMk/>
          <pc:sldMk cId="2236363738" sldId="270"/>
        </pc:sldMkLst>
        <pc:spChg chg="mod">
          <ac:chgData name="Justice, Nicole L" userId="S::justin1@nationwide.com::d6c3c96d-bc56-4f0d-b6fc-021fedc0bead" providerId="AD" clId="Web-{AD08AC54-D171-43A2-BAF9-5A3F31FE55A3}" dt="2020-10-28T19:22:36.025" v="134" actId="20577"/>
          <ac:spMkLst>
            <pc:docMk/>
            <pc:sldMk cId="2236363738" sldId="270"/>
            <ac:spMk id="2" creationId="{C11C18E0-39F9-4D64-8FEB-C1BDDA97148F}"/>
          </ac:spMkLst>
        </pc:spChg>
        <pc:spChg chg="mod">
          <ac:chgData name="Justice, Nicole L" userId="S::justin1@nationwide.com::d6c3c96d-bc56-4f0d-b6fc-021fedc0bead" providerId="AD" clId="Web-{AD08AC54-D171-43A2-BAF9-5A3F31FE55A3}" dt="2020-10-28T19:37:09.993" v="1149" actId="20577"/>
          <ac:spMkLst>
            <pc:docMk/>
            <pc:sldMk cId="2236363738" sldId="270"/>
            <ac:spMk id="3" creationId="{5D666137-1341-49FB-9EEE-D01021C32570}"/>
          </ac:spMkLst>
        </pc:spChg>
      </pc:sldChg>
    </pc:docChg>
  </pc:docChgLst>
  <pc:docChgLst>
    <pc:chgData name="Justice, Nicole L" userId="S::justin1@nationwide.com::d6c3c96d-bc56-4f0d-b6fc-021fedc0bead" providerId="AD" clId="Web-{2162C0AE-2076-4BF7-B3C4-FA4655B871C8}"/>
    <pc:docChg chg="addSld modSld sldOrd">
      <pc:chgData name="Justice, Nicole L" userId="S::justin1@nationwide.com::d6c3c96d-bc56-4f0d-b6fc-021fedc0bead" providerId="AD" clId="Web-{2162C0AE-2076-4BF7-B3C4-FA4655B871C8}" dt="2020-11-11T18:56:47.993" v="413" actId="1076"/>
      <pc:docMkLst>
        <pc:docMk/>
      </pc:docMkLst>
      <pc:sldChg chg="addSp delSp modSp add ord">
        <pc:chgData name="Justice, Nicole L" userId="S::justin1@nationwide.com::d6c3c96d-bc56-4f0d-b6fc-021fedc0bead" providerId="AD" clId="Web-{2162C0AE-2076-4BF7-B3C4-FA4655B871C8}" dt="2020-11-11T18:56:47.993" v="413" actId="1076"/>
        <pc:sldMkLst>
          <pc:docMk/>
          <pc:sldMk cId="1745015151" sldId="275"/>
        </pc:sldMkLst>
        <pc:spChg chg="mod">
          <ac:chgData name="Justice, Nicole L" userId="S::justin1@nationwide.com::d6c3c96d-bc56-4f0d-b6fc-021fedc0bead" providerId="AD" clId="Web-{2162C0AE-2076-4BF7-B3C4-FA4655B871C8}" dt="2020-11-11T18:34:32.075" v="96" actId="20577"/>
          <ac:spMkLst>
            <pc:docMk/>
            <pc:sldMk cId="1745015151" sldId="275"/>
            <ac:spMk id="2" creationId="{D0D61A8A-0F29-4FAF-9E93-7218EFCD419D}"/>
          </ac:spMkLst>
        </pc:spChg>
        <pc:spChg chg="mod">
          <ac:chgData name="Justice, Nicole L" userId="S::justin1@nationwide.com::d6c3c96d-bc56-4f0d-b6fc-021fedc0bead" providerId="AD" clId="Web-{2162C0AE-2076-4BF7-B3C4-FA4655B871C8}" dt="2020-11-11T18:56:37.821" v="410" actId="1076"/>
          <ac:spMkLst>
            <pc:docMk/>
            <pc:sldMk cId="1745015151" sldId="275"/>
            <ac:spMk id="7" creationId="{7138194D-8026-4D2E-9B39-B8A9E6204410}"/>
          </ac:spMkLst>
        </pc:spChg>
        <pc:spChg chg="del">
          <ac:chgData name="Justice, Nicole L" userId="S::justin1@nationwide.com::d6c3c96d-bc56-4f0d-b6fc-021fedc0bead" providerId="AD" clId="Web-{2162C0AE-2076-4BF7-B3C4-FA4655B871C8}" dt="2020-11-11T18:49:41.422" v="345"/>
          <ac:spMkLst>
            <pc:docMk/>
            <pc:sldMk cId="1745015151" sldId="275"/>
            <ac:spMk id="10" creationId="{2AFE6ECF-8D7B-498C-B925-22899841BE3E}"/>
          </ac:spMkLst>
        </pc:spChg>
        <pc:spChg chg="del">
          <ac:chgData name="Justice, Nicole L" userId="S::justin1@nationwide.com::d6c3c96d-bc56-4f0d-b6fc-021fedc0bead" providerId="AD" clId="Web-{2162C0AE-2076-4BF7-B3C4-FA4655B871C8}" dt="2020-11-11T18:49:45.798" v="348"/>
          <ac:spMkLst>
            <pc:docMk/>
            <pc:sldMk cId="1745015151" sldId="275"/>
            <ac:spMk id="16" creationId="{D1CAAA65-FAA8-481E-8A86-884C5B418018}"/>
          </ac:spMkLst>
        </pc:spChg>
        <pc:picChg chg="add mod">
          <ac:chgData name="Justice, Nicole L" userId="S::justin1@nationwide.com::d6c3c96d-bc56-4f0d-b6fc-021fedc0bead" providerId="AD" clId="Web-{2162C0AE-2076-4BF7-B3C4-FA4655B871C8}" dt="2020-11-11T18:56:47.993" v="413" actId="1076"/>
          <ac:picMkLst>
            <pc:docMk/>
            <pc:sldMk cId="1745015151" sldId="275"/>
            <ac:picMk id="4" creationId="{E1A318F1-6662-4C9B-B22C-287AB03B238F}"/>
          </ac:picMkLst>
        </pc:picChg>
        <pc:picChg chg="del">
          <ac:chgData name="Justice, Nicole L" userId="S::justin1@nationwide.com::d6c3c96d-bc56-4f0d-b6fc-021fedc0bead" providerId="AD" clId="Web-{2162C0AE-2076-4BF7-B3C4-FA4655B871C8}" dt="2020-11-11T18:38:06.915" v="178"/>
          <ac:picMkLst>
            <pc:docMk/>
            <pc:sldMk cId="1745015151" sldId="275"/>
            <ac:picMk id="8" creationId="{099B81A3-0CF5-4170-8CBE-5D24F9AC718E}"/>
          </ac:picMkLst>
        </pc:picChg>
        <pc:picChg chg="del">
          <ac:chgData name="Justice, Nicole L" userId="S::justin1@nationwide.com::d6c3c96d-bc56-4f0d-b6fc-021fedc0bead" providerId="AD" clId="Web-{2162C0AE-2076-4BF7-B3C4-FA4655B871C8}" dt="2020-11-11T18:38:09.681" v="179"/>
          <ac:picMkLst>
            <pc:docMk/>
            <pc:sldMk cId="1745015151" sldId="275"/>
            <ac:picMk id="9" creationId="{7F985DFD-8FF4-4FD7-A0EE-5BB8874F2D3C}"/>
          </ac:picMkLst>
        </pc:picChg>
        <pc:picChg chg="del">
          <ac:chgData name="Justice, Nicole L" userId="S::justin1@nationwide.com::d6c3c96d-bc56-4f0d-b6fc-021fedc0bead" providerId="AD" clId="Web-{2162C0AE-2076-4BF7-B3C4-FA4655B871C8}" dt="2020-11-11T18:49:42.532" v="346"/>
          <ac:picMkLst>
            <pc:docMk/>
            <pc:sldMk cId="1745015151" sldId="275"/>
            <ac:picMk id="12" creationId="{A1F45C8D-39C0-471D-8DC4-4ACF71E64CD3}"/>
          </ac:picMkLst>
        </pc:picChg>
        <pc:picChg chg="del">
          <ac:chgData name="Justice, Nicole L" userId="S::justin1@nationwide.com::d6c3c96d-bc56-4f0d-b6fc-021fedc0bead" providerId="AD" clId="Web-{2162C0AE-2076-4BF7-B3C4-FA4655B871C8}" dt="2020-11-11T18:49:43.501" v="347"/>
          <ac:picMkLst>
            <pc:docMk/>
            <pc:sldMk cId="1745015151" sldId="275"/>
            <ac:picMk id="14" creationId="{91384621-A77F-4A16-94D1-D6A3E9306C31}"/>
          </ac:picMkLst>
        </pc:picChg>
        <pc:picChg chg="del">
          <ac:chgData name="Justice, Nicole L" userId="S::justin1@nationwide.com::d6c3c96d-bc56-4f0d-b6fc-021fedc0bead" providerId="AD" clId="Web-{2162C0AE-2076-4BF7-B3C4-FA4655B871C8}" dt="2020-11-11T18:49:46.688" v="349"/>
          <ac:picMkLst>
            <pc:docMk/>
            <pc:sldMk cId="1745015151" sldId="275"/>
            <ac:picMk id="50" creationId="{29ADE534-B965-41C5-9AC3-C7AEAEB939DE}"/>
          </ac:picMkLst>
        </pc:picChg>
      </pc:sldChg>
    </pc:docChg>
  </pc:docChgLst>
  <pc:docChgLst>
    <pc:chgData name="Justice, Nicole L" userId="S::justin1@nationwide.com::d6c3c96d-bc56-4f0d-b6fc-021fedc0bead" providerId="AD" clId="Web-{008BA788-19FC-4F28-8728-0F92EF31AE68}"/>
    <pc:docChg chg="modSld">
      <pc:chgData name="Justice, Nicole L" userId="S::justin1@nationwide.com::d6c3c96d-bc56-4f0d-b6fc-021fedc0bead" providerId="AD" clId="Web-{008BA788-19FC-4F28-8728-0F92EF31AE68}" dt="2020-11-11T22:13:55.453" v="2" actId="1076"/>
      <pc:docMkLst>
        <pc:docMk/>
      </pc:docMkLst>
      <pc:sldChg chg="addSp modSp">
        <pc:chgData name="Justice, Nicole L" userId="S::justin1@nationwide.com::d6c3c96d-bc56-4f0d-b6fc-021fedc0bead" providerId="AD" clId="Web-{008BA788-19FC-4F28-8728-0F92EF31AE68}" dt="2020-11-11T22:13:55.453" v="2" actId="1076"/>
        <pc:sldMkLst>
          <pc:docMk/>
          <pc:sldMk cId="2846179872" sldId="265"/>
        </pc:sldMkLst>
        <pc:picChg chg="add mod">
          <ac:chgData name="Justice, Nicole L" userId="S::justin1@nationwide.com::d6c3c96d-bc56-4f0d-b6fc-021fedc0bead" providerId="AD" clId="Web-{008BA788-19FC-4F28-8728-0F92EF31AE68}" dt="2020-11-11T22:13:55.453" v="2" actId="1076"/>
          <ac:picMkLst>
            <pc:docMk/>
            <pc:sldMk cId="2846179872" sldId="265"/>
            <ac:picMk id="4" creationId="{D7824F7B-16B2-4EDD-834D-DFA1D4565E5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9" name="Oval 1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22" name="Rectangle 2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cs typeface="Calibri Light"/>
              </a:rPr>
              <a:t>Group Lab 2 Presentation</a:t>
            </a:r>
            <a:endParaRPr lang="en-US" sz="4000" dirty="0">
              <a:solidFill>
                <a:schemeClr val="bg2"/>
              </a:solidFill>
            </a:endParaRPr>
          </a:p>
        </p:txBody>
      </p:sp>
      <p:sp>
        <p:nvSpPr>
          <p:cNvPr id="3" name="Subtitle 2"/>
          <p:cNvSpPr>
            <a:spLocks noGrp="1"/>
          </p:cNvSpPr>
          <p:nvPr>
            <p:ph type="subTitle" idx="1"/>
          </p:nvPr>
        </p:nvSpPr>
        <p:spPr>
          <a:xfrm>
            <a:off x="1524000" y="4354225"/>
            <a:ext cx="9144000" cy="2202720"/>
          </a:xfrm>
        </p:spPr>
        <p:txBody>
          <a:bodyPr vert="horz" lIns="91440" tIns="45720" rIns="91440" bIns="45720" rtlCol="0" anchor="t">
            <a:noAutofit/>
          </a:bodyPr>
          <a:lstStyle/>
          <a:p>
            <a:pPr>
              <a:lnSpc>
                <a:spcPct val="100000"/>
              </a:lnSpc>
            </a:pPr>
            <a:r>
              <a:rPr lang="en-US" sz="1400">
                <a:cs typeface="Calibri"/>
              </a:rPr>
              <a:t>Capstone Team 2:</a:t>
            </a:r>
          </a:p>
          <a:p>
            <a:pPr>
              <a:lnSpc>
                <a:spcPct val="100000"/>
              </a:lnSpc>
            </a:pPr>
            <a:r>
              <a:rPr lang="en-US" sz="1400">
                <a:cs typeface="Calibri"/>
              </a:rPr>
              <a:t>Kathy A. Brett</a:t>
            </a:r>
          </a:p>
          <a:p>
            <a:pPr>
              <a:lnSpc>
                <a:spcPct val="100000"/>
              </a:lnSpc>
            </a:pPr>
            <a:r>
              <a:rPr lang="en-US" sz="1400">
                <a:cs typeface="Calibri"/>
              </a:rPr>
              <a:t>Vamshi Krishna </a:t>
            </a:r>
            <a:r>
              <a:rPr lang="en-US" sz="1400" err="1">
                <a:cs typeface="Calibri"/>
              </a:rPr>
              <a:t>Jonnada</a:t>
            </a:r>
            <a:endParaRPr lang="en-US" sz="1400">
              <a:cs typeface="Calibri"/>
            </a:endParaRPr>
          </a:p>
          <a:p>
            <a:pPr>
              <a:lnSpc>
                <a:spcPct val="100000"/>
              </a:lnSpc>
            </a:pPr>
            <a:r>
              <a:rPr lang="en-US" sz="1400">
                <a:cs typeface="Calibri"/>
              </a:rPr>
              <a:t>Nicole L. Justice</a:t>
            </a:r>
          </a:p>
          <a:p>
            <a:pPr>
              <a:lnSpc>
                <a:spcPct val="100000"/>
              </a:lnSpc>
            </a:pPr>
            <a:r>
              <a:rPr lang="en-US" sz="1400">
                <a:cs typeface="Calibri"/>
              </a:rPr>
              <a:t>Kishore K. </a:t>
            </a:r>
            <a:r>
              <a:rPr lang="en-US" sz="1400" err="1">
                <a:cs typeface="Calibri"/>
              </a:rPr>
              <a:t>Kovuru</a:t>
            </a:r>
            <a:endParaRPr lang="en-US" sz="1400">
              <a:cs typeface="Calibri"/>
            </a:endParaRPr>
          </a:p>
          <a:p>
            <a:pPr>
              <a:lnSpc>
                <a:spcPct val="100000"/>
              </a:lnSpc>
            </a:pPr>
            <a:r>
              <a:rPr lang="en-US" sz="1400">
                <a:cs typeface="Calibri"/>
              </a:rPr>
              <a:t>Jessica Reyes</a:t>
            </a:r>
          </a:p>
          <a:p>
            <a:endParaRPr lang="en-US" sz="1800">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61A8A-0F29-4FAF-9E93-7218EFCD419D}"/>
              </a:ext>
            </a:extLst>
          </p:cNvPr>
          <p:cNvSpPr>
            <a:spLocks noGrp="1"/>
          </p:cNvSpPr>
          <p:nvPr>
            <p:ph type="title"/>
          </p:nvPr>
        </p:nvSpPr>
        <p:spPr>
          <a:xfrm>
            <a:off x="1155557" y="4551036"/>
            <a:ext cx="4284420" cy="1687143"/>
          </a:xfrm>
        </p:spPr>
        <p:txBody>
          <a:bodyPr anchor="t">
            <a:normAutofit/>
          </a:bodyPr>
          <a:lstStyle/>
          <a:p>
            <a:r>
              <a:rPr lang="en-US" dirty="0">
                <a:solidFill>
                  <a:schemeClr val="bg1"/>
                </a:solidFill>
                <a:cs typeface="Calibri Light"/>
              </a:rPr>
              <a:t>Crime – Sales NPA Correlation 2018</a:t>
            </a:r>
          </a:p>
        </p:txBody>
      </p:sp>
      <p:sp>
        <p:nvSpPr>
          <p:cNvPr id="70" name="Rectangle 6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 line chart&#10;&#10;Description automatically generated">
            <a:extLst>
              <a:ext uri="{FF2B5EF4-FFF2-40B4-BE49-F238E27FC236}">
                <a16:creationId xmlns:a16="http://schemas.microsoft.com/office/drawing/2014/main" id="{ACC8BCE2-68FE-4B9F-8B73-6EC4EECE1F28}"/>
              </a:ext>
            </a:extLst>
          </p:cNvPr>
          <p:cNvPicPr>
            <a:picLocks noChangeAspect="1"/>
          </p:cNvPicPr>
          <p:nvPr/>
        </p:nvPicPr>
        <p:blipFill rotWithShape="1">
          <a:blip r:embed="rId2"/>
          <a:srcRect t="11727" r="-2" b="-2"/>
          <a:stretch/>
        </p:blipFill>
        <p:spPr>
          <a:xfrm>
            <a:off x="1155556" y="637762"/>
            <a:ext cx="9889765" cy="3579308"/>
          </a:xfrm>
          <a:prstGeom prst="rect">
            <a:avLst/>
          </a:prstGeom>
        </p:spPr>
      </p:pic>
      <p:sp>
        <p:nvSpPr>
          <p:cNvPr id="72" name="Rectangle 7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454411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8F4CF-6E5E-4E96-99D5-2172A6FA43C5}"/>
              </a:ext>
            </a:extLst>
          </p:cNvPr>
          <p:cNvSpPr>
            <a:spLocks noGrp="1"/>
          </p:cNvSpPr>
          <p:nvPr>
            <p:ph idx="1"/>
          </p:nvPr>
        </p:nvSpPr>
        <p:spPr>
          <a:xfrm>
            <a:off x="6734649" y="4750698"/>
            <a:ext cx="4310672" cy="1463834"/>
          </a:xfrm>
        </p:spPr>
        <p:txBody>
          <a:bodyPr vert="horz" lIns="91440" tIns="45720" rIns="91440" bIns="45720" rtlCol="0">
            <a:normAutofit/>
          </a:bodyPr>
          <a:lstStyle/>
          <a:p>
            <a:endParaRPr lang="en-US" sz="1600"/>
          </a:p>
          <a:p>
            <a:endParaRPr lang="en-US" sz="1600">
              <a:cs typeface="Calibri"/>
            </a:endParaRPr>
          </a:p>
          <a:p>
            <a:endParaRPr lang="en-US" sz="1600">
              <a:cs typeface="Calibri"/>
            </a:endParaRPr>
          </a:p>
          <a:p>
            <a:endParaRPr lang="en-US" sz="1600">
              <a:cs typeface="Calibri"/>
            </a:endParaRPr>
          </a:p>
          <a:p>
            <a:endParaRPr lang="en-US" sz="1600">
              <a:cs typeface="Calibri"/>
            </a:endParaRPr>
          </a:p>
          <a:p>
            <a:endParaRPr lang="en-US" sz="1600">
              <a:cs typeface="Calibri"/>
            </a:endParaRPr>
          </a:p>
        </p:txBody>
      </p:sp>
      <p:pic>
        <p:nvPicPr>
          <p:cNvPr id="8" name="Picture 8" descr="Text&#10;&#10;Description automatically generated">
            <a:extLst>
              <a:ext uri="{FF2B5EF4-FFF2-40B4-BE49-F238E27FC236}">
                <a16:creationId xmlns:a16="http://schemas.microsoft.com/office/drawing/2014/main" id="{36BA5DE1-15E8-4E66-BEAB-D070648C041D}"/>
              </a:ext>
            </a:extLst>
          </p:cNvPr>
          <p:cNvPicPr>
            <a:picLocks noChangeAspect="1"/>
          </p:cNvPicPr>
          <p:nvPr/>
        </p:nvPicPr>
        <p:blipFill>
          <a:blip r:embed="rId3"/>
          <a:stretch>
            <a:fillRect/>
          </a:stretch>
        </p:blipFill>
        <p:spPr>
          <a:xfrm>
            <a:off x="6461459" y="832937"/>
            <a:ext cx="2076450" cy="600075"/>
          </a:xfrm>
          <a:prstGeom prst="rect">
            <a:avLst/>
          </a:prstGeom>
        </p:spPr>
      </p:pic>
      <p:pic>
        <p:nvPicPr>
          <p:cNvPr id="4" name="Picture 4">
            <a:extLst>
              <a:ext uri="{FF2B5EF4-FFF2-40B4-BE49-F238E27FC236}">
                <a16:creationId xmlns:a16="http://schemas.microsoft.com/office/drawing/2014/main" id="{D7824F7B-16B2-4EDD-834D-DFA1D4565E53}"/>
              </a:ext>
            </a:extLst>
          </p:cNvPr>
          <p:cNvPicPr>
            <a:picLocks noChangeAspect="1"/>
          </p:cNvPicPr>
          <p:nvPr/>
        </p:nvPicPr>
        <p:blipFill>
          <a:blip r:embed="rId4"/>
          <a:stretch>
            <a:fillRect/>
          </a:stretch>
        </p:blipFill>
        <p:spPr>
          <a:xfrm>
            <a:off x="6291716" y="4409168"/>
            <a:ext cx="1495425" cy="361950"/>
          </a:xfrm>
          <a:prstGeom prst="rect">
            <a:avLst/>
          </a:prstGeom>
        </p:spPr>
      </p:pic>
    </p:spTree>
    <p:extLst>
      <p:ext uri="{BB962C8B-B14F-4D97-AF65-F5344CB8AC3E}">
        <p14:creationId xmlns:p14="http://schemas.microsoft.com/office/powerpoint/2010/main" val="284617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D61A8A-0F29-4FAF-9E93-7218EFCD419D}"/>
              </a:ext>
            </a:extLst>
          </p:cNvPr>
          <p:cNvSpPr>
            <a:spLocks noGrp="1"/>
          </p:cNvSpPr>
          <p:nvPr>
            <p:ph type="title"/>
          </p:nvPr>
        </p:nvSpPr>
        <p:spPr>
          <a:xfrm>
            <a:off x="524256" y="491260"/>
            <a:ext cx="6594189" cy="1625210"/>
          </a:xfrm>
        </p:spPr>
        <p:txBody>
          <a:bodyPr>
            <a:normAutofit/>
          </a:bodyPr>
          <a:lstStyle/>
          <a:p>
            <a:r>
              <a:rPr lang="en-US">
                <a:solidFill>
                  <a:srgbClr val="FFFFFF"/>
                </a:solidFill>
                <a:cs typeface="Calibri Light"/>
              </a:rPr>
              <a:t>Average Sales Price/Moving Average 2014 -2020</a:t>
            </a:r>
          </a:p>
        </p:txBody>
      </p:sp>
      <p:pic>
        <p:nvPicPr>
          <p:cNvPr id="5" name="Picture 5" descr="Chart, application, line chart&#10;&#10;Description automatically generated">
            <a:extLst>
              <a:ext uri="{FF2B5EF4-FFF2-40B4-BE49-F238E27FC236}">
                <a16:creationId xmlns:a16="http://schemas.microsoft.com/office/drawing/2014/main" id="{5A1D357A-B789-4B72-80EE-474C14099245}"/>
              </a:ext>
            </a:extLst>
          </p:cNvPr>
          <p:cNvPicPr>
            <a:picLocks noChangeAspect="1"/>
          </p:cNvPicPr>
          <p:nvPr/>
        </p:nvPicPr>
        <p:blipFill rotWithShape="1">
          <a:blip r:embed="rId2"/>
          <a:srcRect r="967" b="2"/>
          <a:stretch/>
        </p:blipFill>
        <p:spPr>
          <a:xfrm>
            <a:off x="327547" y="2454903"/>
            <a:ext cx="7058306" cy="4080254"/>
          </a:xfrm>
          <a:prstGeom prst="rect">
            <a:avLst/>
          </a:prstGeom>
        </p:spPr>
      </p:pic>
      <p:sp>
        <p:nvSpPr>
          <p:cNvPr id="75" name="Rectangle 7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88F4CF-6E5E-4E96-99D5-2172A6FA43C5}"/>
              </a:ext>
            </a:extLst>
          </p:cNvPr>
          <p:cNvSpPr>
            <a:spLocks noGrp="1"/>
          </p:cNvSpPr>
          <p:nvPr>
            <p:ph idx="1"/>
          </p:nvPr>
        </p:nvSpPr>
        <p:spPr>
          <a:xfrm>
            <a:off x="8029319" y="917725"/>
            <a:ext cx="3424739" cy="4852362"/>
          </a:xfrm>
        </p:spPr>
        <p:txBody>
          <a:bodyPr vert="horz" lIns="91440" tIns="45720" rIns="91440" bIns="45720" rtlCol="0" anchor="ctr">
            <a:normAutofit/>
          </a:bodyPr>
          <a:lstStyle/>
          <a:p>
            <a:endParaRPr lang="en-US" sz="2000">
              <a:solidFill>
                <a:srgbClr val="FFFFFF"/>
              </a:solidFill>
            </a:endParaRPr>
          </a:p>
          <a:p>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p:txBody>
      </p:sp>
      <p:pic>
        <p:nvPicPr>
          <p:cNvPr id="9" name="Picture 9" descr="A picture containing text&#10;&#10;Description automatically generated">
            <a:extLst>
              <a:ext uri="{FF2B5EF4-FFF2-40B4-BE49-F238E27FC236}">
                <a16:creationId xmlns:a16="http://schemas.microsoft.com/office/drawing/2014/main" id="{051695E9-D82E-4F6D-9110-E1EA6C4276C9}"/>
              </a:ext>
            </a:extLst>
          </p:cNvPr>
          <p:cNvPicPr>
            <a:picLocks noChangeAspect="1"/>
          </p:cNvPicPr>
          <p:nvPr/>
        </p:nvPicPr>
        <p:blipFill>
          <a:blip r:embed="rId3"/>
          <a:stretch>
            <a:fillRect/>
          </a:stretch>
        </p:blipFill>
        <p:spPr>
          <a:xfrm>
            <a:off x="1094874" y="2586497"/>
            <a:ext cx="4452686" cy="521951"/>
          </a:xfrm>
          <a:prstGeom prst="rect">
            <a:avLst/>
          </a:prstGeom>
        </p:spPr>
      </p:pic>
    </p:spTree>
    <p:extLst>
      <p:ext uri="{BB962C8B-B14F-4D97-AF65-F5344CB8AC3E}">
        <p14:creationId xmlns:p14="http://schemas.microsoft.com/office/powerpoint/2010/main" val="60372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1" name="Oval 20">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24" name="Rectangle 23">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1C18E0-39F9-4D64-8FEB-C1BDDA97148F}"/>
              </a:ext>
            </a:extLst>
          </p:cNvPr>
          <p:cNvSpPr>
            <a:spLocks noGrp="1"/>
          </p:cNvSpPr>
          <p:nvPr>
            <p:ph type="title"/>
          </p:nvPr>
        </p:nvSpPr>
        <p:spPr>
          <a:xfrm>
            <a:off x="838200" y="1760505"/>
            <a:ext cx="10515600" cy="935025"/>
          </a:xfrm>
        </p:spPr>
        <p:txBody>
          <a:bodyPr>
            <a:normAutofit/>
          </a:bodyPr>
          <a:lstStyle/>
          <a:p>
            <a:pPr algn="ctr"/>
            <a:r>
              <a:rPr lang="en-US" sz="3200" dirty="0">
                <a:solidFill>
                  <a:schemeClr val="tx2"/>
                </a:solidFill>
                <a:cs typeface="Calibri Light"/>
              </a:rPr>
              <a:t>Next steps</a:t>
            </a:r>
            <a:endParaRPr lang="en-US" dirty="0">
              <a:solidFill>
                <a:schemeClr val="tx2"/>
              </a:solidFill>
            </a:endParaRPr>
          </a:p>
        </p:txBody>
      </p:sp>
      <p:sp>
        <p:nvSpPr>
          <p:cNvPr id="3" name="Content Placeholder 2">
            <a:extLst>
              <a:ext uri="{FF2B5EF4-FFF2-40B4-BE49-F238E27FC236}">
                <a16:creationId xmlns:a16="http://schemas.microsoft.com/office/drawing/2014/main" id="{5D666137-1341-49FB-9EEE-D01021C32570}"/>
              </a:ext>
            </a:extLst>
          </p:cNvPr>
          <p:cNvSpPr>
            <a:spLocks noGrp="1"/>
          </p:cNvSpPr>
          <p:nvPr>
            <p:ph idx="1"/>
          </p:nvPr>
        </p:nvSpPr>
        <p:spPr>
          <a:xfrm>
            <a:off x="2384952" y="3012928"/>
            <a:ext cx="7422096" cy="2109445"/>
          </a:xfrm>
        </p:spPr>
        <p:txBody>
          <a:bodyPr vert="horz" lIns="91440" tIns="45720" rIns="91440" bIns="45720" rtlCol="0" anchor="t">
            <a:normAutofit/>
          </a:bodyPr>
          <a:lstStyle/>
          <a:p>
            <a:r>
              <a:rPr lang="en-US" sz="1800" dirty="0">
                <a:solidFill>
                  <a:schemeClr val="tx2"/>
                </a:solidFill>
                <a:cs typeface="Calibri" panose="020F0502020204030204"/>
              </a:rPr>
              <a:t>Obtain more information about sales prices by neighborhood in Charlotte beyond 2016 and 2018</a:t>
            </a:r>
          </a:p>
          <a:p>
            <a:r>
              <a:rPr lang="en-US" sz="1800" dirty="0">
                <a:solidFill>
                  <a:schemeClr val="tx2"/>
                </a:solidFill>
                <a:cs typeface="Calibri" panose="020F0502020204030204"/>
              </a:rPr>
              <a:t>Work on hotspot map </a:t>
            </a:r>
          </a:p>
          <a:p>
            <a:r>
              <a:rPr lang="en-US" sz="1800" dirty="0">
                <a:solidFill>
                  <a:schemeClr val="tx2"/>
                </a:solidFill>
                <a:cs typeface="Calibri" panose="020F0502020204030204"/>
              </a:rPr>
              <a:t>Continue our analysis on understanding the correlation of crime statistics against sales prices</a:t>
            </a:r>
          </a:p>
        </p:txBody>
      </p:sp>
    </p:spTree>
    <p:extLst>
      <p:ext uri="{BB962C8B-B14F-4D97-AF65-F5344CB8AC3E}">
        <p14:creationId xmlns:p14="http://schemas.microsoft.com/office/powerpoint/2010/main" val="22363637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1" name="Oval 20">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24" name="Rectangle 23">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1C18E0-39F9-4D64-8FEB-C1BDDA97148F}"/>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cs typeface="Calibri Light"/>
              </a:rPr>
              <a:t>Problem statement</a:t>
            </a:r>
            <a:endParaRPr lang="en-US" sz="3200">
              <a:solidFill>
                <a:schemeClr val="tx2"/>
              </a:solidFill>
            </a:endParaRPr>
          </a:p>
        </p:txBody>
      </p:sp>
      <p:sp>
        <p:nvSpPr>
          <p:cNvPr id="3" name="Content Placeholder 2">
            <a:extLst>
              <a:ext uri="{FF2B5EF4-FFF2-40B4-BE49-F238E27FC236}">
                <a16:creationId xmlns:a16="http://schemas.microsoft.com/office/drawing/2014/main" id="{5D666137-1341-49FB-9EEE-D01021C32570}"/>
              </a:ext>
            </a:extLst>
          </p:cNvPr>
          <p:cNvSpPr>
            <a:spLocks noGrp="1"/>
          </p:cNvSpPr>
          <p:nvPr>
            <p:ph idx="1"/>
          </p:nvPr>
        </p:nvSpPr>
        <p:spPr>
          <a:xfrm>
            <a:off x="2384952" y="3012928"/>
            <a:ext cx="7422096" cy="2109445"/>
          </a:xfrm>
        </p:spPr>
        <p:txBody>
          <a:bodyPr vert="horz" lIns="91440" tIns="45720" rIns="91440" bIns="45720" rtlCol="0" anchor="t">
            <a:normAutofit/>
          </a:bodyPr>
          <a:lstStyle/>
          <a:p>
            <a:pPr marL="0" indent="0">
              <a:buNone/>
            </a:pPr>
            <a:r>
              <a:rPr lang="en-US" sz="1800" dirty="0">
                <a:ea typeface="+mn-lt"/>
                <a:cs typeface="+mn-lt"/>
              </a:rPr>
              <a:t>Crime is an unwelcome issue within any neighborhood.  While this has a public safety impact, it is also assumed to have a monetary impact with the potential to have a negative effect on home sale values.  Little is known regarding the impact of local crime statistics on how a tax auditor determines residential home sale values for Charlotte, NC.  This creates limitations for homeowners, buyers, sellers, and real estate agents at being able to make good decisions about home sales transactions.</a:t>
            </a:r>
            <a:endParaRPr lang="en-US" dirty="0">
              <a:ea typeface="+mn-lt"/>
              <a:cs typeface="+mn-lt"/>
            </a:endParaRPr>
          </a:p>
        </p:txBody>
      </p:sp>
    </p:spTree>
    <p:extLst>
      <p:ext uri="{BB962C8B-B14F-4D97-AF65-F5344CB8AC3E}">
        <p14:creationId xmlns:p14="http://schemas.microsoft.com/office/powerpoint/2010/main" val="26974857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1" name="Oval 20">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24" name="Rectangle 23">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1C18E0-39F9-4D64-8FEB-C1BDDA97148F}"/>
              </a:ext>
            </a:extLst>
          </p:cNvPr>
          <p:cNvSpPr>
            <a:spLocks noGrp="1"/>
          </p:cNvSpPr>
          <p:nvPr>
            <p:ph type="title"/>
          </p:nvPr>
        </p:nvSpPr>
        <p:spPr>
          <a:xfrm>
            <a:off x="838200" y="1760505"/>
            <a:ext cx="10515600" cy="935025"/>
          </a:xfrm>
        </p:spPr>
        <p:txBody>
          <a:bodyPr>
            <a:normAutofit/>
          </a:bodyPr>
          <a:lstStyle/>
          <a:p>
            <a:pPr algn="ctr"/>
            <a:r>
              <a:rPr lang="en-US" sz="3200" dirty="0">
                <a:solidFill>
                  <a:schemeClr val="tx2"/>
                </a:solidFill>
                <a:cs typeface="Calibri Light"/>
              </a:rPr>
              <a:t>Analysis research approach</a:t>
            </a:r>
            <a:endParaRPr lang="en-US" dirty="0">
              <a:solidFill>
                <a:schemeClr val="tx2"/>
              </a:solidFill>
            </a:endParaRPr>
          </a:p>
        </p:txBody>
      </p:sp>
      <p:sp>
        <p:nvSpPr>
          <p:cNvPr id="3" name="Content Placeholder 2">
            <a:extLst>
              <a:ext uri="{FF2B5EF4-FFF2-40B4-BE49-F238E27FC236}">
                <a16:creationId xmlns:a16="http://schemas.microsoft.com/office/drawing/2014/main" id="{5D666137-1341-49FB-9EEE-D01021C32570}"/>
              </a:ext>
            </a:extLst>
          </p:cNvPr>
          <p:cNvSpPr>
            <a:spLocks noGrp="1"/>
          </p:cNvSpPr>
          <p:nvPr>
            <p:ph idx="1"/>
          </p:nvPr>
        </p:nvSpPr>
        <p:spPr>
          <a:xfrm>
            <a:off x="2384952" y="3012928"/>
            <a:ext cx="7422096" cy="2109445"/>
          </a:xfrm>
        </p:spPr>
        <p:txBody>
          <a:bodyPr vert="horz" lIns="91440" tIns="45720" rIns="91440" bIns="45720" rtlCol="0" anchor="t">
            <a:normAutofit/>
          </a:bodyPr>
          <a:lstStyle/>
          <a:p>
            <a:pPr marL="0" indent="0">
              <a:buNone/>
            </a:pPr>
            <a:r>
              <a:rPr lang="en-US" sz="1800" dirty="0">
                <a:ea typeface="+mn-lt"/>
                <a:cs typeface="+mn-lt"/>
              </a:rPr>
              <a:t>To determine if a correlation exists between crime rates and residential sales prices, our analysis has included comparing neighborhood “hotspots” within Charlotte, NC.  We expect to complete a time series trend analysis of those hotspots with the highest and lowest crime rates in the greater Charlotte, NC area, against the sales prices over the last 6 years.</a:t>
            </a:r>
            <a:endParaRPr lang="en-US" dirty="0">
              <a:cs typeface="Calibri"/>
            </a:endParaRPr>
          </a:p>
        </p:txBody>
      </p:sp>
    </p:spTree>
    <p:extLst>
      <p:ext uri="{BB962C8B-B14F-4D97-AF65-F5344CB8AC3E}">
        <p14:creationId xmlns:p14="http://schemas.microsoft.com/office/powerpoint/2010/main" val="39156233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0D61A8A-0F29-4FAF-9E93-7218EFCD419D}"/>
              </a:ext>
            </a:extLst>
          </p:cNvPr>
          <p:cNvSpPr>
            <a:spLocks noGrp="1"/>
          </p:cNvSpPr>
          <p:nvPr>
            <p:ph type="title"/>
          </p:nvPr>
        </p:nvSpPr>
        <p:spPr>
          <a:xfrm>
            <a:off x="777240" y="731519"/>
            <a:ext cx="2845191" cy="3237579"/>
          </a:xfrm>
        </p:spPr>
        <p:txBody>
          <a:bodyPr>
            <a:normAutofit/>
          </a:bodyPr>
          <a:lstStyle/>
          <a:p>
            <a:r>
              <a:rPr lang="en-US" sz="3500" dirty="0">
                <a:solidFill>
                  <a:srgbClr val="FFFFFF"/>
                </a:solidFill>
                <a:cs typeface="Calibri Light"/>
              </a:rPr>
              <a:t>Data gathered for Tableau visualizations</a:t>
            </a:r>
            <a:endParaRPr lang="en-US" sz="3500" dirty="0" err="1">
              <a:solidFill>
                <a:srgbClr val="FFFFFF"/>
              </a:solidFill>
            </a:endParaRPr>
          </a:p>
        </p:txBody>
      </p:sp>
      <p:sp>
        <p:nvSpPr>
          <p:cNvPr id="46" name="Rectangle 4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 name="Rectangle 4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8F4CF-6E5E-4E96-99D5-2172A6FA43C5}"/>
              </a:ext>
            </a:extLst>
          </p:cNvPr>
          <p:cNvSpPr>
            <a:spLocks noGrp="1"/>
          </p:cNvSpPr>
          <p:nvPr>
            <p:ph idx="1"/>
          </p:nvPr>
        </p:nvSpPr>
        <p:spPr>
          <a:xfrm>
            <a:off x="4379709" y="686862"/>
            <a:ext cx="7037591" cy="5475129"/>
          </a:xfrm>
        </p:spPr>
        <p:txBody>
          <a:bodyPr vert="horz" lIns="91440" tIns="45720" rIns="91440" bIns="45720" rtlCol="0" anchor="ctr">
            <a:normAutofit/>
          </a:bodyPr>
          <a:lstStyle/>
          <a:p>
            <a:endParaRPr lang="en-US" sz="2600"/>
          </a:p>
          <a:p>
            <a:endParaRPr lang="en-US" sz="2600">
              <a:cs typeface="Calibri"/>
            </a:endParaRPr>
          </a:p>
          <a:p>
            <a:endParaRPr lang="en-US" sz="2600">
              <a:cs typeface="Calibri"/>
            </a:endParaRPr>
          </a:p>
          <a:p>
            <a:endParaRPr lang="en-US" sz="2600">
              <a:cs typeface="Calibri"/>
            </a:endParaRPr>
          </a:p>
          <a:p>
            <a:endParaRPr lang="en-US" sz="2600">
              <a:cs typeface="Calibri"/>
            </a:endParaRPr>
          </a:p>
          <a:p>
            <a:endParaRPr lang="en-US" sz="2600">
              <a:cs typeface="Calibri"/>
            </a:endParaRPr>
          </a:p>
        </p:txBody>
      </p:sp>
      <p:sp>
        <p:nvSpPr>
          <p:cNvPr id="7" name="Content Placeholder 2">
            <a:extLst>
              <a:ext uri="{FF2B5EF4-FFF2-40B4-BE49-F238E27FC236}">
                <a16:creationId xmlns:a16="http://schemas.microsoft.com/office/drawing/2014/main" id="{7138194D-8026-4D2E-9B39-B8A9E6204410}"/>
              </a:ext>
            </a:extLst>
          </p:cNvPr>
          <p:cNvSpPr txBox="1">
            <a:spLocks/>
          </p:cNvSpPr>
          <p:nvPr/>
        </p:nvSpPr>
        <p:spPr>
          <a:xfrm>
            <a:off x="4318200" y="514236"/>
            <a:ext cx="7398013" cy="210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ea typeface="+mn-lt"/>
                <a:cs typeface="+mn-lt"/>
              </a:rPr>
              <a:t>Charlotte/</a:t>
            </a:r>
            <a:r>
              <a:rPr lang="en-US" sz="1800" dirty="0" err="1">
                <a:ea typeface="+mn-lt"/>
                <a:cs typeface="+mn-lt"/>
              </a:rPr>
              <a:t>Mecklenberg</a:t>
            </a:r>
            <a:r>
              <a:rPr lang="en-US" sz="1800" dirty="0">
                <a:ea typeface="+mn-lt"/>
                <a:cs typeface="+mn-lt"/>
              </a:rPr>
              <a:t> Quality of Life Explorer (http://mcmap.org/qol/)</a:t>
            </a:r>
          </a:p>
          <a:p>
            <a:pPr marL="285750" indent="-285750"/>
            <a:r>
              <a:rPr lang="en-US" sz="1800" dirty="0">
                <a:ea typeface="+mn-lt"/>
                <a:cs typeface="+mn-lt"/>
              </a:rPr>
              <a:t>Over 80 variables providing info about housing, crime rates and more</a:t>
            </a:r>
            <a:endParaRPr lang="en-US" sz="1800" dirty="0">
              <a:cs typeface="Calibri"/>
            </a:endParaRPr>
          </a:p>
          <a:p>
            <a:pPr marL="285750" indent="-285750"/>
            <a:r>
              <a:rPr lang="en-US" sz="1800" dirty="0">
                <a:ea typeface="+mn-lt"/>
                <a:cs typeface="+mn-lt"/>
              </a:rPr>
              <a:t>Maps, trend information, data tables and summary reports for 462 neighborhood profile areas (NPAs)</a:t>
            </a:r>
            <a:endParaRPr lang="en-US" sz="1800" dirty="0">
              <a:cs typeface="Calibri"/>
            </a:endParaRPr>
          </a:p>
          <a:p>
            <a:pPr marL="0" indent="0">
              <a:buNone/>
            </a:pPr>
            <a:endParaRPr lang="en-US" sz="1800">
              <a:cs typeface="Calibri"/>
            </a:endParaRPr>
          </a:p>
          <a:p>
            <a:endParaRPr lang="en-US" sz="1800">
              <a:cs typeface="Calibri"/>
            </a:endParaRPr>
          </a:p>
          <a:p>
            <a:endParaRPr lang="en-US" sz="1800">
              <a:cs typeface="Calibri"/>
            </a:endParaRPr>
          </a:p>
          <a:p>
            <a:pPr marL="0" indent="0">
              <a:buNone/>
            </a:pPr>
            <a:endParaRPr lang="en-US" sz="1800">
              <a:cs typeface="Calibri"/>
            </a:endParaRPr>
          </a:p>
          <a:p>
            <a:pPr marL="0" indent="0">
              <a:buNone/>
            </a:pPr>
            <a:endParaRPr lang="en-US">
              <a:cs typeface="Calibri"/>
            </a:endParaRPr>
          </a:p>
          <a:p>
            <a:endParaRPr lang="en-US">
              <a:cs typeface="Calibri"/>
            </a:endParaRPr>
          </a:p>
        </p:txBody>
      </p:sp>
      <p:pic>
        <p:nvPicPr>
          <p:cNvPr id="4" name="Picture 4" descr="Graphical user interface, website&#10;&#10;Description automatically generated">
            <a:extLst>
              <a:ext uri="{FF2B5EF4-FFF2-40B4-BE49-F238E27FC236}">
                <a16:creationId xmlns:a16="http://schemas.microsoft.com/office/drawing/2014/main" id="{E1A318F1-6662-4C9B-B22C-287AB03B238F}"/>
              </a:ext>
            </a:extLst>
          </p:cNvPr>
          <p:cNvPicPr>
            <a:picLocks noChangeAspect="1"/>
          </p:cNvPicPr>
          <p:nvPr/>
        </p:nvPicPr>
        <p:blipFill>
          <a:blip r:embed="rId2"/>
          <a:stretch>
            <a:fillRect/>
          </a:stretch>
        </p:blipFill>
        <p:spPr>
          <a:xfrm>
            <a:off x="4047325" y="2050123"/>
            <a:ext cx="7689928" cy="4366536"/>
          </a:xfrm>
          <a:prstGeom prst="rect">
            <a:avLst/>
          </a:prstGeom>
        </p:spPr>
      </p:pic>
    </p:spTree>
    <p:extLst>
      <p:ext uri="{BB962C8B-B14F-4D97-AF65-F5344CB8AC3E}">
        <p14:creationId xmlns:p14="http://schemas.microsoft.com/office/powerpoint/2010/main" val="174501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0D61A8A-0F29-4FAF-9E93-7218EFCD419D}"/>
              </a:ext>
            </a:extLst>
          </p:cNvPr>
          <p:cNvSpPr>
            <a:spLocks noGrp="1"/>
          </p:cNvSpPr>
          <p:nvPr>
            <p:ph type="title"/>
          </p:nvPr>
        </p:nvSpPr>
        <p:spPr>
          <a:xfrm>
            <a:off x="777240" y="731519"/>
            <a:ext cx="2845191" cy="3237579"/>
          </a:xfrm>
        </p:spPr>
        <p:txBody>
          <a:bodyPr>
            <a:normAutofit/>
          </a:bodyPr>
          <a:lstStyle/>
          <a:p>
            <a:r>
              <a:rPr lang="en-US" sz="3500" dirty="0">
                <a:solidFill>
                  <a:srgbClr val="FFFFFF"/>
                </a:solidFill>
                <a:cs typeface="Calibri Light"/>
              </a:rPr>
              <a:t>Standardizing data</a:t>
            </a:r>
            <a:endParaRPr lang="en-US" dirty="0"/>
          </a:p>
        </p:txBody>
      </p:sp>
      <p:sp>
        <p:nvSpPr>
          <p:cNvPr id="46" name="Rectangle 4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 name="Rectangle 4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8F4CF-6E5E-4E96-99D5-2172A6FA43C5}"/>
              </a:ext>
            </a:extLst>
          </p:cNvPr>
          <p:cNvSpPr>
            <a:spLocks noGrp="1"/>
          </p:cNvSpPr>
          <p:nvPr>
            <p:ph idx="1"/>
          </p:nvPr>
        </p:nvSpPr>
        <p:spPr>
          <a:xfrm>
            <a:off x="4379709" y="686862"/>
            <a:ext cx="7037591" cy="5475129"/>
          </a:xfrm>
        </p:spPr>
        <p:txBody>
          <a:bodyPr vert="horz" lIns="91440" tIns="45720" rIns="91440" bIns="45720" rtlCol="0" anchor="ctr">
            <a:normAutofit/>
          </a:bodyPr>
          <a:lstStyle/>
          <a:p>
            <a:endParaRPr lang="en-US" sz="2600"/>
          </a:p>
          <a:p>
            <a:endParaRPr lang="en-US" sz="2600">
              <a:cs typeface="Calibri"/>
            </a:endParaRPr>
          </a:p>
          <a:p>
            <a:endParaRPr lang="en-US" sz="2600">
              <a:cs typeface="Calibri"/>
            </a:endParaRPr>
          </a:p>
          <a:p>
            <a:endParaRPr lang="en-US" sz="2600">
              <a:cs typeface="Calibri"/>
            </a:endParaRPr>
          </a:p>
          <a:p>
            <a:endParaRPr lang="en-US" sz="2600">
              <a:cs typeface="Calibri"/>
            </a:endParaRPr>
          </a:p>
          <a:p>
            <a:endParaRPr lang="en-US" sz="2600">
              <a:cs typeface="Calibri"/>
            </a:endParaRPr>
          </a:p>
        </p:txBody>
      </p:sp>
      <p:pic>
        <p:nvPicPr>
          <p:cNvPr id="5" name="Picture 4" descr="Background pattern&#10;&#10;Description automatically generated">
            <a:extLst>
              <a:ext uri="{FF2B5EF4-FFF2-40B4-BE49-F238E27FC236}">
                <a16:creationId xmlns:a16="http://schemas.microsoft.com/office/drawing/2014/main" id="{63C2A634-CF05-452D-8822-32414BC1F20B}"/>
              </a:ext>
            </a:extLst>
          </p:cNvPr>
          <p:cNvPicPr>
            <a:picLocks noChangeAspect="1"/>
          </p:cNvPicPr>
          <p:nvPr/>
        </p:nvPicPr>
        <p:blipFill>
          <a:blip r:embed="rId2"/>
          <a:stretch>
            <a:fillRect/>
          </a:stretch>
        </p:blipFill>
        <p:spPr>
          <a:xfrm>
            <a:off x="4257107" y="1339566"/>
            <a:ext cx="6587144" cy="4817905"/>
          </a:xfrm>
          <a:prstGeom prst="rect">
            <a:avLst/>
          </a:prstGeom>
        </p:spPr>
      </p:pic>
      <p:sp>
        <p:nvSpPr>
          <p:cNvPr id="11" name="Content Placeholder 2">
            <a:extLst>
              <a:ext uri="{FF2B5EF4-FFF2-40B4-BE49-F238E27FC236}">
                <a16:creationId xmlns:a16="http://schemas.microsoft.com/office/drawing/2014/main" id="{C13AF8FD-E834-487B-98DE-B85CD6E46AD7}"/>
              </a:ext>
            </a:extLst>
          </p:cNvPr>
          <p:cNvSpPr txBox="1">
            <a:spLocks/>
          </p:cNvSpPr>
          <p:nvPr/>
        </p:nvSpPr>
        <p:spPr>
          <a:xfrm>
            <a:off x="4164118" y="532734"/>
            <a:ext cx="7398013" cy="2101338"/>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dirty="0">
                <a:cs typeface="Calibri"/>
              </a:rPr>
              <a:t>Filtered</a:t>
            </a:r>
            <a:r>
              <a:rPr lang="en-US" sz="1800" dirty="0">
                <a:cs typeface="Calibri"/>
              </a:rPr>
              <a:t> the number of NPAs to "hotspots" of crime in Charlotte</a:t>
            </a:r>
            <a:endParaRPr lang="en-US" dirty="0"/>
          </a:p>
          <a:p>
            <a:pPr marL="285750" indent="-285750">
              <a:buFont typeface="Arial"/>
              <a:buChar char="•"/>
            </a:pPr>
            <a:r>
              <a:rPr lang="en-US" dirty="0">
                <a:cs typeface="Calibri"/>
              </a:rPr>
              <a:t>Housing prices for NPAs: only 2016 and 2018 available</a:t>
            </a:r>
            <a:endParaRPr lang="en-US" sz="1800" dirty="0">
              <a:cs typeface="Calibri"/>
            </a:endParaRPr>
          </a:p>
          <a:p>
            <a:pPr marL="0" indent="0">
              <a:buNone/>
            </a:pPr>
            <a:endParaRPr lang="en-US" sz="1800" dirty="0">
              <a:cs typeface="Calibri"/>
            </a:endParaRPr>
          </a:p>
          <a:p>
            <a:endParaRPr lang="en-US" sz="1800">
              <a:cs typeface="Calibri"/>
            </a:endParaRPr>
          </a:p>
          <a:p>
            <a:endParaRPr lang="en-US" sz="1800">
              <a:cs typeface="Calibri"/>
            </a:endParaRPr>
          </a:p>
          <a:p>
            <a:pPr marL="0" indent="0">
              <a:buNone/>
            </a:pPr>
            <a:endParaRPr lang="en-US" sz="1800">
              <a:cs typeface="Calibri"/>
            </a:endParaRPr>
          </a:p>
          <a:p>
            <a:pPr marL="0" indent="0">
              <a:buNone/>
            </a:pP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62605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0AF8A4E-93BE-4C6A-A381-D03AD59F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444809"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CA94304-5BB9-4D36-A82D-7BC2EBCA3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8" name="Rectangle 64">
              <a:extLst>
                <a:ext uri="{FF2B5EF4-FFF2-40B4-BE49-F238E27FC236}">
                  <a16:creationId xmlns:a16="http://schemas.microsoft.com/office/drawing/2014/main" id="{97AA44DB-FF9B-4F9D-8DAA-0C0D0F34F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01F6D183-A548-424F-953A-D8190651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358514D7-D2BA-4DC4-860B-088167FFD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A99AC794-F2E2-4033-8529-EEFEF6FA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A638F120-8B09-4725-8412-ED149026E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11CD61E9-6D07-4408-90C7-295A9D930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BFD9AF8E-8C48-48D9-90CA-A2A0BD49C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837ABB76-DB32-45FB-98C0-CD7349E64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329945CB-8D13-4783-9DAD-D4B7FB6C0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B1F173F9-248A-4916-B30D-24D89E751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A4B31E1C-2D21-4068-8BEF-370C294E5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B7B68BBD-2E3B-40C8-AC44-5F582D20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9888C5AD-AF2C-4A79-9F83-61710BF59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7B011EEA-86F9-4379-9877-9C1B55AB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51E55A8A-6794-4D96-9B53-DBAE3769D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C399C859-52B0-4B54-A799-F7BD5CAA0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3892234F-B723-4B25-BB27-1C61E5081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8DDF3EF9-BAB8-46F8-AC43-509CAA81C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9CBDB08D-4E78-440F-BBDB-2661A2866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A8887334-B2AD-4BB0-8F59-248E5F55E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C88F4CF-6E5E-4E96-99D5-2172A6FA43C5}"/>
              </a:ext>
            </a:extLst>
          </p:cNvPr>
          <p:cNvSpPr>
            <a:spLocks noGrp="1"/>
          </p:cNvSpPr>
          <p:nvPr>
            <p:ph idx="1"/>
          </p:nvPr>
        </p:nvSpPr>
        <p:spPr>
          <a:xfrm>
            <a:off x="4871259" y="498764"/>
            <a:ext cx="6877046" cy="2468014"/>
          </a:xfrm>
        </p:spPr>
        <p:txBody>
          <a:bodyPr vert="horz" lIns="91440" tIns="45720" rIns="91440" bIns="45720" rtlCol="0" anchor="ctr">
            <a:normAutofit/>
          </a:bodyPr>
          <a:lstStyle/>
          <a:p>
            <a:endParaRPr lang="en-US" sz="1800"/>
          </a:p>
          <a:p>
            <a:endParaRPr lang="en-US" sz="1800">
              <a:cs typeface="Calibri"/>
            </a:endParaRPr>
          </a:p>
          <a:p>
            <a:endParaRPr lang="en-US" sz="1800">
              <a:cs typeface="Calibri"/>
            </a:endParaRPr>
          </a:p>
          <a:p>
            <a:endParaRPr lang="en-US" sz="1800">
              <a:cs typeface="Calibri"/>
            </a:endParaRPr>
          </a:p>
          <a:p>
            <a:endParaRPr lang="en-US" sz="1800">
              <a:cs typeface="Calibri"/>
            </a:endParaRPr>
          </a:p>
          <a:p>
            <a:endParaRPr lang="en-US" sz="1800">
              <a:cs typeface="Calibri"/>
            </a:endParaRPr>
          </a:p>
        </p:txBody>
      </p:sp>
      <p:sp>
        <p:nvSpPr>
          <p:cNvPr id="39" name="Rectangle 3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Chart, treemap chart&#10;&#10;Description automatically generated">
            <a:extLst>
              <a:ext uri="{FF2B5EF4-FFF2-40B4-BE49-F238E27FC236}">
                <a16:creationId xmlns:a16="http://schemas.microsoft.com/office/drawing/2014/main" id="{C30360CC-378C-4BFE-AF44-AA7A3DD36DA1}"/>
              </a:ext>
            </a:extLst>
          </p:cNvPr>
          <p:cNvPicPr>
            <a:picLocks noChangeAspect="1"/>
          </p:cNvPicPr>
          <p:nvPr/>
        </p:nvPicPr>
        <p:blipFill>
          <a:blip r:embed="rId2"/>
          <a:stretch>
            <a:fillRect/>
          </a:stretch>
        </p:blipFill>
        <p:spPr>
          <a:xfrm>
            <a:off x="626076" y="7891"/>
            <a:ext cx="10548551" cy="6801026"/>
          </a:xfrm>
          <a:prstGeom prst="rect">
            <a:avLst/>
          </a:prstGeom>
        </p:spPr>
      </p:pic>
    </p:spTree>
    <p:extLst>
      <p:ext uri="{BB962C8B-B14F-4D97-AF65-F5344CB8AC3E}">
        <p14:creationId xmlns:p14="http://schemas.microsoft.com/office/powerpoint/2010/main" val="377787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88579B">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CC0A1809-FFFA-4D54-BAE9-D3BF074CFCE0}"/>
              </a:ext>
            </a:extLst>
          </p:cNvPr>
          <p:cNvSpPr>
            <a:spLocks noGrp="1"/>
          </p:cNvSpPr>
          <p:nvPr>
            <p:ph type="title"/>
          </p:nvPr>
        </p:nvSpPr>
        <p:spPr>
          <a:xfrm>
            <a:off x="524256" y="491260"/>
            <a:ext cx="6594189" cy="1625210"/>
          </a:xfrm>
        </p:spPr>
        <p:txBody>
          <a:bodyPr>
            <a:normAutofit/>
          </a:bodyPr>
          <a:lstStyle/>
          <a:p>
            <a:r>
              <a:rPr lang="en-US" sz="3400" dirty="0">
                <a:solidFill>
                  <a:srgbClr val="FFFFFF"/>
                </a:solidFill>
                <a:cs typeface="Calibri Light"/>
              </a:rPr>
              <a:t>Many NPAs with high rates of violent and property crime are located north of Charlotte, along  I-85.</a:t>
            </a:r>
          </a:p>
        </p:txBody>
      </p:sp>
      <p:pic>
        <p:nvPicPr>
          <p:cNvPr id="4" name="Picture 4" descr="Map&#10;&#10;Description automatically generated">
            <a:extLst>
              <a:ext uri="{FF2B5EF4-FFF2-40B4-BE49-F238E27FC236}">
                <a16:creationId xmlns:a16="http://schemas.microsoft.com/office/drawing/2014/main" id="{4B18C57A-45D9-487C-A1A6-2EC604EF3AF7}"/>
              </a:ext>
            </a:extLst>
          </p:cNvPr>
          <p:cNvPicPr>
            <a:picLocks noChangeAspect="1"/>
          </p:cNvPicPr>
          <p:nvPr/>
        </p:nvPicPr>
        <p:blipFill rotWithShape="1">
          <a:blip r:embed="rId2"/>
          <a:srcRect r="98" b="-2"/>
          <a:stretch/>
        </p:blipFill>
        <p:spPr>
          <a:xfrm>
            <a:off x="327547" y="2454903"/>
            <a:ext cx="7058306" cy="4080254"/>
          </a:xfrm>
          <a:prstGeom prst="rect">
            <a:avLst/>
          </a:prstGeom>
        </p:spPr>
      </p:pic>
      <p:sp>
        <p:nvSpPr>
          <p:cNvPr id="71" name="Rectangle 7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88F4CF-6E5E-4E96-99D5-2172A6FA43C5}"/>
              </a:ext>
            </a:extLst>
          </p:cNvPr>
          <p:cNvSpPr>
            <a:spLocks noGrp="1"/>
          </p:cNvSpPr>
          <p:nvPr>
            <p:ph idx="1"/>
          </p:nvPr>
        </p:nvSpPr>
        <p:spPr>
          <a:xfrm>
            <a:off x="8029319" y="917725"/>
            <a:ext cx="3424739" cy="4852362"/>
          </a:xfrm>
        </p:spPr>
        <p:txBody>
          <a:bodyPr vert="horz" lIns="91440" tIns="45720" rIns="91440" bIns="45720" rtlCol="0" anchor="ctr">
            <a:normAutofit/>
          </a:bodyPr>
          <a:lstStyle/>
          <a:p>
            <a:endParaRPr lang="en-US" sz="2000">
              <a:solidFill>
                <a:srgbClr val="FFFFFF"/>
              </a:solidFill>
            </a:endParaRPr>
          </a:p>
          <a:p>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p:txBody>
      </p:sp>
    </p:spTree>
    <p:extLst>
      <p:ext uri="{BB962C8B-B14F-4D97-AF65-F5344CB8AC3E}">
        <p14:creationId xmlns:p14="http://schemas.microsoft.com/office/powerpoint/2010/main" val="210731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0AF8A4E-93BE-4C6A-A381-D03AD59F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444809"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CA94304-5BB9-4D36-A82D-7BC2EBCA3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8" name="Rectangle 64">
              <a:extLst>
                <a:ext uri="{FF2B5EF4-FFF2-40B4-BE49-F238E27FC236}">
                  <a16:creationId xmlns:a16="http://schemas.microsoft.com/office/drawing/2014/main" id="{97AA44DB-FF9B-4F9D-8DAA-0C0D0F34F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01F6D183-A548-424F-953A-D8190651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358514D7-D2BA-4DC4-860B-088167FFD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A99AC794-F2E2-4033-8529-EEFEF6FA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A638F120-8B09-4725-8412-ED149026E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11CD61E9-6D07-4408-90C7-295A9D930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BFD9AF8E-8C48-48D9-90CA-A2A0BD49C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837ABB76-DB32-45FB-98C0-CD7349E64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329945CB-8D13-4783-9DAD-D4B7FB6C0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B1F173F9-248A-4916-B30D-24D89E751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A4B31E1C-2D21-4068-8BEF-370C294E5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B7B68BBD-2E3B-40C8-AC44-5F582D20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9888C5AD-AF2C-4A79-9F83-61710BF59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7B011EEA-86F9-4379-9877-9C1B55AB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51E55A8A-6794-4D96-9B53-DBAE3769D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C399C859-52B0-4B54-A799-F7BD5CAA0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3892234F-B723-4B25-BB27-1C61E5081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8DDF3EF9-BAB8-46F8-AC43-509CAA81C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9CBDB08D-4E78-440F-BBDB-2661A2866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A8887334-B2AD-4BB0-8F59-248E5F55E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C88F4CF-6E5E-4E96-99D5-2172A6FA43C5}"/>
              </a:ext>
            </a:extLst>
          </p:cNvPr>
          <p:cNvSpPr>
            <a:spLocks noGrp="1"/>
          </p:cNvSpPr>
          <p:nvPr>
            <p:ph idx="1"/>
          </p:nvPr>
        </p:nvSpPr>
        <p:spPr>
          <a:xfrm>
            <a:off x="4871259" y="498764"/>
            <a:ext cx="6877046" cy="2468014"/>
          </a:xfrm>
        </p:spPr>
        <p:txBody>
          <a:bodyPr vert="horz" lIns="91440" tIns="45720" rIns="91440" bIns="45720" rtlCol="0" anchor="ctr">
            <a:normAutofit/>
          </a:bodyPr>
          <a:lstStyle/>
          <a:p>
            <a:endParaRPr lang="en-US" sz="1800"/>
          </a:p>
          <a:p>
            <a:endParaRPr lang="en-US" sz="1800">
              <a:cs typeface="Calibri"/>
            </a:endParaRPr>
          </a:p>
          <a:p>
            <a:endParaRPr lang="en-US" sz="1800">
              <a:cs typeface="Calibri"/>
            </a:endParaRPr>
          </a:p>
          <a:p>
            <a:endParaRPr lang="en-US" sz="1800">
              <a:cs typeface="Calibri"/>
            </a:endParaRPr>
          </a:p>
          <a:p>
            <a:endParaRPr lang="en-US" sz="1800">
              <a:cs typeface="Calibri"/>
            </a:endParaRPr>
          </a:p>
          <a:p>
            <a:endParaRPr lang="en-US" sz="1800">
              <a:cs typeface="Calibri"/>
            </a:endParaRPr>
          </a:p>
        </p:txBody>
      </p:sp>
      <p:sp>
        <p:nvSpPr>
          <p:cNvPr id="39" name="Rectangle 3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treemap chart&#10;&#10;Description automatically generated">
            <a:extLst>
              <a:ext uri="{FF2B5EF4-FFF2-40B4-BE49-F238E27FC236}">
                <a16:creationId xmlns:a16="http://schemas.microsoft.com/office/drawing/2014/main" id="{CFD4CF92-4E3A-4036-AA2C-5D0C231F7307}"/>
              </a:ext>
            </a:extLst>
          </p:cNvPr>
          <p:cNvPicPr>
            <a:picLocks noChangeAspect="1"/>
          </p:cNvPicPr>
          <p:nvPr/>
        </p:nvPicPr>
        <p:blipFill>
          <a:blip r:embed="rId2"/>
          <a:stretch>
            <a:fillRect/>
          </a:stretch>
        </p:blipFill>
        <p:spPr>
          <a:xfrm>
            <a:off x="605480" y="1845"/>
            <a:ext cx="10466174" cy="6854311"/>
          </a:xfrm>
          <a:prstGeom prst="rect">
            <a:avLst/>
          </a:prstGeom>
        </p:spPr>
      </p:pic>
    </p:spTree>
    <p:extLst>
      <p:ext uri="{BB962C8B-B14F-4D97-AF65-F5344CB8AC3E}">
        <p14:creationId xmlns:p14="http://schemas.microsoft.com/office/powerpoint/2010/main" val="211922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88579B">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88F4CF-6E5E-4E96-99D5-2172A6FA43C5}"/>
              </a:ext>
            </a:extLst>
          </p:cNvPr>
          <p:cNvSpPr>
            <a:spLocks noGrp="1"/>
          </p:cNvSpPr>
          <p:nvPr>
            <p:ph idx="1"/>
          </p:nvPr>
        </p:nvSpPr>
        <p:spPr>
          <a:xfrm>
            <a:off x="8029319" y="917725"/>
            <a:ext cx="3424739" cy="4852362"/>
          </a:xfrm>
        </p:spPr>
        <p:txBody>
          <a:bodyPr vert="horz" lIns="91440" tIns="45720" rIns="91440" bIns="45720" rtlCol="0" anchor="ctr">
            <a:normAutofit/>
          </a:bodyPr>
          <a:lstStyle/>
          <a:p>
            <a:endParaRPr lang="en-US" sz="2000">
              <a:solidFill>
                <a:srgbClr val="FFFFFF"/>
              </a:solidFill>
            </a:endParaRPr>
          </a:p>
          <a:p>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p:txBody>
      </p:sp>
      <p:pic>
        <p:nvPicPr>
          <p:cNvPr id="2" name="Picture 5" descr="Map&#10;&#10;Description automatically generated">
            <a:extLst>
              <a:ext uri="{FF2B5EF4-FFF2-40B4-BE49-F238E27FC236}">
                <a16:creationId xmlns:a16="http://schemas.microsoft.com/office/drawing/2014/main" id="{F5F83292-9EA8-484E-BDB9-DF44FAD3B4A6}"/>
              </a:ext>
            </a:extLst>
          </p:cNvPr>
          <p:cNvPicPr>
            <a:picLocks noChangeAspect="1"/>
          </p:cNvPicPr>
          <p:nvPr/>
        </p:nvPicPr>
        <p:blipFill>
          <a:blip r:embed="rId2"/>
          <a:stretch>
            <a:fillRect/>
          </a:stretch>
        </p:blipFill>
        <p:spPr>
          <a:xfrm>
            <a:off x="327454" y="2580021"/>
            <a:ext cx="7068065" cy="3963362"/>
          </a:xfrm>
          <a:prstGeom prst="rect">
            <a:avLst/>
          </a:prstGeom>
        </p:spPr>
      </p:pic>
      <p:sp>
        <p:nvSpPr>
          <p:cNvPr id="6" name="Title 1">
            <a:extLst>
              <a:ext uri="{FF2B5EF4-FFF2-40B4-BE49-F238E27FC236}">
                <a16:creationId xmlns:a16="http://schemas.microsoft.com/office/drawing/2014/main" id="{03BB9AD1-D6E0-4527-A899-22FA4F2B5CF4}"/>
              </a:ext>
            </a:extLst>
          </p:cNvPr>
          <p:cNvSpPr txBox="1">
            <a:spLocks/>
          </p:cNvSpPr>
          <p:nvPr/>
        </p:nvSpPr>
        <p:spPr>
          <a:xfrm>
            <a:off x="676656" y="540687"/>
            <a:ext cx="6594189" cy="16252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solidFill>
                  <a:srgbClr val="FFFFFF"/>
                </a:solidFill>
                <a:cs typeface="Calibri Light"/>
              </a:rPr>
              <a:t>NPAs with higher house prices are located closer to Charlotte, further from I-85.</a:t>
            </a:r>
          </a:p>
        </p:txBody>
      </p:sp>
      <p:sp>
        <p:nvSpPr>
          <p:cNvPr id="5" name="Title 1">
            <a:extLst>
              <a:ext uri="{FF2B5EF4-FFF2-40B4-BE49-F238E27FC236}">
                <a16:creationId xmlns:a16="http://schemas.microsoft.com/office/drawing/2014/main" id="{CC0A1809-FFFA-4D54-BAE9-D3BF074CFCE0}"/>
              </a:ext>
            </a:extLst>
          </p:cNvPr>
          <p:cNvSpPr>
            <a:spLocks noGrp="1"/>
          </p:cNvSpPr>
          <p:nvPr>
            <p:ph type="title"/>
          </p:nvPr>
        </p:nvSpPr>
        <p:spPr>
          <a:xfrm>
            <a:off x="8030986" y="4218882"/>
            <a:ext cx="3505000" cy="1625210"/>
          </a:xfrm>
        </p:spPr>
        <p:txBody>
          <a:bodyPr>
            <a:normAutofit/>
          </a:bodyPr>
          <a:lstStyle/>
          <a:p>
            <a:r>
              <a:rPr lang="en-US" sz="3400" dirty="0">
                <a:solidFill>
                  <a:srgbClr val="FFFFFF"/>
                </a:solidFill>
                <a:cs typeface="Calibri Light"/>
              </a:rPr>
              <a:t>NPA 10: worth investigating further.</a:t>
            </a:r>
          </a:p>
        </p:txBody>
      </p:sp>
      <p:sp>
        <p:nvSpPr>
          <p:cNvPr id="7" name="Arrow: Left 6">
            <a:extLst>
              <a:ext uri="{FF2B5EF4-FFF2-40B4-BE49-F238E27FC236}">
                <a16:creationId xmlns:a16="http://schemas.microsoft.com/office/drawing/2014/main" id="{645AED91-4BC8-4A4C-8FE0-04E721D73297}"/>
              </a:ext>
            </a:extLst>
          </p:cNvPr>
          <p:cNvSpPr/>
          <p:nvPr/>
        </p:nvSpPr>
        <p:spPr>
          <a:xfrm>
            <a:off x="5771552" y="4793062"/>
            <a:ext cx="2193324" cy="483972"/>
          </a:xfrm>
          <a:prstGeom prst="leftArrow">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9922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2647C078C993E4EA717BAF7A57F592D" ma:contentTypeVersion="8" ma:contentTypeDescription="Create a new document." ma:contentTypeScope="" ma:versionID="e546f10374c3451727c22eb0f7a9e79c">
  <xsd:schema xmlns:xsd="http://www.w3.org/2001/XMLSchema" xmlns:xs="http://www.w3.org/2001/XMLSchema" xmlns:p="http://schemas.microsoft.com/office/2006/metadata/properties" xmlns:ns2="53837437-1dfe-4ffd-8cb1-652e473b49d4" targetNamespace="http://schemas.microsoft.com/office/2006/metadata/properties" ma:root="true" ma:fieldsID="34ada406accd41d479188d2dc2e51cce" ns2:_="">
    <xsd:import namespace="53837437-1dfe-4ffd-8cb1-652e473b49d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837437-1dfe-4ffd-8cb1-652e473b49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40B501-038D-4FAE-B32E-7AD6CD2CD59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9E3859F-1ED6-4179-BAF6-C089E1B9CD1C}">
  <ds:schemaRefs>
    <ds:schemaRef ds:uri="http://schemas.microsoft.com/sharepoint/v3/contenttype/forms"/>
  </ds:schemaRefs>
</ds:datastoreItem>
</file>

<file path=customXml/itemProps3.xml><?xml version="1.0" encoding="utf-8"?>
<ds:datastoreItem xmlns:ds="http://schemas.openxmlformats.org/officeDocument/2006/customXml" ds:itemID="{55160C6C-9087-43E6-B603-61E0E2912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837437-1dfe-4ffd-8cb1-652e473b49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Group Lab 2 Presentation</vt:lpstr>
      <vt:lpstr>Problem statement</vt:lpstr>
      <vt:lpstr>Analysis research approach</vt:lpstr>
      <vt:lpstr>Data gathered for Tableau visualizations</vt:lpstr>
      <vt:lpstr>Standardizing data</vt:lpstr>
      <vt:lpstr>PowerPoint Presentation</vt:lpstr>
      <vt:lpstr>Many NPAs with high rates of violent and property crime are located north of Charlotte, along  I-85.</vt:lpstr>
      <vt:lpstr>PowerPoint Presentation</vt:lpstr>
      <vt:lpstr>NPA 10: worth investigating further.</vt:lpstr>
      <vt:lpstr>Crime – Sales NPA Correlation 2018</vt:lpstr>
      <vt:lpstr>Average Sales Price/Moving Average 2014 -2020</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570</cp:revision>
  <dcterms:created xsi:type="dcterms:W3CDTF">2020-10-26T21:14:00Z</dcterms:created>
  <dcterms:modified xsi:type="dcterms:W3CDTF">2020-11-12T20:16:18Z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0x01010082647C078C993E4EA717BAF7A57F592D</vt:lpwstr>
  </property>
</Properties>
</file>