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3AD70B8-3E2B-4492-A69E-C41C8221AD8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Median Home Sales in Charlotte Crime Hotspots, 2016-2018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361D615-78FA-4238-8C09-77FE0C4CEE2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11/10/2020 4:57:12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dian Home Sales in Charlotte, NC Hotspots, 2016-2018" id="2" name="slide2">
            <a:extLst>
              <a:ext uri="{FF2B5EF4-FFF2-40B4-BE49-F238E27FC236}">
                <a16:creationId xmlns:a16="http://schemas.microsoft.com/office/drawing/2014/main" id="{20C0939A-96CB-4EC5-BE4D-04726597DD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242887"/>
            <a:ext cx="1068705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2020-11-10T21:57:12Z</dcterms:created>
  <dcterms:modified xsi:type="dcterms:W3CDTF">2020-11-10T21:57:12Z</dcterms:modified>
</cp:coreProperties>
</file>