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0F33B6-958D-473B-96A6-CC687C756D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Violent and Property Crimes in Charlotte Hotspots 2011-2018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1D53B7-D158-4895-86B8-3B80CDEEDC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11/10/2020 4:54:28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lent and Property Crimes in Charlotte, NC Hotspots 2011-2018" id="2" name="slide2">
            <a:extLst>
              <a:ext uri="{FF2B5EF4-FFF2-40B4-BE49-F238E27FC236}">
                <a16:creationId xmlns:a16="http://schemas.microsoft.com/office/drawing/2014/main" id="{C8E52298-41CA-4FAB-80EB-62D96FE33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323850"/>
            <a:ext cx="10429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2020-11-10T21:54:28Z</dcterms:created>
  <dcterms:modified xsi:type="dcterms:W3CDTF">2020-11-10T21:54:28Z</dcterms:modified>
</cp:coreProperties>
</file>