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90E5AF-05E3-48D3-B1EA-F1EA2688D4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correlation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681A88-DC65-457A-92AB-BCB6E9D9E2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11/11/2020 4:21:35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- Sales NPA Correlation" id="2" name="slide2">
            <a:extLst>
              <a:ext uri="{FF2B5EF4-FFF2-40B4-BE49-F238E27FC236}">
                <a16:creationId xmlns:a16="http://schemas.microsoft.com/office/drawing/2014/main" id="{4BC4B4D0-B54E-4867-967E-C8C869BD6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325"/>
            <a:ext cx="12192000" cy="42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2020-11-11T21:21:36Z</dcterms:created>
  <dcterms:modified xsi:type="dcterms:W3CDTF">2020-11-11T21:21:36Z</dcterms:modified>
</cp:coreProperties>
</file>