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1D5062-6F5E-4B6D-BFEB-52F7311458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time series_v2019.4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7E12F1-2FF7-4759-95C5-C36F68BFFF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11/11/2020 4:25:21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5)" id="2" name="slide2">
            <a:extLst>
              <a:ext uri="{FF2B5EF4-FFF2-40B4-BE49-F238E27FC236}">
                <a16:creationId xmlns:a16="http://schemas.microsoft.com/office/drawing/2014/main" id="{309CFC7F-EE6D-4A06-A144-43FA9EDDD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330"/>
            <a:ext cx="12192000" cy="45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2020-11-11T21:25:22Z</dcterms:created>
  <dcterms:modified xsi:type="dcterms:W3CDTF">2020-11-11T21:25:22Z</dcterms:modified>
</cp:coreProperties>
</file>