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71" r:id="rId13"/>
    <p:sldId id="272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742066" y="4229101"/>
            <a:ext cx="11313262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NAME:V.KAVIYA</a:t>
            </a:r>
          </a:p>
          <a:p>
            <a:r>
              <a:rPr lang="en-US" sz="2400" dirty="0"/>
              <a:t>REGISTER NO AND NMID: 24134031802522021,asanm40324134031802522021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B.SC.COMPUTER SCIENCE </a:t>
            </a:r>
          </a:p>
          <a:p>
            <a:r>
              <a:rPr lang="en-US" sz="2400" dirty="0"/>
              <a:t>COLLEGE:PS.PT.MGR.ARTS AND SCIENCE COLLEGE,PUTHUR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CA6818-73F7-C84D-D8D0-D18BA17CAEE1}"/>
              </a:ext>
            </a:extLst>
          </p:cNvPr>
          <p:cNvSpPr txBox="1"/>
          <p:nvPr/>
        </p:nvSpPr>
        <p:spPr>
          <a:xfrm>
            <a:off x="3946924" y="2523527"/>
            <a:ext cx="34647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Show the working app with screenshots: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Login screen, dashboard, example task list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32A9E-0CEE-FAC0-EF76-737623048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4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B0E67-88D0-4154-CF90-32C1E5672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34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7DC95-6350-6976-DA99-88E7E3FDE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35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FB9994-3342-0EEE-F4CD-DAC189153192}"/>
              </a:ext>
            </a:extLst>
          </p:cNvPr>
          <p:cNvSpPr txBox="1"/>
          <p:nvPr/>
        </p:nvSpPr>
        <p:spPr>
          <a:xfrm>
            <a:off x="2447612" y="2834610"/>
            <a:ext cx="7259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dirty="0">
                <a:solidFill>
                  <a:srgbClr val="C00000"/>
                </a:solidFill>
              </a:rPr>
              <a:t>App Development journey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4EBE6B-7655-75E0-B287-196AE9146880}"/>
              </a:ext>
            </a:extLst>
          </p:cNvPr>
          <p:cNvSpPr txBox="1"/>
          <p:nvPr/>
        </p:nvSpPr>
        <p:spPr>
          <a:xfrm>
            <a:off x="2232423" y="2019301"/>
            <a:ext cx="61423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Define the issue your app is solving.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Example:</a:t>
            </a:r>
          </a:p>
          <a:p>
            <a:pPr algn="l"/>
            <a:r>
              <a:rPr lang="en-US" dirty="0"/>
              <a:t>            “Students face difficulty managing assignments and </a:t>
            </a:r>
            <a:r>
              <a:rPr lang="en-US" dirty="0" err="1"/>
              <a:t>deadlines.Our</a:t>
            </a:r>
            <a:r>
              <a:rPr lang="en-US" dirty="0"/>
              <a:t> app provides a simple solution to track tasks and notification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1A1E60-3467-5464-30A6-4168C2ED6B0B}"/>
              </a:ext>
            </a:extLst>
          </p:cNvPr>
          <p:cNvSpPr txBox="1"/>
          <p:nvPr/>
        </p:nvSpPr>
        <p:spPr>
          <a:xfrm rot="10800000" flipV="1">
            <a:off x="2381250" y="2739041"/>
            <a:ext cx="54232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Give a summary of the app.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Mention </a:t>
            </a:r>
            <a:r>
              <a:rPr lang="en-US" dirty="0" err="1"/>
              <a:t>purpose,key</a:t>
            </a:r>
            <a:r>
              <a:rPr lang="en-US" dirty="0"/>
              <a:t> </a:t>
            </a:r>
            <a:r>
              <a:rPr lang="en-US" dirty="0" err="1"/>
              <a:t>features,and</a:t>
            </a:r>
            <a:r>
              <a:rPr lang="en-US" dirty="0"/>
              <a:t> why it’s useful.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Example:”</a:t>
            </a:r>
            <a:r>
              <a:rPr lang="en-US" dirty="0" err="1"/>
              <a:t>TaskMate</a:t>
            </a:r>
            <a:r>
              <a:rPr lang="en-US" dirty="0"/>
              <a:t> is a mobile app that helps students organize their </a:t>
            </a:r>
            <a:r>
              <a:rPr lang="en-US" dirty="0" err="1"/>
              <a:t>schedule,set</a:t>
            </a:r>
            <a:r>
              <a:rPr lang="en-US" dirty="0"/>
              <a:t> </a:t>
            </a:r>
            <a:r>
              <a:rPr lang="en-US" dirty="0" err="1"/>
              <a:t>reminders,and</a:t>
            </a:r>
            <a:r>
              <a:rPr lang="en-US" dirty="0"/>
              <a:t> collaborate on projects.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748F5D-688E-5C5F-FBEC-3F0EA2F77B5C}"/>
              </a:ext>
            </a:extLst>
          </p:cNvPr>
          <p:cNvSpPr txBox="1"/>
          <p:nvPr/>
        </p:nvSpPr>
        <p:spPr>
          <a:xfrm>
            <a:off x="2625327" y="2523528"/>
            <a:ext cx="56435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Who will use your app?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Example:</a:t>
            </a:r>
          </a:p>
          <a:p>
            <a:pPr algn="l"/>
            <a:r>
              <a:rPr lang="en-US" dirty="0"/>
              <a:t>             “</a:t>
            </a:r>
            <a:r>
              <a:rPr lang="en-US" dirty="0" err="1"/>
              <a:t>Students,teachers,and</a:t>
            </a:r>
            <a:r>
              <a:rPr lang="en-US" dirty="0"/>
              <a:t> professionals who need task management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BCA08F-85DA-E950-4C59-EAD0F8C5B4AE}"/>
              </a:ext>
            </a:extLst>
          </p:cNvPr>
          <p:cNvSpPr txBox="1"/>
          <p:nvPr/>
        </p:nvSpPr>
        <p:spPr>
          <a:xfrm>
            <a:off x="5193506" y="2523528"/>
            <a:ext cx="63110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List the tech stack: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Frontend: </a:t>
            </a:r>
            <a:r>
              <a:rPr lang="en-US" dirty="0" err="1"/>
              <a:t>Flutter,React</a:t>
            </a:r>
            <a:r>
              <a:rPr lang="en-US" dirty="0"/>
              <a:t> </a:t>
            </a:r>
            <a:r>
              <a:rPr lang="en-US" dirty="0" err="1"/>
              <a:t>Native,or</a:t>
            </a:r>
            <a:r>
              <a:rPr lang="en-US" dirty="0"/>
              <a:t> native Android (Java/</a:t>
            </a:r>
            <a:r>
              <a:rPr lang="en-US" dirty="0" err="1"/>
              <a:t>Kotlin</a:t>
            </a:r>
            <a:r>
              <a:rPr lang="en-US" dirty="0"/>
              <a:t>)and iOS(Swift).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Backend:Node,js,Django,Firebase</a:t>
            </a:r>
            <a:r>
              <a:rPr lang="en-US" dirty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Database:MySQL,MongoDB,Firebase,Firestore</a:t>
            </a:r>
            <a:r>
              <a:rPr lang="en-US" dirty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Other:APIs,third-party</a:t>
            </a:r>
            <a:r>
              <a:rPr lang="en-US" dirty="0"/>
              <a:t> libraries.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</a:t>
            </a:r>
            <a:r>
              <a:rPr lang="en-US" sz="4000" b="1" spc="15" dirty="0">
                <a:latin typeface="Trebuchet MS"/>
                <a:cs typeface="Trebuchet MS"/>
              </a:rPr>
              <a:t>R</a:t>
            </a:r>
            <a:r>
              <a:rPr lang="en-IN" sz="4000" b="1" spc="15" dirty="0">
                <a:latin typeface="Trebuchet MS"/>
                <a:cs typeface="Trebuchet MS"/>
              </a:rPr>
              <a:t>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CEB038-23D4-3FB3-64A4-17906F68906B}"/>
              </a:ext>
            </a:extLst>
          </p:cNvPr>
          <p:cNvSpPr txBox="1"/>
          <p:nvPr/>
        </p:nvSpPr>
        <p:spPr>
          <a:xfrm>
            <a:off x="3420069" y="2523529"/>
            <a:ext cx="47773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Explain the UI/UX design: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Wireframes,color</a:t>
            </a:r>
            <a:r>
              <a:rPr lang="en-US" dirty="0"/>
              <a:t> scheme,, navigation structure.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Example:”The</a:t>
            </a:r>
            <a:r>
              <a:rPr lang="en-US" dirty="0"/>
              <a:t> app users a bottom navigation bar with three </a:t>
            </a:r>
            <a:r>
              <a:rPr lang="en-US" dirty="0" err="1"/>
              <a:t>tabs:Home,Tasks,and</a:t>
            </a:r>
            <a:r>
              <a:rPr lang="en-US" dirty="0"/>
              <a:t> Profile.”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A61EC-ADD3-D59D-6FF0-130F979F77E9}"/>
              </a:ext>
            </a:extLst>
          </p:cNvPr>
          <p:cNvSpPr txBox="1"/>
          <p:nvPr/>
        </p:nvSpPr>
        <p:spPr>
          <a:xfrm>
            <a:off x="4304109" y="2523529"/>
            <a:ext cx="37415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Describe what the app can do: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User authentication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Add/edit/delete tasks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Push notifications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Offline mode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Kaviya Kaviya</cp:lastModifiedBy>
  <cp:revision>24</cp:revision>
  <dcterms:created xsi:type="dcterms:W3CDTF">2024-03-29T15:07:22Z</dcterms:created>
  <dcterms:modified xsi:type="dcterms:W3CDTF">2025-09-02T08:49:14Z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