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EF"/>
    <a:srgbClr val="FEFEFF"/>
    <a:srgbClr val="FFFFFF"/>
    <a:srgbClr val="F7F7F7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6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6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4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3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4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8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9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6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C338-FDBA-41AE-BB29-864ADC5AF921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BF3C-EE26-4BB9-9471-82F74DC0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803" y="2073498"/>
            <a:ext cx="8062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3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Person take some medicine daily.</a:t>
            </a:r>
            <a:endParaRPr lang="en-IN" sz="6000" dirty="0">
              <a:solidFill>
                <a:srgbClr val="0070C0"/>
              </a:solidFill>
              <a:effectLst>
                <a:glow rad="63500">
                  <a:schemeClr val="accent1">
                    <a:lumMod val="60000"/>
                    <a:lumOff val="40000"/>
                    <a:alpha val="3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57" y="1490729"/>
            <a:ext cx="3219450" cy="457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9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1087" y="450760"/>
            <a:ext cx="8062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3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day he decide to go other city.</a:t>
            </a:r>
            <a:endParaRPr lang="en-IN" sz="6000" dirty="0">
              <a:solidFill>
                <a:srgbClr val="0070C0"/>
              </a:solidFill>
              <a:effectLst>
                <a:glow rad="63500">
                  <a:schemeClr val="accent1">
                    <a:lumMod val="60000"/>
                    <a:lumOff val="40000"/>
                    <a:alpha val="3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4" y="2389752"/>
            <a:ext cx="4286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225" y="334850"/>
            <a:ext cx="8062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3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he forgot his medicine!</a:t>
            </a:r>
            <a:endParaRPr lang="en-IN" sz="6000" dirty="0">
              <a:solidFill>
                <a:srgbClr val="0070C0"/>
              </a:solidFill>
              <a:effectLst>
                <a:glow rad="63500">
                  <a:schemeClr val="accent1">
                    <a:lumMod val="60000"/>
                    <a:lumOff val="40000"/>
                    <a:alpha val="3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63" y="2406203"/>
            <a:ext cx="4679325" cy="38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6" y="425002"/>
            <a:ext cx="8062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3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 go to a medical store and that medicine is not available there…</a:t>
            </a:r>
            <a:endParaRPr lang="en-IN" sz="6000" dirty="0">
              <a:solidFill>
                <a:srgbClr val="0070C0"/>
              </a:solidFill>
              <a:effectLst>
                <a:glow rad="63500">
                  <a:schemeClr val="accent1">
                    <a:lumMod val="60000"/>
                    <a:lumOff val="40000"/>
                    <a:alpha val="3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87" y="2824392"/>
            <a:ext cx="4014626" cy="4033608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9324305" y="1674253"/>
            <a:ext cx="1571222" cy="115013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Oh No..!!!!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7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6" y="425002"/>
            <a:ext cx="8062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3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 got an idea. He has an application that can help him to find SIMILAR medicine he required.</a:t>
            </a:r>
            <a:endParaRPr lang="en-IN" sz="6000" dirty="0">
              <a:solidFill>
                <a:srgbClr val="0070C0"/>
              </a:solidFill>
              <a:effectLst>
                <a:glow rad="63500">
                  <a:schemeClr val="accent1">
                    <a:lumMod val="60000"/>
                    <a:lumOff val="40000"/>
                    <a:alpha val="3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colorTemperature colorTemp="6316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30" y="3021168"/>
            <a:ext cx="3427793" cy="3427793"/>
          </a:xfrm>
          <a:prstGeom prst="rect">
            <a:avLst/>
          </a:prstGeom>
          <a:solidFill>
            <a:srgbClr val="F7F7F7"/>
          </a:solidFill>
        </p:spPr>
      </p:pic>
    </p:spTree>
    <p:extLst>
      <p:ext uri="{BB962C8B-B14F-4D97-AF65-F5344CB8AC3E}">
        <p14:creationId xmlns:p14="http://schemas.microsoft.com/office/powerpoint/2010/main" val="35607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6" y="425002"/>
            <a:ext cx="8062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3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 open the application, find similar medicine, And Problem is solved…!</a:t>
            </a:r>
            <a:endParaRPr lang="en-IN" sz="6000" dirty="0">
              <a:solidFill>
                <a:srgbClr val="0070C0"/>
              </a:solidFill>
              <a:effectLst>
                <a:glow rad="63500">
                  <a:schemeClr val="accent1">
                    <a:lumMod val="60000"/>
                    <a:lumOff val="40000"/>
                    <a:alpha val="3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37" y="2421228"/>
            <a:ext cx="4647884" cy="44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73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Raj</dc:creator>
  <cp:lastModifiedBy>HP</cp:lastModifiedBy>
  <cp:revision>11</cp:revision>
  <dcterms:created xsi:type="dcterms:W3CDTF">2017-12-12T09:20:10Z</dcterms:created>
  <dcterms:modified xsi:type="dcterms:W3CDTF">2017-12-17T11:58:26Z</dcterms:modified>
</cp:coreProperties>
</file>