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A0F5A08-9C01-4A5D-AC66-708CDE0013FE}">
          <p14:sldIdLst>
            <p14:sldId id="256"/>
            <p14:sldId id="258"/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636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1/23/2019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1/23/2019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348995"/>
            <a:ext cx="12192000" cy="3550920"/>
          </a:xfrm>
          <a:custGeom>
            <a:avLst/>
            <a:gdLst/>
            <a:ahLst/>
            <a:cxnLst/>
            <a:rect l="l" t="t" r="r" b="b"/>
            <a:pathLst>
              <a:path w="12192000" h="3550920">
                <a:moveTo>
                  <a:pt x="11600180" y="0"/>
                </a:moveTo>
                <a:lnTo>
                  <a:pt x="591832" y="0"/>
                </a:lnTo>
                <a:lnTo>
                  <a:pt x="543293" y="1961"/>
                </a:lnTo>
                <a:lnTo>
                  <a:pt x="495834" y="7744"/>
                </a:lnTo>
                <a:lnTo>
                  <a:pt x="449608" y="17197"/>
                </a:lnTo>
                <a:lnTo>
                  <a:pt x="404767" y="30167"/>
                </a:lnTo>
                <a:lnTo>
                  <a:pt x="361464" y="46501"/>
                </a:lnTo>
                <a:lnTo>
                  <a:pt x="319851" y="66049"/>
                </a:lnTo>
                <a:lnTo>
                  <a:pt x="280080" y="88657"/>
                </a:lnTo>
                <a:lnTo>
                  <a:pt x="242304" y="114174"/>
                </a:lnTo>
                <a:lnTo>
                  <a:pt x="206674" y="142446"/>
                </a:lnTo>
                <a:lnTo>
                  <a:pt x="173343" y="173323"/>
                </a:lnTo>
                <a:lnTo>
                  <a:pt x="142464" y="206651"/>
                </a:lnTo>
                <a:lnTo>
                  <a:pt x="114189" y="242279"/>
                </a:lnTo>
                <a:lnTo>
                  <a:pt x="88670" y="280054"/>
                </a:lnTo>
                <a:lnTo>
                  <a:pt x="66059" y="319824"/>
                </a:lnTo>
                <a:lnTo>
                  <a:pt x="46509" y="361438"/>
                </a:lnTo>
                <a:lnTo>
                  <a:pt x="30172" y="404741"/>
                </a:lnTo>
                <a:lnTo>
                  <a:pt x="17200" y="449584"/>
                </a:lnTo>
                <a:lnTo>
                  <a:pt x="7746" y="495812"/>
                </a:lnTo>
                <a:lnTo>
                  <a:pt x="1961" y="543275"/>
                </a:lnTo>
                <a:lnTo>
                  <a:pt x="0" y="591819"/>
                </a:lnTo>
                <a:lnTo>
                  <a:pt x="0" y="2959100"/>
                </a:lnTo>
                <a:lnTo>
                  <a:pt x="1961" y="3007644"/>
                </a:lnTo>
                <a:lnTo>
                  <a:pt x="7746" y="3055107"/>
                </a:lnTo>
                <a:lnTo>
                  <a:pt x="17200" y="3101335"/>
                </a:lnTo>
                <a:lnTo>
                  <a:pt x="30172" y="3146178"/>
                </a:lnTo>
                <a:lnTo>
                  <a:pt x="46509" y="3189481"/>
                </a:lnTo>
                <a:lnTo>
                  <a:pt x="66059" y="3231095"/>
                </a:lnTo>
                <a:lnTo>
                  <a:pt x="88670" y="3270865"/>
                </a:lnTo>
                <a:lnTo>
                  <a:pt x="114189" y="3308640"/>
                </a:lnTo>
                <a:lnTo>
                  <a:pt x="142464" y="3344268"/>
                </a:lnTo>
                <a:lnTo>
                  <a:pt x="173343" y="3377596"/>
                </a:lnTo>
                <a:lnTo>
                  <a:pt x="206674" y="3408473"/>
                </a:lnTo>
                <a:lnTo>
                  <a:pt x="242304" y="3436745"/>
                </a:lnTo>
                <a:lnTo>
                  <a:pt x="280080" y="3462262"/>
                </a:lnTo>
                <a:lnTo>
                  <a:pt x="319851" y="3484870"/>
                </a:lnTo>
                <a:lnTo>
                  <a:pt x="361464" y="3504418"/>
                </a:lnTo>
                <a:lnTo>
                  <a:pt x="404767" y="3520752"/>
                </a:lnTo>
                <a:lnTo>
                  <a:pt x="449608" y="3533722"/>
                </a:lnTo>
                <a:lnTo>
                  <a:pt x="495834" y="3543175"/>
                </a:lnTo>
                <a:lnTo>
                  <a:pt x="543293" y="3548958"/>
                </a:lnTo>
                <a:lnTo>
                  <a:pt x="591832" y="3550920"/>
                </a:lnTo>
                <a:lnTo>
                  <a:pt x="11600180" y="3550920"/>
                </a:lnTo>
                <a:lnTo>
                  <a:pt x="11648724" y="3548958"/>
                </a:lnTo>
                <a:lnTo>
                  <a:pt x="11696187" y="3543175"/>
                </a:lnTo>
                <a:lnTo>
                  <a:pt x="11742415" y="3533722"/>
                </a:lnTo>
                <a:lnTo>
                  <a:pt x="11787258" y="3520752"/>
                </a:lnTo>
                <a:lnTo>
                  <a:pt x="11830561" y="3504418"/>
                </a:lnTo>
                <a:lnTo>
                  <a:pt x="11872175" y="3484870"/>
                </a:lnTo>
                <a:lnTo>
                  <a:pt x="11911945" y="3462262"/>
                </a:lnTo>
                <a:lnTo>
                  <a:pt x="11949720" y="3436745"/>
                </a:lnTo>
                <a:lnTo>
                  <a:pt x="11985348" y="3408473"/>
                </a:lnTo>
                <a:lnTo>
                  <a:pt x="12018676" y="3377596"/>
                </a:lnTo>
                <a:lnTo>
                  <a:pt x="12049553" y="3344268"/>
                </a:lnTo>
                <a:lnTo>
                  <a:pt x="12077825" y="3308640"/>
                </a:lnTo>
                <a:lnTo>
                  <a:pt x="12103342" y="3270865"/>
                </a:lnTo>
                <a:lnTo>
                  <a:pt x="12125950" y="3231095"/>
                </a:lnTo>
                <a:lnTo>
                  <a:pt x="12145498" y="3189481"/>
                </a:lnTo>
                <a:lnTo>
                  <a:pt x="12161832" y="3146178"/>
                </a:lnTo>
                <a:lnTo>
                  <a:pt x="12174802" y="3101335"/>
                </a:lnTo>
                <a:lnTo>
                  <a:pt x="12184255" y="3055107"/>
                </a:lnTo>
                <a:lnTo>
                  <a:pt x="12190038" y="3007644"/>
                </a:lnTo>
                <a:lnTo>
                  <a:pt x="12192000" y="2959100"/>
                </a:lnTo>
                <a:lnTo>
                  <a:pt x="12192000" y="591819"/>
                </a:lnTo>
                <a:lnTo>
                  <a:pt x="12190038" y="543275"/>
                </a:lnTo>
                <a:lnTo>
                  <a:pt x="12184255" y="495812"/>
                </a:lnTo>
                <a:lnTo>
                  <a:pt x="12174802" y="449584"/>
                </a:lnTo>
                <a:lnTo>
                  <a:pt x="12161832" y="404741"/>
                </a:lnTo>
                <a:lnTo>
                  <a:pt x="12145498" y="361438"/>
                </a:lnTo>
                <a:lnTo>
                  <a:pt x="12125950" y="319824"/>
                </a:lnTo>
                <a:lnTo>
                  <a:pt x="12103342" y="280054"/>
                </a:lnTo>
                <a:lnTo>
                  <a:pt x="12077825" y="242279"/>
                </a:lnTo>
                <a:lnTo>
                  <a:pt x="12049553" y="206651"/>
                </a:lnTo>
                <a:lnTo>
                  <a:pt x="12018676" y="173323"/>
                </a:lnTo>
                <a:lnTo>
                  <a:pt x="11985348" y="142446"/>
                </a:lnTo>
                <a:lnTo>
                  <a:pt x="11949720" y="114174"/>
                </a:lnTo>
                <a:lnTo>
                  <a:pt x="11911945" y="88657"/>
                </a:lnTo>
                <a:lnTo>
                  <a:pt x="11872175" y="66049"/>
                </a:lnTo>
                <a:lnTo>
                  <a:pt x="11830561" y="46501"/>
                </a:lnTo>
                <a:lnTo>
                  <a:pt x="11787258" y="30167"/>
                </a:lnTo>
                <a:lnTo>
                  <a:pt x="11742415" y="17197"/>
                </a:lnTo>
                <a:lnTo>
                  <a:pt x="11696187" y="7744"/>
                </a:lnTo>
                <a:lnTo>
                  <a:pt x="11648724" y="1961"/>
                </a:lnTo>
                <a:lnTo>
                  <a:pt x="1160018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0" y="348995"/>
            <a:ext cx="12192000" cy="3550920"/>
          </a:xfrm>
          <a:custGeom>
            <a:avLst/>
            <a:gdLst/>
            <a:ahLst/>
            <a:cxnLst/>
            <a:rect l="l" t="t" r="r" b="b"/>
            <a:pathLst>
              <a:path w="12192000" h="3550920">
                <a:moveTo>
                  <a:pt x="0" y="591819"/>
                </a:moveTo>
                <a:lnTo>
                  <a:pt x="1961" y="543275"/>
                </a:lnTo>
                <a:lnTo>
                  <a:pt x="7746" y="495812"/>
                </a:lnTo>
                <a:lnTo>
                  <a:pt x="17200" y="449584"/>
                </a:lnTo>
                <a:lnTo>
                  <a:pt x="30172" y="404741"/>
                </a:lnTo>
                <a:lnTo>
                  <a:pt x="46509" y="361438"/>
                </a:lnTo>
                <a:lnTo>
                  <a:pt x="66059" y="319824"/>
                </a:lnTo>
                <a:lnTo>
                  <a:pt x="88670" y="280054"/>
                </a:lnTo>
                <a:lnTo>
                  <a:pt x="114189" y="242279"/>
                </a:lnTo>
                <a:lnTo>
                  <a:pt x="142464" y="206651"/>
                </a:lnTo>
                <a:lnTo>
                  <a:pt x="173343" y="173323"/>
                </a:lnTo>
                <a:lnTo>
                  <a:pt x="206674" y="142446"/>
                </a:lnTo>
                <a:lnTo>
                  <a:pt x="242304" y="114174"/>
                </a:lnTo>
                <a:lnTo>
                  <a:pt x="280080" y="88657"/>
                </a:lnTo>
                <a:lnTo>
                  <a:pt x="319851" y="66049"/>
                </a:lnTo>
                <a:lnTo>
                  <a:pt x="361464" y="46501"/>
                </a:lnTo>
                <a:lnTo>
                  <a:pt x="404767" y="30167"/>
                </a:lnTo>
                <a:lnTo>
                  <a:pt x="449608" y="17197"/>
                </a:lnTo>
                <a:lnTo>
                  <a:pt x="495834" y="7744"/>
                </a:lnTo>
                <a:lnTo>
                  <a:pt x="543293" y="1961"/>
                </a:lnTo>
                <a:lnTo>
                  <a:pt x="591832" y="0"/>
                </a:lnTo>
                <a:lnTo>
                  <a:pt x="11600180" y="0"/>
                </a:lnTo>
                <a:lnTo>
                  <a:pt x="11648724" y="1961"/>
                </a:lnTo>
                <a:lnTo>
                  <a:pt x="11696187" y="7744"/>
                </a:lnTo>
                <a:lnTo>
                  <a:pt x="11742415" y="17197"/>
                </a:lnTo>
                <a:lnTo>
                  <a:pt x="11787258" y="30167"/>
                </a:lnTo>
                <a:lnTo>
                  <a:pt x="11830561" y="46501"/>
                </a:lnTo>
                <a:lnTo>
                  <a:pt x="11872175" y="66049"/>
                </a:lnTo>
                <a:lnTo>
                  <a:pt x="11911945" y="88657"/>
                </a:lnTo>
                <a:lnTo>
                  <a:pt x="11949720" y="114174"/>
                </a:lnTo>
                <a:lnTo>
                  <a:pt x="11985348" y="142446"/>
                </a:lnTo>
                <a:lnTo>
                  <a:pt x="12018676" y="173323"/>
                </a:lnTo>
                <a:lnTo>
                  <a:pt x="12049553" y="206651"/>
                </a:lnTo>
                <a:lnTo>
                  <a:pt x="12077825" y="242279"/>
                </a:lnTo>
                <a:lnTo>
                  <a:pt x="12103342" y="280054"/>
                </a:lnTo>
                <a:lnTo>
                  <a:pt x="12125950" y="319824"/>
                </a:lnTo>
                <a:lnTo>
                  <a:pt x="12145498" y="361438"/>
                </a:lnTo>
                <a:lnTo>
                  <a:pt x="12161832" y="404741"/>
                </a:lnTo>
                <a:lnTo>
                  <a:pt x="12174802" y="449584"/>
                </a:lnTo>
                <a:lnTo>
                  <a:pt x="12184255" y="495812"/>
                </a:lnTo>
                <a:lnTo>
                  <a:pt x="12190038" y="543275"/>
                </a:lnTo>
                <a:lnTo>
                  <a:pt x="12192000" y="591819"/>
                </a:lnTo>
                <a:lnTo>
                  <a:pt x="12192000" y="2959100"/>
                </a:lnTo>
                <a:lnTo>
                  <a:pt x="12190038" y="3007644"/>
                </a:lnTo>
                <a:lnTo>
                  <a:pt x="12184255" y="3055107"/>
                </a:lnTo>
                <a:lnTo>
                  <a:pt x="12174802" y="3101335"/>
                </a:lnTo>
                <a:lnTo>
                  <a:pt x="12161832" y="3146178"/>
                </a:lnTo>
                <a:lnTo>
                  <a:pt x="12145498" y="3189481"/>
                </a:lnTo>
                <a:lnTo>
                  <a:pt x="12125950" y="3231095"/>
                </a:lnTo>
                <a:lnTo>
                  <a:pt x="12103342" y="3270865"/>
                </a:lnTo>
                <a:lnTo>
                  <a:pt x="12077825" y="3308640"/>
                </a:lnTo>
                <a:lnTo>
                  <a:pt x="12049553" y="3344268"/>
                </a:lnTo>
                <a:lnTo>
                  <a:pt x="12018676" y="3377596"/>
                </a:lnTo>
                <a:lnTo>
                  <a:pt x="11985348" y="3408473"/>
                </a:lnTo>
                <a:lnTo>
                  <a:pt x="11949720" y="3436745"/>
                </a:lnTo>
                <a:lnTo>
                  <a:pt x="11911945" y="3462262"/>
                </a:lnTo>
                <a:lnTo>
                  <a:pt x="11872175" y="3484870"/>
                </a:lnTo>
                <a:lnTo>
                  <a:pt x="11830561" y="3504418"/>
                </a:lnTo>
                <a:lnTo>
                  <a:pt x="11787258" y="3520752"/>
                </a:lnTo>
                <a:lnTo>
                  <a:pt x="11742415" y="3533722"/>
                </a:lnTo>
                <a:lnTo>
                  <a:pt x="11696187" y="3543175"/>
                </a:lnTo>
                <a:lnTo>
                  <a:pt x="11648724" y="3548958"/>
                </a:lnTo>
                <a:lnTo>
                  <a:pt x="11600180" y="3550920"/>
                </a:lnTo>
                <a:lnTo>
                  <a:pt x="591832" y="3550920"/>
                </a:lnTo>
                <a:lnTo>
                  <a:pt x="543293" y="3548958"/>
                </a:lnTo>
                <a:lnTo>
                  <a:pt x="495834" y="3543175"/>
                </a:lnTo>
                <a:lnTo>
                  <a:pt x="449608" y="3533722"/>
                </a:lnTo>
                <a:lnTo>
                  <a:pt x="404767" y="3520752"/>
                </a:lnTo>
                <a:lnTo>
                  <a:pt x="361464" y="3504418"/>
                </a:lnTo>
                <a:lnTo>
                  <a:pt x="319851" y="3484870"/>
                </a:lnTo>
                <a:lnTo>
                  <a:pt x="280080" y="3462262"/>
                </a:lnTo>
                <a:lnTo>
                  <a:pt x="242304" y="3436745"/>
                </a:lnTo>
                <a:lnTo>
                  <a:pt x="206674" y="3408473"/>
                </a:lnTo>
                <a:lnTo>
                  <a:pt x="173343" y="3377596"/>
                </a:lnTo>
                <a:lnTo>
                  <a:pt x="142464" y="3344268"/>
                </a:lnTo>
                <a:lnTo>
                  <a:pt x="114189" y="3308640"/>
                </a:lnTo>
                <a:lnTo>
                  <a:pt x="88670" y="3270865"/>
                </a:lnTo>
                <a:lnTo>
                  <a:pt x="66059" y="3231095"/>
                </a:lnTo>
                <a:lnTo>
                  <a:pt x="46509" y="3189481"/>
                </a:lnTo>
                <a:lnTo>
                  <a:pt x="30172" y="3146178"/>
                </a:lnTo>
                <a:lnTo>
                  <a:pt x="17200" y="3101335"/>
                </a:lnTo>
                <a:lnTo>
                  <a:pt x="7746" y="3055107"/>
                </a:lnTo>
                <a:lnTo>
                  <a:pt x="1961" y="3007644"/>
                </a:lnTo>
                <a:lnTo>
                  <a:pt x="0" y="2959100"/>
                </a:lnTo>
                <a:lnTo>
                  <a:pt x="0" y="591819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0" y="4390644"/>
            <a:ext cx="12192000" cy="2467610"/>
          </a:xfrm>
          <a:custGeom>
            <a:avLst/>
            <a:gdLst/>
            <a:ahLst/>
            <a:cxnLst/>
            <a:rect l="l" t="t" r="r" b="b"/>
            <a:pathLst>
              <a:path w="12192000" h="2467609">
                <a:moveTo>
                  <a:pt x="11780774" y="0"/>
                </a:moveTo>
                <a:lnTo>
                  <a:pt x="411226" y="0"/>
                </a:lnTo>
                <a:lnTo>
                  <a:pt x="363268" y="2767"/>
                </a:lnTo>
                <a:lnTo>
                  <a:pt x="316935" y="10862"/>
                </a:lnTo>
                <a:lnTo>
                  <a:pt x="272536" y="23978"/>
                </a:lnTo>
                <a:lnTo>
                  <a:pt x="230379" y="41804"/>
                </a:lnTo>
                <a:lnTo>
                  <a:pt x="190772" y="64032"/>
                </a:lnTo>
                <a:lnTo>
                  <a:pt x="154025" y="90353"/>
                </a:lnTo>
                <a:lnTo>
                  <a:pt x="120445" y="120459"/>
                </a:lnTo>
                <a:lnTo>
                  <a:pt x="90341" y="154041"/>
                </a:lnTo>
                <a:lnTo>
                  <a:pt x="64022" y="190789"/>
                </a:lnTo>
                <a:lnTo>
                  <a:pt x="41797" y="230395"/>
                </a:lnTo>
                <a:lnTo>
                  <a:pt x="23973" y="272551"/>
                </a:lnTo>
                <a:lnTo>
                  <a:pt x="10860" y="316947"/>
                </a:lnTo>
                <a:lnTo>
                  <a:pt x="2766" y="363275"/>
                </a:lnTo>
                <a:lnTo>
                  <a:pt x="0" y="411225"/>
                </a:lnTo>
                <a:lnTo>
                  <a:pt x="0" y="2056129"/>
                </a:lnTo>
                <a:lnTo>
                  <a:pt x="2766" y="2104087"/>
                </a:lnTo>
                <a:lnTo>
                  <a:pt x="10860" y="2150420"/>
                </a:lnTo>
                <a:lnTo>
                  <a:pt x="23973" y="2194819"/>
                </a:lnTo>
                <a:lnTo>
                  <a:pt x="41797" y="2236976"/>
                </a:lnTo>
                <a:lnTo>
                  <a:pt x="64022" y="2276583"/>
                </a:lnTo>
                <a:lnTo>
                  <a:pt x="90341" y="2313330"/>
                </a:lnTo>
                <a:lnTo>
                  <a:pt x="120445" y="2346910"/>
                </a:lnTo>
                <a:lnTo>
                  <a:pt x="154025" y="2377013"/>
                </a:lnTo>
                <a:lnTo>
                  <a:pt x="190772" y="2403332"/>
                </a:lnTo>
                <a:lnTo>
                  <a:pt x="230379" y="2425557"/>
                </a:lnTo>
                <a:lnTo>
                  <a:pt x="272536" y="2443381"/>
                </a:lnTo>
                <a:lnTo>
                  <a:pt x="316935" y="2456494"/>
                </a:lnTo>
                <a:lnTo>
                  <a:pt x="363268" y="2464588"/>
                </a:lnTo>
                <a:lnTo>
                  <a:pt x="411226" y="2467355"/>
                </a:lnTo>
                <a:lnTo>
                  <a:pt x="11780774" y="2467355"/>
                </a:lnTo>
                <a:lnTo>
                  <a:pt x="11828724" y="2464588"/>
                </a:lnTo>
                <a:lnTo>
                  <a:pt x="11875052" y="2456494"/>
                </a:lnTo>
                <a:lnTo>
                  <a:pt x="11919448" y="2443381"/>
                </a:lnTo>
                <a:lnTo>
                  <a:pt x="11961604" y="2425557"/>
                </a:lnTo>
                <a:lnTo>
                  <a:pt x="12001210" y="2403332"/>
                </a:lnTo>
                <a:lnTo>
                  <a:pt x="12037958" y="2377013"/>
                </a:lnTo>
                <a:lnTo>
                  <a:pt x="12071540" y="2346910"/>
                </a:lnTo>
                <a:lnTo>
                  <a:pt x="12101646" y="2313330"/>
                </a:lnTo>
                <a:lnTo>
                  <a:pt x="12127967" y="2276583"/>
                </a:lnTo>
                <a:lnTo>
                  <a:pt x="12150195" y="2236976"/>
                </a:lnTo>
                <a:lnTo>
                  <a:pt x="12168021" y="2194819"/>
                </a:lnTo>
                <a:lnTo>
                  <a:pt x="12181137" y="2150420"/>
                </a:lnTo>
                <a:lnTo>
                  <a:pt x="12189232" y="2104087"/>
                </a:lnTo>
                <a:lnTo>
                  <a:pt x="12192000" y="2056129"/>
                </a:lnTo>
                <a:lnTo>
                  <a:pt x="12192000" y="411225"/>
                </a:lnTo>
                <a:lnTo>
                  <a:pt x="12189232" y="363275"/>
                </a:lnTo>
                <a:lnTo>
                  <a:pt x="12181137" y="316947"/>
                </a:lnTo>
                <a:lnTo>
                  <a:pt x="12168021" y="272551"/>
                </a:lnTo>
                <a:lnTo>
                  <a:pt x="12150195" y="230395"/>
                </a:lnTo>
                <a:lnTo>
                  <a:pt x="12127967" y="190789"/>
                </a:lnTo>
                <a:lnTo>
                  <a:pt x="12101646" y="154041"/>
                </a:lnTo>
                <a:lnTo>
                  <a:pt x="12071540" y="120459"/>
                </a:lnTo>
                <a:lnTo>
                  <a:pt x="12037958" y="90353"/>
                </a:lnTo>
                <a:lnTo>
                  <a:pt x="12001210" y="64032"/>
                </a:lnTo>
                <a:lnTo>
                  <a:pt x="11961604" y="41804"/>
                </a:lnTo>
                <a:lnTo>
                  <a:pt x="11919448" y="23978"/>
                </a:lnTo>
                <a:lnTo>
                  <a:pt x="11875052" y="10862"/>
                </a:lnTo>
                <a:lnTo>
                  <a:pt x="11828724" y="2767"/>
                </a:lnTo>
                <a:lnTo>
                  <a:pt x="1178077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0" y="4390644"/>
            <a:ext cx="12192000" cy="2467610"/>
          </a:xfrm>
          <a:custGeom>
            <a:avLst/>
            <a:gdLst/>
            <a:ahLst/>
            <a:cxnLst/>
            <a:rect l="l" t="t" r="r" b="b"/>
            <a:pathLst>
              <a:path w="12192000" h="2467609">
                <a:moveTo>
                  <a:pt x="0" y="411225"/>
                </a:moveTo>
                <a:lnTo>
                  <a:pt x="2766" y="363275"/>
                </a:lnTo>
                <a:lnTo>
                  <a:pt x="10860" y="316947"/>
                </a:lnTo>
                <a:lnTo>
                  <a:pt x="23973" y="272551"/>
                </a:lnTo>
                <a:lnTo>
                  <a:pt x="41797" y="230395"/>
                </a:lnTo>
                <a:lnTo>
                  <a:pt x="64022" y="190789"/>
                </a:lnTo>
                <a:lnTo>
                  <a:pt x="90341" y="154041"/>
                </a:lnTo>
                <a:lnTo>
                  <a:pt x="120445" y="120459"/>
                </a:lnTo>
                <a:lnTo>
                  <a:pt x="154025" y="90353"/>
                </a:lnTo>
                <a:lnTo>
                  <a:pt x="190772" y="64032"/>
                </a:lnTo>
                <a:lnTo>
                  <a:pt x="230379" y="41804"/>
                </a:lnTo>
                <a:lnTo>
                  <a:pt x="272536" y="23978"/>
                </a:lnTo>
                <a:lnTo>
                  <a:pt x="316935" y="10862"/>
                </a:lnTo>
                <a:lnTo>
                  <a:pt x="363268" y="2767"/>
                </a:lnTo>
                <a:lnTo>
                  <a:pt x="411226" y="0"/>
                </a:lnTo>
                <a:lnTo>
                  <a:pt x="11780774" y="0"/>
                </a:lnTo>
                <a:lnTo>
                  <a:pt x="11828724" y="2767"/>
                </a:lnTo>
                <a:lnTo>
                  <a:pt x="11875052" y="10862"/>
                </a:lnTo>
                <a:lnTo>
                  <a:pt x="11919448" y="23978"/>
                </a:lnTo>
                <a:lnTo>
                  <a:pt x="11961604" y="41804"/>
                </a:lnTo>
                <a:lnTo>
                  <a:pt x="12001210" y="64032"/>
                </a:lnTo>
                <a:lnTo>
                  <a:pt x="12037958" y="90353"/>
                </a:lnTo>
                <a:lnTo>
                  <a:pt x="12071540" y="120459"/>
                </a:lnTo>
                <a:lnTo>
                  <a:pt x="12101646" y="154041"/>
                </a:lnTo>
                <a:lnTo>
                  <a:pt x="12127967" y="190789"/>
                </a:lnTo>
                <a:lnTo>
                  <a:pt x="12150195" y="230395"/>
                </a:lnTo>
                <a:lnTo>
                  <a:pt x="12168021" y="272551"/>
                </a:lnTo>
                <a:lnTo>
                  <a:pt x="12181137" y="316947"/>
                </a:lnTo>
                <a:lnTo>
                  <a:pt x="12189232" y="363275"/>
                </a:lnTo>
                <a:lnTo>
                  <a:pt x="12192000" y="411225"/>
                </a:lnTo>
                <a:lnTo>
                  <a:pt x="12192000" y="2056129"/>
                </a:lnTo>
                <a:lnTo>
                  <a:pt x="12189232" y="2104087"/>
                </a:lnTo>
                <a:lnTo>
                  <a:pt x="12181137" y="2150420"/>
                </a:lnTo>
                <a:lnTo>
                  <a:pt x="12168021" y="2194819"/>
                </a:lnTo>
                <a:lnTo>
                  <a:pt x="12150195" y="2236976"/>
                </a:lnTo>
                <a:lnTo>
                  <a:pt x="12127967" y="2276583"/>
                </a:lnTo>
                <a:lnTo>
                  <a:pt x="12101646" y="2313330"/>
                </a:lnTo>
                <a:lnTo>
                  <a:pt x="12071540" y="2346910"/>
                </a:lnTo>
                <a:lnTo>
                  <a:pt x="12037958" y="2377013"/>
                </a:lnTo>
                <a:lnTo>
                  <a:pt x="12001210" y="2403332"/>
                </a:lnTo>
                <a:lnTo>
                  <a:pt x="11961604" y="2425557"/>
                </a:lnTo>
                <a:lnTo>
                  <a:pt x="11919448" y="2443381"/>
                </a:lnTo>
                <a:lnTo>
                  <a:pt x="11875052" y="2456494"/>
                </a:lnTo>
                <a:lnTo>
                  <a:pt x="11828724" y="2464588"/>
                </a:lnTo>
                <a:lnTo>
                  <a:pt x="11780774" y="2467355"/>
                </a:lnTo>
                <a:lnTo>
                  <a:pt x="411226" y="2467355"/>
                </a:lnTo>
                <a:lnTo>
                  <a:pt x="363268" y="2464588"/>
                </a:lnTo>
                <a:lnTo>
                  <a:pt x="316935" y="2456494"/>
                </a:lnTo>
                <a:lnTo>
                  <a:pt x="272536" y="2443381"/>
                </a:lnTo>
                <a:lnTo>
                  <a:pt x="230379" y="2425557"/>
                </a:lnTo>
                <a:lnTo>
                  <a:pt x="190772" y="2403332"/>
                </a:lnTo>
                <a:lnTo>
                  <a:pt x="154025" y="2377013"/>
                </a:lnTo>
                <a:lnTo>
                  <a:pt x="120445" y="2346910"/>
                </a:lnTo>
                <a:lnTo>
                  <a:pt x="90341" y="2313330"/>
                </a:lnTo>
                <a:lnTo>
                  <a:pt x="64022" y="2276583"/>
                </a:lnTo>
                <a:lnTo>
                  <a:pt x="41797" y="2236976"/>
                </a:lnTo>
                <a:lnTo>
                  <a:pt x="23973" y="2194819"/>
                </a:lnTo>
                <a:lnTo>
                  <a:pt x="10860" y="2150420"/>
                </a:lnTo>
                <a:lnTo>
                  <a:pt x="2766" y="2104087"/>
                </a:lnTo>
                <a:lnTo>
                  <a:pt x="0" y="2056129"/>
                </a:lnTo>
                <a:lnTo>
                  <a:pt x="0" y="411225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1/23/2019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9721" y="1257300"/>
            <a:ext cx="11592556" cy="299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1400768"/>
          </a:xfrm>
          <a:custGeom>
            <a:avLst/>
            <a:gdLst/>
            <a:ahLst/>
            <a:cxnLst/>
            <a:rect l="l" t="t" r="r" b="b"/>
            <a:pathLst>
              <a:path w="12192000" h="1416050">
                <a:moveTo>
                  <a:pt x="11956034" y="0"/>
                </a:moveTo>
                <a:lnTo>
                  <a:pt x="235978" y="0"/>
                </a:lnTo>
                <a:lnTo>
                  <a:pt x="188420" y="4794"/>
                </a:lnTo>
                <a:lnTo>
                  <a:pt x="144124" y="18545"/>
                </a:lnTo>
                <a:lnTo>
                  <a:pt x="104039" y="40304"/>
                </a:lnTo>
                <a:lnTo>
                  <a:pt x="69115" y="69119"/>
                </a:lnTo>
                <a:lnTo>
                  <a:pt x="40300" y="104043"/>
                </a:lnTo>
                <a:lnTo>
                  <a:pt x="18544" y="144125"/>
                </a:lnTo>
                <a:lnTo>
                  <a:pt x="4794" y="188415"/>
                </a:lnTo>
                <a:lnTo>
                  <a:pt x="0" y="235965"/>
                </a:lnTo>
                <a:lnTo>
                  <a:pt x="0" y="1179829"/>
                </a:lnTo>
                <a:lnTo>
                  <a:pt x="4794" y="1227380"/>
                </a:lnTo>
                <a:lnTo>
                  <a:pt x="18544" y="1271670"/>
                </a:lnTo>
                <a:lnTo>
                  <a:pt x="40300" y="1311752"/>
                </a:lnTo>
                <a:lnTo>
                  <a:pt x="69115" y="1346676"/>
                </a:lnTo>
                <a:lnTo>
                  <a:pt x="104039" y="1375491"/>
                </a:lnTo>
                <a:lnTo>
                  <a:pt x="144124" y="1397250"/>
                </a:lnTo>
                <a:lnTo>
                  <a:pt x="188420" y="1411001"/>
                </a:lnTo>
                <a:lnTo>
                  <a:pt x="235978" y="1415795"/>
                </a:lnTo>
                <a:lnTo>
                  <a:pt x="11956034" y="1415795"/>
                </a:lnTo>
                <a:lnTo>
                  <a:pt x="12003584" y="1411001"/>
                </a:lnTo>
                <a:lnTo>
                  <a:pt x="12047874" y="1397250"/>
                </a:lnTo>
                <a:lnTo>
                  <a:pt x="12087956" y="1375491"/>
                </a:lnTo>
                <a:lnTo>
                  <a:pt x="12122880" y="1346676"/>
                </a:lnTo>
                <a:lnTo>
                  <a:pt x="12151695" y="1311752"/>
                </a:lnTo>
                <a:lnTo>
                  <a:pt x="12173454" y="1271670"/>
                </a:lnTo>
                <a:lnTo>
                  <a:pt x="12187205" y="1227380"/>
                </a:lnTo>
                <a:lnTo>
                  <a:pt x="12192000" y="1179829"/>
                </a:lnTo>
                <a:lnTo>
                  <a:pt x="12192000" y="235965"/>
                </a:lnTo>
                <a:lnTo>
                  <a:pt x="12187205" y="188415"/>
                </a:lnTo>
                <a:lnTo>
                  <a:pt x="12173454" y="144125"/>
                </a:lnTo>
                <a:lnTo>
                  <a:pt x="12151695" y="104043"/>
                </a:lnTo>
                <a:lnTo>
                  <a:pt x="12122880" y="69119"/>
                </a:lnTo>
                <a:lnTo>
                  <a:pt x="12087956" y="40304"/>
                </a:lnTo>
                <a:lnTo>
                  <a:pt x="12047874" y="18545"/>
                </a:lnTo>
                <a:lnTo>
                  <a:pt x="12003584" y="4794"/>
                </a:lnTo>
                <a:lnTo>
                  <a:pt x="1195603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15240"/>
            <a:ext cx="12192000" cy="1400768"/>
          </a:xfrm>
          <a:custGeom>
            <a:avLst/>
            <a:gdLst/>
            <a:ahLst/>
            <a:cxnLst/>
            <a:rect l="l" t="t" r="r" b="b"/>
            <a:pathLst>
              <a:path w="12192000" h="1416050">
                <a:moveTo>
                  <a:pt x="0" y="235965"/>
                </a:moveTo>
                <a:lnTo>
                  <a:pt x="4794" y="188415"/>
                </a:lnTo>
                <a:lnTo>
                  <a:pt x="18544" y="144125"/>
                </a:lnTo>
                <a:lnTo>
                  <a:pt x="40300" y="104043"/>
                </a:lnTo>
                <a:lnTo>
                  <a:pt x="69115" y="69119"/>
                </a:lnTo>
                <a:lnTo>
                  <a:pt x="104039" y="40304"/>
                </a:lnTo>
                <a:lnTo>
                  <a:pt x="144124" y="18545"/>
                </a:lnTo>
                <a:lnTo>
                  <a:pt x="188420" y="4794"/>
                </a:lnTo>
                <a:lnTo>
                  <a:pt x="235978" y="0"/>
                </a:lnTo>
                <a:lnTo>
                  <a:pt x="11956034" y="0"/>
                </a:lnTo>
                <a:lnTo>
                  <a:pt x="12003584" y="4794"/>
                </a:lnTo>
                <a:lnTo>
                  <a:pt x="12047874" y="18545"/>
                </a:lnTo>
                <a:lnTo>
                  <a:pt x="12087956" y="40304"/>
                </a:lnTo>
                <a:lnTo>
                  <a:pt x="12122880" y="69119"/>
                </a:lnTo>
                <a:lnTo>
                  <a:pt x="12151695" y="104043"/>
                </a:lnTo>
                <a:lnTo>
                  <a:pt x="12173454" y="144125"/>
                </a:lnTo>
                <a:lnTo>
                  <a:pt x="12187205" y="188415"/>
                </a:lnTo>
                <a:lnTo>
                  <a:pt x="12192000" y="235965"/>
                </a:lnTo>
                <a:lnTo>
                  <a:pt x="12192000" y="1179829"/>
                </a:lnTo>
                <a:lnTo>
                  <a:pt x="12187205" y="1227380"/>
                </a:lnTo>
                <a:lnTo>
                  <a:pt x="12173454" y="1271670"/>
                </a:lnTo>
                <a:lnTo>
                  <a:pt x="12151695" y="1311752"/>
                </a:lnTo>
                <a:lnTo>
                  <a:pt x="12122880" y="1346676"/>
                </a:lnTo>
                <a:lnTo>
                  <a:pt x="12087956" y="1375491"/>
                </a:lnTo>
                <a:lnTo>
                  <a:pt x="12047874" y="1397250"/>
                </a:lnTo>
                <a:lnTo>
                  <a:pt x="12003584" y="1411001"/>
                </a:lnTo>
                <a:lnTo>
                  <a:pt x="11956034" y="1415795"/>
                </a:lnTo>
                <a:lnTo>
                  <a:pt x="235978" y="1415795"/>
                </a:lnTo>
                <a:lnTo>
                  <a:pt x="188420" y="1411001"/>
                </a:lnTo>
                <a:lnTo>
                  <a:pt x="144124" y="1397250"/>
                </a:lnTo>
                <a:lnTo>
                  <a:pt x="104039" y="1375491"/>
                </a:lnTo>
                <a:lnTo>
                  <a:pt x="69115" y="1346676"/>
                </a:lnTo>
                <a:lnTo>
                  <a:pt x="40300" y="1311752"/>
                </a:lnTo>
                <a:lnTo>
                  <a:pt x="18544" y="1271670"/>
                </a:lnTo>
                <a:lnTo>
                  <a:pt x="4794" y="1227380"/>
                </a:lnTo>
                <a:lnTo>
                  <a:pt x="0" y="1179829"/>
                </a:lnTo>
                <a:lnTo>
                  <a:pt x="0" y="235965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828799"/>
            <a:ext cx="12192000" cy="5015865"/>
          </a:xfrm>
          <a:custGeom>
            <a:avLst/>
            <a:gdLst/>
            <a:ahLst/>
            <a:cxnLst/>
            <a:rect l="l" t="t" r="r" b="b"/>
            <a:pathLst>
              <a:path w="12192000" h="5015865">
                <a:moveTo>
                  <a:pt x="11356086" y="0"/>
                </a:moveTo>
                <a:lnTo>
                  <a:pt x="835939" y="0"/>
                </a:lnTo>
                <a:lnTo>
                  <a:pt x="788502" y="1323"/>
                </a:lnTo>
                <a:lnTo>
                  <a:pt x="741760" y="5246"/>
                </a:lnTo>
                <a:lnTo>
                  <a:pt x="695782" y="11698"/>
                </a:lnTo>
                <a:lnTo>
                  <a:pt x="650640" y="20608"/>
                </a:lnTo>
                <a:lnTo>
                  <a:pt x="606404" y="31906"/>
                </a:lnTo>
                <a:lnTo>
                  <a:pt x="563144" y="45522"/>
                </a:lnTo>
                <a:lnTo>
                  <a:pt x="520932" y="61384"/>
                </a:lnTo>
                <a:lnTo>
                  <a:pt x="479837" y="79422"/>
                </a:lnTo>
                <a:lnTo>
                  <a:pt x="439931" y="99566"/>
                </a:lnTo>
                <a:lnTo>
                  <a:pt x="401283" y="121745"/>
                </a:lnTo>
                <a:lnTo>
                  <a:pt x="363965" y="145888"/>
                </a:lnTo>
                <a:lnTo>
                  <a:pt x="328046" y="171925"/>
                </a:lnTo>
                <a:lnTo>
                  <a:pt x="293598" y="199785"/>
                </a:lnTo>
                <a:lnTo>
                  <a:pt x="260692" y="229398"/>
                </a:lnTo>
                <a:lnTo>
                  <a:pt x="229396" y="260693"/>
                </a:lnTo>
                <a:lnTo>
                  <a:pt x="199783" y="293599"/>
                </a:lnTo>
                <a:lnTo>
                  <a:pt x="171923" y="328047"/>
                </a:lnTo>
                <a:lnTo>
                  <a:pt x="145886" y="363964"/>
                </a:lnTo>
                <a:lnTo>
                  <a:pt x="121743" y="401282"/>
                </a:lnTo>
                <a:lnTo>
                  <a:pt x="99564" y="439928"/>
                </a:lnTo>
                <a:lnTo>
                  <a:pt x="79421" y="479833"/>
                </a:lnTo>
                <a:lnTo>
                  <a:pt x="61383" y="520926"/>
                </a:lnTo>
                <a:lnTo>
                  <a:pt x="45521" y="563137"/>
                </a:lnTo>
                <a:lnTo>
                  <a:pt x="31905" y="606394"/>
                </a:lnTo>
                <a:lnTo>
                  <a:pt x="20607" y="650628"/>
                </a:lnTo>
                <a:lnTo>
                  <a:pt x="11697" y="695767"/>
                </a:lnTo>
                <a:lnTo>
                  <a:pt x="5246" y="741742"/>
                </a:lnTo>
                <a:lnTo>
                  <a:pt x="1323" y="788481"/>
                </a:lnTo>
                <a:lnTo>
                  <a:pt x="0" y="835913"/>
                </a:lnTo>
                <a:lnTo>
                  <a:pt x="0" y="4179544"/>
                </a:lnTo>
                <a:lnTo>
                  <a:pt x="1323" y="4226981"/>
                </a:lnTo>
                <a:lnTo>
                  <a:pt x="5246" y="4273723"/>
                </a:lnTo>
                <a:lnTo>
                  <a:pt x="11697" y="4319701"/>
                </a:lnTo>
                <a:lnTo>
                  <a:pt x="20607" y="4364843"/>
                </a:lnTo>
                <a:lnTo>
                  <a:pt x="31905" y="4409079"/>
                </a:lnTo>
                <a:lnTo>
                  <a:pt x="45521" y="4452339"/>
                </a:lnTo>
                <a:lnTo>
                  <a:pt x="61383" y="4494551"/>
                </a:lnTo>
                <a:lnTo>
                  <a:pt x="79421" y="4535646"/>
                </a:lnTo>
                <a:lnTo>
                  <a:pt x="99564" y="4575552"/>
                </a:lnTo>
                <a:lnTo>
                  <a:pt x="121743" y="4614200"/>
                </a:lnTo>
                <a:lnTo>
                  <a:pt x="145886" y="4651518"/>
                </a:lnTo>
                <a:lnTo>
                  <a:pt x="171923" y="4687437"/>
                </a:lnTo>
                <a:lnTo>
                  <a:pt x="199783" y="4721885"/>
                </a:lnTo>
                <a:lnTo>
                  <a:pt x="229396" y="4754791"/>
                </a:lnTo>
                <a:lnTo>
                  <a:pt x="260692" y="4786087"/>
                </a:lnTo>
                <a:lnTo>
                  <a:pt x="293598" y="4815700"/>
                </a:lnTo>
                <a:lnTo>
                  <a:pt x="328046" y="4843560"/>
                </a:lnTo>
                <a:lnTo>
                  <a:pt x="363965" y="4869597"/>
                </a:lnTo>
                <a:lnTo>
                  <a:pt x="401283" y="4893740"/>
                </a:lnTo>
                <a:lnTo>
                  <a:pt x="439931" y="4915919"/>
                </a:lnTo>
                <a:lnTo>
                  <a:pt x="479837" y="4936062"/>
                </a:lnTo>
                <a:lnTo>
                  <a:pt x="520932" y="4954100"/>
                </a:lnTo>
                <a:lnTo>
                  <a:pt x="563144" y="4969962"/>
                </a:lnTo>
                <a:lnTo>
                  <a:pt x="606404" y="4983578"/>
                </a:lnTo>
                <a:lnTo>
                  <a:pt x="650640" y="4994876"/>
                </a:lnTo>
                <a:lnTo>
                  <a:pt x="695782" y="5003786"/>
                </a:lnTo>
                <a:lnTo>
                  <a:pt x="741760" y="5010237"/>
                </a:lnTo>
                <a:lnTo>
                  <a:pt x="788502" y="5014160"/>
                </a:lnTo>
                <a:lnTo>
                  <a:pt x="835939" y="5015484"/>
                </a:lnTo>
                <a:lnTo>
                  <a:pt x="11356086" y="5015484"/>
                </a:lnTo>
                <a:lnTo>
                  <a:pt x="11403518" y="5014160"/>
                </a:lnTo>
                <a:lnTo>
                  <a:pt x="11450257" y="5010237"/>
                </a:lnTo>
                <a:lnTo>
                  <a:pt x="11496232" y="5003786"/>
                </a:lnTo>
                <a:lnTo>
                  <a:pt x="11541371" y="4994876"/>
                </a:lnTo>
                <a:lnTo>
                  <a:pt x="11585605" y="4983578"/>
                </a:lnTo>
                <a:lnTo>
                  <a:pt x="11628862" y="4969962"/>
                </a:lnTo>
                <a:lnTo>
                  <a:pt x="11671073" y="4954100"/>
                </a:lnTo>
                <a:lnTo>
                  <a:pt x="11712166" y="4936062"/>
                </a:lnTo>
                <a:lnTo>
                  <a:pt x="11752071" y="4915919"/>
                </a:lnTo>
                <a:lnTo>
                  <a:pt x="11790717" y="4893740"/>
                </a:lnTo>
                <a:lnTo>
                  <a:pt x="11828035" y="4869597"/>
                </a:lnTo>
                <a:lnTo>
                  <a:pt x="11863952" y="4843560"/>
                </a:lnTo>
                <a:lnTo>
                  <a:pt x="11898400" y="4815700"/>
                </a:lnTo>
                <a:lnTo>
                  <a:pt x="11931306" y="4786087"/>
                </a:lnTo>
                <a:lnTo>
                  <a:pt x="11962601" y="4754791"/>
                </a:lnTo>
                <a:lnTo>
                  <a:pt x="11992214" y="4721885"/>
                </a:lnTo>
                <a:lnTo>
                  <a:pt x="12020074" y="4687437"/>
                </a:lnTo>
                <a:lnTo>
                  <a:pt x="12046111" y="4651518"/>
                </a:lnTo>
                <a:lnTo>
                  <a:pt x="12070254" y="4614200"/>
                </a:lnTo>
                <a:lnTo>
                  <a:pt x="12092433" y="4575552"/>
                </a:lnTo>
                <a:lnTo>
                  <a:pt x="12112577" y="4535646"/>
                </a:lnTo>
                <a:lnTo>
                  <a:pt x="12130615" y="4494551"/>
                </a:lnTo>
                <a:lnTo>
                  <a:pt x="12146477" y="4452339"/>
                </a:lnTo>
                <a:lnTo>
                  <a:pt x="12160093" y="4409079"/>
                </a:lnTo>
                <a:lnTo>
                  <a:pt x="12171391" y="4364843"/>
                </a:lnTo>
                <a:lnTo>
                  <a:pt x="12180301" y="4319701"/>
                </a:lnTo>
                <a:lnTo>
                  <a:pt x="12186753" y="4273723"/>
                </a:lnTo>
                <a:lnTo>
                  <a:pt x="12190676" y="4226981"/>
                </a:lnTo>
                <a:lnTo>
                  <a:pt x="12192000" y="4179544"/>
                </a:lnTo>
                <a:lnTo>
                  <a:pt x="12192000" y="835913"/>
                </a:lnTo>
                <a:lnTo>
                  <a:pt x="12190676" y="788481"/>
                </a:lnTo>
                <a:lnTo>
                  <a:pt x="12186753" y="741742"/>
                </a:lnTo>
                <a:lnTo>
                  <a:pt x="12180301" y="695767"/>
                </a:lnTo>
                <a:lnTo>
                  <a:pt x="12171391" y="650628"/>
                </a:lnTo>
                <a:lnTo>
                  <a:pt x="12160093" y="606394"/>
                </a:lnTo>
                <a:lnTo>
                  <a:pt x="12146477" y="563137"/>
                </a:lnTo>
                <a:lnTo>
                  <a:pt x="12130615" y="520926"/>
                </a:lnTo>
                <a:lnTo>
                  <a:pt x="12112577" y="479833"/>
                </a:lnTo>
                <a:lnTo>
                  <a:pt x="12092433" y="439928"/>
                </a:lnTo>
                <a:lnTo>
                  <a:pt x="12070254" y="401282"/>
                </a:lnTo>
                <a:lnTo>
                  <a:pt x="12046111" y="363964"/>
                </a:lnTo>
                <a:lnTo>
                  <a:pt x="12020074" y="328047"/>
                </a:lnTo>
                <a:lnTo>
                  <a:pt x="11992214" y="293599"/>
                </a:lnTo>
                <a:lnTo>
                  <a:pt x="11962601" y="260693"/>
                </a:lnTo>
                <a:lnTo>
                  <a:pt x="11931306" y="229398"/>
                </a:lnTo>
                <a:lnTo>
                  <a:pt x="11898400" y="199785"/>
                </a:lnTo>
                <a:lnTo>
                  <a:pt x="11863952" y="171925"/>
                </a:lnTo>
                <a:lnTo>
                  <a:pt x="11828035" y="145888"/>
                </a:lnTo>
                <a:lnTo>
                  <a:pt x="11790717" y="121745"/>
                </a:lnTo>
                <a:lnTo>
                  <a:pt x="11752071" y="99566"/>
                </a:lnTo>
                <a:lnTo>
                  <a:pt x="11712166" y="79422"/>
                </a:lnTo>
                <a:lnTo>
                  <a:pt x="11671073" y="61384"/>
                </a:lnTo>
                <a:lnTo>
                  <a:pt x="11628862" y="45522"/>
                </a:lnTo>
                <a:lnTo>
                  <a:pt x="11585605" y="31906"/>
                </a:lnTo>
                <a:lnTo>
                  <a:pt x="11541371" y="20608"/>
                </a:lnTo>
                <a:lnTo>
                  <a:pt x="11496232" y="11698"/>
                </a:lnTo>
                <a:lnTo>
                  <a:pt x="11450257" y="5246"/>
                </a:lnTo>
                <a:lnTo>
                  <a:pt x="11403518" y="1323"/>
                </a:lnTo>
                <a:lnTo>
                  <a:pt x="1135608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0" y="1840992"/>
            <a:ext cx="12192000" cy="5015865"/>
          </a:xfrm>
          <a:custGeom>
            <a:avLst/>
            <a:gdLst/>
            <a:ahLst/>
            <a:cxnLst/>
            <a:rect l="l" t="t" r="r" b="b"/>
            <a:pathLst>
              <a:path w="12192000" h="5015865">
                <a:moveTo>
                  <a:pt x="0" y="835913"/>
                </a:moveTo>
                <a:lnTo>
                  <a:pt x="1323" y="788481"/>
                </a:lnTo>
                <a:lnTo>
                  <a:pt x="5246" y="741742"/>
                </a:lnTo>
                <a:lnTo>
                  <a:pt x="11697" y="695767"/>
                </a:lnTo>
                <a:lnTo>
                  <a:pt x="20607" y="650628"/>
                </a:lnTo>
                <a:lnTo>
                  <a:pt x="31905" y="606394"/>
                </a:lnTo>
                <a:lnTo>
                  <a:pt x="45521" y="563137"/>
                </a:lnTo>
                <a:lnTo>
                  <a:pt x="61383" y="520926"/>
                </a:lnTo>
                <a:lnTo>
                  <a:pt x="79421" y="479833"/>
                </a:lnTo>
                <a:lnTo>
                  <a:pt x="99564" y="439928"/>
                </a:lnTo>
                <a:lnTo>
                  <a:pt x="121743" y="401282"/>
                </a:lnTo>
                <a:lnTo>
                  <a:pt x="145886" y="363964"/>
                </a:lnTo>
                <a:lnTo>
                  <a:pt x="171923" y="328047"/>
                </a:lnTo>
                <a:lnTo>
                  <a:pt x="199783" y="293599"/>
                </a:lnTo>
                <a:lnTo>
                  <a:pt x="229396" y="260693"/>
                </a:lnTo>
                <a:lnTo>
                  <a:pt x="260692" y="229398"/>
                </a:lnTo>
                <a:lnTo>
                  <a:pt x="293598" y="199785"/>
                </a:lnTo>
                <a:lnTo>
                  <a:pt x="328046" y="171925"/>
                </a:lnTo>
                <a:lnTo>
                  <a:pt x="363965" y="145888"/>
                </a:lnTo>
                <a:lnTo>
                  <a:pt x="401283" y="121745"/>
                </a:lnTo>
                <a:lnTo>
                  <a:pt x="439931" y="99566"/>
                </a:lnTo>
                <a:lnTo>
                  <a:pt x="479837" y="79422"/>
                </a:lnTo>
                <a:lnTo>
                  <a:pt x="520932" y="61384"/>
                </a:lnTo>
                <a:lnTo>
                  <a:pt x="563144" y="45522"/>
                </a:lnTo>
                <a:lnTo>
                  <a:pt x="606404" y="31906"/>
                </a:lnTo>
                <a:lnTo>
                  <a:pt x="650640" y="20608"/>
                </a:lnTo>
                <a:lnTo>
                  <a:pt x="695782" y="11698"/>
                </a:lnTo>
                <a:lnTo>
                  <a:pt x="741760" y="5246"/>
                </a:lnTo>
                <a:lnTo>
                  <a:pt x="788502" y="1323"/>
                </a:lnTo>
                <a:lnTo>
                  <a:pt x="835939" y="0"/>
                </a:lnTo>
                <a:lnTo>
                  <a:pt x="11356086" y="0"/>
                </a:lnTo>
                <a:lnTo>
                  <a:pt x="11403518" y="1323"/>
                </a:lnTo>
                <a:lnTo>
                  <a:pt x="11450257" y="5246"/>
                </a:lnTo>
                <a:lnTo>
                  <a:pt x="11496232" y="11698"/>
                </a:lnTo>
                <a:lnTo>
                  <a:pt x="11541371" y="20608"/>
                </a:lnTo>
                <a:lnTo>
                  <a:pt x="11585605" y="31906"/>
                </a:lnTo>
                <a:lnTo>
                  <a:pt x="11628862" y="45522"/>
                </a:lnTo>
                <a:lnTo>
                  <a:pt x="11671073" y="61384"/>
                </a:lnTo>
                <a:lnTo>
                  <a:pt x="11712166" y="79422"/>
                </a:lnTo>
                <a:lnTo>
                  <a:pt x="11752071" y="99566"/>
                </a:lnTo>
                <a:lnTo>
                  <a:pt x="11790717" y="121745"/>
                </a:lnTo>
                <a:lnTo>
                  <a:pt x="11828035" y="145888"/>
                </a:lnTo>
                <a:lnTo>
                  <a:pt x="11863952" y="171925"/>
                </a:lnTo>
                <a:lnTo>
                  <a:pt x="11898400" y="199785"/>
                </a:lnTo>
                <a:lnTo>
                  <a:pt x="11931306" y="229398"/>
                </a:lnTo>
                <a:lnTo>
                  <a:pt x="11962601" y="260693"/>
                </a:lnTo>
                <a:lnTo>
                  <a:pt x="11992214" y="293599"/>
                </a:lnTo>
                <a:lnTo>
                  <a:pt x="12020074" y="328047"/>
                </a:lnTo>
                <a:lnTo>
                  <a:pt x="12046111" y="363964"/>
                </a:lnTo>
                <a:lnTo>
                  <a:pt x="12070254" y="401282"/>
                </a:lnTo>
                <a:lnTo>
                  <a:pt x="12092433" y="439928"/>
                </a:lnTo>
                <a:lnTo>
                  <a:pt x="12112577" y="479833"/>
                </a:lnTo>
                <a:lnTo>
                  <a:pt x="12130615" y="520926"/>
                </a:lnTo>
                <a:lnTo>
                  <a:pt x="12146477" y="563137"/>
                </a:lnTo>
                <a:lnTo>
                  <a:pt x="12160093" y="606394"/>
                </a:lnTo>
                <a:lnTo>
                  <a:pt x="12171391" y="650628"/>
                </a:lnTo>
                <a:lnTo>
                  <a:pt x="12180301" y="695767"/>
                </a:lnTo>
                <a:lnTo>
                  <a:pt x="12186753" y="741742"/>
                </a:lnTo>
                <a:lnTo>
                  <a:pt x="12190676" y="788481"/>
                </a:lnTo>
                <a:lnTo>
                  <a:pt x="12192000" y="835913"/>
                </a:lnTo>
                <a:lnTo>
                  <a:pt x="12192000" y="4179544"/>
                </a:lnTo>
                <a:lnTo>
                  <a:pt x="12190676" y="4226981"/>
                </a:lnTo>
                <a:lnTo>
                  <a:pt x="12186753" y="4273723"/>
                </a:lnTo>
                <a:lnTo>
                  <a:pt x="12180301" y="4319701"/>
                </a:lnTo>
                <a:lnTo>
                  <a:pt x="12171391" y="4364843"/>
                </a:lnTo>
                <a:lnTo>
                  <a:pt x="12160093" y="4409079"/>
                </a:lnTo>
                <a:lnTo>
                  <a:pt x="12146477" y="4452339"/>
                </a:lnTo>
                <a:lnTo>
                  <a:pt x="12130615" y="4494551"/>
                </a:lnTo>
                <a:lnTo>
                  <a:pt x="12112577" y="4535646"/>
                </a:lnTo>
                <a:lnTo>
                  <a:pt x="12092433" y="4575552"/>
                </a:lnTo>
                <a:lnTo>
                  <a:pt x="12070254" y="4614200"/>
                </a:lnTo>
                <a:lnTo>
                  <a:pt x="12046111" y="4651518"/>
                </a:lnTo>
                <a:lnTo>
                  <a:pt x="12020074" y="4687437"/>
                </a:lnTo>
                <a:lnTo>
                  <a:pt x="11992214" y="4721885"/>
                </a:lnTo>
                <a:lnTo>
                  <a:pt x="11962601" y="4754791"/>
                </a:lnTo>
                <a:lnTo>
                  <a:pt x="11931306" y="4786087"/>
                </a:lnTo>
                <a:lnTo>
                  <a:pt x="11898400" y="4815700"/>
                </a:lnTo>
                <a:lnTo>
                  <a:pt x="11863952" y="4843560"/>
                </a:lnTo>
                <a:lnTo>
                  <a:pt x="11828035" y="4869597"/>
                </a:lnTo>
                <a:lnTo>
                  <a:pt x="11790717" y="4893740"/>
                </a:lnTo>
                <a:lnTo>
                  <a:pt x="11752071" y="4915919"/>
                </a:lnTo>
                <a:lnTo>
                  <a:pt x="11712166" y="4936062"/>
                </a:lnTo>
                <a:lnTo>
                  <a:pt x="11671073" y="4954100"/>
                </a:lnTo>
                <a:lnTo>
                  <a:pt x="11628862" y="4969962"/>
                </a:lnTo>
                <a:lnTo>
                  <a:pt x="11585605" y="4983578"/>
                </a:lnTo>
                <a:lnTo>
                  <a:pt x="11541371" y="4994876"/>
                </a:lnTo>
                <a:lnTo>
                  <a:pt x="11496232" y="5003786"/>
                </a:lnTo>
                <a:lnTo>
                  <a:pt x="11450257" y="5010237"/>
                </a:lnTo>
                <a:lnTo>
                  <a:pt x="11403518" y="5014160"/>
                </a:lnTo>
                <a:lnTo>
                  <a:pt x="11356086" y="5015484"/>
                </a:lnTo>
                <a:lnTo>
                  <a:pt x="835939" y="5015484"/>
                </a:lnTo>
                <a:lnTo>
                  <a:pt x="788502" y="5014160"/>
                </a:lnTo>
                <a:lnTo>
                  <a:pt x="741760" y="5010237"/>
                </a:lnTo>
                <a:lnTo>
                  <a:pt x="695782" y="5003786"/>
                </a:lnTo>
                <a:lnTo>
                  <a:pt x="650640" y="4994876"/>
                </a:lnTo>
                <a:lnTo>
                  <a:pt x="606404" y="4983578"/>
                </a:lnTo>
                <a:lnTo>
                  <a:pt x="563144" y="4969962"/>
                </a:lnTo>
                <a:lnTo>
                  <a:pt x="520932" y="4954100"/>
                </a:lnTo>
                <a:lnTo>
                  <a:pt x="479837" y="4936062"/>
                </a:lnTo>
                <a:lnTo>
                  <a:pt x="439931" y="4915919"/>
                </a:lnTo>
                <a:lnTo>
                  <a:pt x="401283" y="4893740"/>
                </a:lnTo>
                <a:lnTo>
                  <a:pt x="363965" y="4869597"/>
                </a:lnTo>
                <a:lnTo>
                  <a:pt x="328046" y="4843560"/>
                </a:lnTo>
                <a:lnTo>
                  <a:pt x="293598" y="4815700"/>
                </a:lnTo>
                <a:lnTo>
                  <a:pt x="260692" y="4786087"/>
                </a:lnTo>
                <a:lnTo>
                  <a:pt x="229396" y="4754791"/>
                </a:lnTo>
                <a:lnTo>
                  <a:pt x="199783" y="4721885"/>
                </a:lnTo>
                <a:lnTo>
                  <a:pt x="171923" y="4687437"/>
                </a:lnTo>
                <a:lnTo>
                  <a:pt x="145886" y="4651518"/>
                </a:lnTo>
                <a:lnTo>
                  <a:pt x="121743" y="4614200"/>
                </a:lnTo>
                <a:lnTo>
                  <a:pt x="99564" y="4575552"/>
                </a:lnTo>
                <a:lnTo>
                  <a:pt x="79421" y="4535646"/>
                </a:lnTo>
                <a:lnTo>
                  <a:pt x="61383" y="4494551"/>
                </a:lnTo>
                <a:lnTo>
                  <a:pt x="45521" y="4452339"/>
                </a:lnTo>
                <a:lnTo>
                  <a:pt x="31905" y="4409079"/>
                </a:lnTo>
                <a:lnTo>
                  <a:pt x="20607" y="4364843"/>
                </a:lnTo>
                <a:lnTo>
                  <a:pt x="11697" y="4319701"/>
                </a:lnTo>
                <a:lnTo>
                  <a:pt x="5246" y="4273723"/>
                </a:lnTo>
                <a:lnTo>
                  <a:pt x="1323" y="4226981"/>
                </a:lnTo>
                <a:lnTo>
                  <a:pt x="0" y="4179544"/>
                </a:lnTo>
                <a:lnTo>
                  <a:pt x="0" y="835913"/>
                </a:lnTo>
                <a:close/>
              </a:path>
            </a:pathLst>
          </a:custGeom>
          <a:ln w="12191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622503" y="2076450"/>
            <a:ext cx="5393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5991" y="2353817"/>
            <a:ext cx="5684520" cy="28039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99085" marR="5080">
              <a:lnSpc>
                <a:spcPct val="101099"/>
              </a:lnSpc>
              <a:spcBef>
                <a:spcPts val="75"/>
              </a:spcBef>
              <a:tabLst>
                <a:tab pos="1200785" algn="l"/>
                <a:tab pos="2005964" algn="l"/>
                <a:tab pos="3008630" algn="l"/>
                <a:tab pos="3805554" algn="l"/>
                <a:tab pos="4478020" algn="l"/>
                <a:tab pos="5375910" algn="l"/>
              </a:tabLst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34801" y="2013964"/>
            <a:ext cx="5880999" cy="31418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ts val="203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IN" sz="1800" dirty="0" smtClean="0">
                <a:solidFill>
                  <a:schemeClr val="bg1"/>
                </a:solidFill>
                <a:latin typeface="Calibri"/>
                <a:cs typeface="Calibri"/>
              </a:rPr>
              <a:t>This application wil</a:t>
            </a:r>
            <a:r>
              <a:rPr lang="en-IN" dirty="0">
                <a:solidFill>
                  <a:schemeClr val="bg1"/>
                </a:solidFill>
                <a:latin typeface="Calibri"/>
                <a:cs typeface="Calibri"/>
              </a:rPr>
              <a:t>l</a:t>
            </a:r>
            <a:r>
              <a:rPr lang="en-IN" sz="1800" dirty="0" smtClean="0">
                <a:solidFill>
                  <a:schemeClr val="bg1"/>
                </a:solidFill>
                <a:latin typeface="Calibri"/>
                <a:cs typeface="Calibri"/>
              </a:rPr>
              <a:t> be in different regional languages .</a:t>
            </a:r>
          </a:p>
          <a:p>
            <a:pPr marL="299085" indent="-286385">
              <a:lnSpc>
                <a:spcPts val="203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IN" dirty="0" smtClean="0">
                <a:solidFill>
                  <a:schemeClr val="bg1"/>
                </a:solidFill>
                <a:latin typeface="Calibri"/>
                <a:cs typeface="Calibri"/>
              </a:rPr>
              <a:t>This platform lets the farmers to post their product  categories  such as qualities </a:t>
            </a:r>
            <a:r>
              <a:rPr lang="en-IN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IN" dirty="0" smtClean="0">
                <a:solidFill>
                  <a:schemeClr val="bg1"/>
                </a:solidFill>
                <a:latin typeface="Calibri"/>
                <a:cs typeface="Calibri"/>
              </a:rPr>
              <a:t>&amp; quantities</a:t>
            </a:r>
            <a:r>
              <a:rPr lang="en-IN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IN" dirty="0" smtClean="0">
                <a:solidFill>
                  <a:schemeClr val="bg1"/>
                </a:solidFill>
                <a:latin typeface="Calibri"/>
                <a:cs typeface="Calibri"/>
              </a:rPr>
              <a:t>of the produce by which whole sellers can contact to farmers  </a:t>
            </a:r>
            <a:r>
              <a:rPr lang="en-IN" sz="1800" dirty="0" smtClean="0">
                <a:solidFill>
                  <a:schemeClr val="bg1"/>
                </a:solidFill>
                <a:latin typeface="Calibri"/>
                <a:cs typeface="Calibri"/>
              </a:rPr>
              <a:t>&amp; by their produce. </a:t>
            </a:r>
            <a:r>
              <a:rPr lang="en-IN" dirty="0" smtClean="0">
                <a:solidFill>
                  <a:schemeClr val="bg1"/>
                </a:solidFill>
                <a:latin typeface="Calibri"/>
                <a:cs typeface="Calibri"/>
              </a:rPr>
              <a:t>This will also lets the whole seller to post product request.</a:t>
            </a:r>
          </a:p>
          <a:p>
            <a:pPr marL="299085" indent="-286385">
              <a:lnSpc>
                <a:spcPts val="203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IN" dirty="0" smtClean="0">
                <a:solidFill>
                  <a:schemeClr val="bg1"/>
                </a:solidFill>
                <a:latin typeface="Calibri"/>
                <a:cs typeface="Calibri"/>
              </a:rPr>
              <a:t>Details of the farmers purchases are recorded</a:t>
            </a:r>
            <a:r>
              <a:rPr lang="en-IN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IN" dirty="0" smtClean="0">
                <a:solidFill>
                  <a:schemeClr val="bg1"/>
                </a:solidFill>
                <a:latin typeface="Calibri"/>
                <a:cs typeface="Calibri"/>
              </a:rPr>
              <a:t>. This details will  subsequently be mapped with a soil card and provide </a:t>
            </a:r>
            <a:r>
              <a:rPr lang="en-IN" sz="1800" dirty="0" smtClean="0">
                <a:solidFill>
                  <a:schemeClr val="bg1"/>
                </a:solidFill>
                <a:latin typeface="Calibri"/>
                <a:cs typeface="Calibri"/>
              </a:rPr>
              <a:t>      guidance on the soil and subsequently help improve productivity and farmer income.</a:t>
            </a:r>
          </a:p>
          <a:p>
            <a:pPr marL="299085" indent="-286385">
              <a:lnSpc>
                <a:spcPts val="203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endParaRPr lang="en-IN" sz="1800" dirty="0" smtClean="0">
              <a:solidFill>
                <a:schemeClr val="bg1"/>
              </a:solidFill>
              <a:latin typeface="Calibri"/>
              <a:cs typeface="Calibri"/>
            </a:endParaRPr>
          </a:p>
          <a:p>
            <a:pPr marL="12700">
              <a:lnSpc>
                <a:spcPts val="203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r>
              <a:rPr lang="en-IN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IN" dirty="0" smtClean="0">
                <a:solidFill>
                  <a:schemeClr val="bg1"/>
                </a:solidFill>
                <a:latin typeface="Calibri"/>
                <a:cs typeface="Calibri"/>
              </a:rPr>
              <a:t>   </a:t>
            </a:r>
            <a:endParaRPr sz="18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32321" y="3253232"/>
            <a:ext cx="573595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6385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720" algn="l"/>
              </a:tabLst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18834" y="5722721"/>
            <a:ext cx="54483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9139" y="148932"/>
            <a:ext cx="11564857" cy="11592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Technology Bucket : </a:t>
            </a:r>
            <a:r>
              <a:rPr lang="en-US" dirty="0">
                <a:solidFill>
                  <a:schemeClr val="bg1"/>
                </a:solidFill>
              </a:rPr>
              <a:t>Agriculture and Rural Development</a:t>
            </a:r>
            <a:r>
              <a:rPr lang="en-US" dirty="0">
                <a:solidFill>
                  <a:schemeClr val="bg1"/>
                </a:solidFill>
              </a:rPr>
              <a:t>			</a:t>
            </a: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smtClean="0"/>
              <a:t> </a:t>
            </a:r>
            <a:r>
              <a:rPr lang="en-US" dirty="0"/>
              <a:t>Category: </a:t>
            </a:r>
            <a:r>
              <a:rPr lang="en-US" dirty="0">
                <a:solidFill>
                  <a:schemeClr val="bg1"/>
                </a:solidFill>
              </a:rPr>
              <a:t>Software</a:t>
            </a:r>
            <a:endParaRPr lang="en-US" spc="-10" dirty="0">
              <a:solidFill>
                <a:schemeClr val="bg1"/>
              </a:solidFill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Company Name/ Ministry Name </a:t>
            </a:r>
            <a:r>
              <a:rPr lang="en-US" spc="-5" dirty="0">
                <a:solidFill>
                  <a:srgbClr val="FFFFFF"/>
                </a:solidFill>
                <a:cs typeface="Calibri"/>
              </a:rPr>
              <a:t>:</a:t>
            </a:r>
            <a:r>
              <a:rPr lang="en-US" spc="-5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KISAN FORUM PVT LTD</a:t>
            </a:r>
            <a:r>
              <a:rPr lang="en-US" spc="-10" dirty="0">
                <a:solidFill>
                  <a:srgbClr val="FFFFFF"/>
                </a:solidFill>
                <a:cs typeface="Calibri"/>
              </a:rPr>
              <a:t>				</a:t>
            </a:r>
            <a:r>
              <a:rPr lang="en-US" spc="-10" dirty="0" smtClean="0">
                <a:solidFill>
                  <a:srgbClr val="FFFFFF"/>
                </a:solidFill>
                <a:cs typeface="Calibri"/>
              </a:rPr>
              <a:t> </a:t>
            </a:r>
            <a:r>
              <a:rPr lang="en-US" dirty="0" smtClean="0"/>
              <a:t> </a:t>
            </a:r>
            <a:r>
              <a:rPr lang="en-US" dirty="0"/>
              <a:t>Problem Code : </a:t>
            </a:r>
            <a:r>
              <a:rPr lang="en-US" dirty="0" smtClean="0">
                <a:solidFill>
                  <a:schemeClr val="bg1"/>
                </a:solidFill>
              </a:rPr>
              <a:t>NS5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40" dirty="0" smtClean="0">
                <a:cs typeface="Calibri"/>
              </a:rPr>
              <a:t>Team </a:t>
            </a:r>
            <a:r>
              <a:rPr lang="en-US" spc="-5" dirty="0">
                <a:cs typeface="Calibri"/>
              </a:rPr>
              <a:t>Leader </a:t>
            </a:r>
            <a:r>
              <a:rPr lang="en-US" dirty="0">
                <a:cs typeface="Calibri"/>
              </a:rPr>
              <a:t>Name </a:t>
            </a:r>
            <a:r>
              <a:rPr lang="en-US" spc="-10" dirty="0">
                <a:solidFill>
                  <a:srgbClr val="FFFFFF"/>
                </a:solidFill>
                <a:cs typeface="Calibri"/>
              </a:rPr>
              <a:t>: </a:t>
            </a:r>
            <a:r>
              <a:rPr lang="en-US" spc="-10" dirty="0" err="1">
                <a:solidFill>
                  <a:srgbClr val="FFFFFF"/>
                </a:solidFill>
                <a:cs typeface="Calibri"/>
              </a:rPr>
              <a:t>Vishwas</a:t>
            </a:r>
            <a:r>
              <a:rPr lang="en-US" spc="-10" dirty="0">
                <a:solidFill>
                  <a:srgbClr val="FFFFFF"/>
                </a:solidFill>
                <a:cs typeface="Calibri"/>
              </a:rPr>
              <a:t>  </a:t>
            </a:r>
            <a:r>
              <a:rPr lang="en-US" spc="-10" dirty="0" err="1">
                <a:solidFill>
                  <a:srgbClr val="FFFFFF"/>
                </a:solidFill>
                <a:cs typeface="Calibri"/>
              </a:rPr>
              <a:t>Lodhi</a:t>
            </a:r>
            <a:r>
              <a:rPr lang="en-US" spc="-10" dirty="0">
                <a:solidFill>
                  <a:srgbClr val="FFFFFF"/>
                </a:solidFill>
                <a:cs typeface="Calibri"/>
              </a:rPr>
              <a:t>					                 </a:t>
            </a:r>
            <a:r>
              <a:rPr lang="en-US" spc="-10" dirty="0" smtClean="0">
                <a:solidFill>
                  <a:srgbClr val="FFFFFF"/>
                </a:solidFill>
                <a:cs typeface="Calibri"/>
              </a:rPr>
              <a:t>   </a:t>
            </a:r>
            <a:r>
              <a:rPr lang="en-US" spc="-10" dirty="0">
                <a:cs typeface="Calibri"/>
              </a:rPr>
              <a:t>College  Code</a:t>
            </a:r>
            <a:r>
              <a:rPr lang="en-US" spc="-10" dirty="0">
                <a:solidFill>
                  <a:srgbClr val="FFFFFF"/>
                </a:solidFill>
                <a:cs typeface="Calibri"/>
              </a:rPr>
              <a:t>:  0187</a:t>
            </a:r>
            <a:endParaRPr lang="en-US" sz="2400" dirty="0">
              <a:cs typeface="Calibri"/>
            </a:endParaRPr>
          </a:p>
          <a:p>
            <a:pPr marL="487045" indent="-286385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487045" algn="l"/>
                <a:tab pos="487680" algn="l"/>
              </a:tabLst>
            </a:pPr>
            <a:endParaRPr lang="en-US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" y="1830903"/>
            <a:ext cx="6400800" cy="5283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0" indent="-112713">
              <a:lnSpc>
                <a:spcPct val="100000"/>
              </a:lnSpc>
              <a:spcBef>
                <a:spcPts val="90"/>
              </a:spcBef>
              <a:buFont typeface="Arial" pitchFamily="34" charset="0"/>
              <a:buChar char="•"/>
              <a:tabLst>
                <a:tab pos="268288" algn="l"/>
                <a:tab pos="487363" algn="l"/>
              </a:tabLst>
            </a:pPr>
            <a:r>
              <a:rPr lang="en-IN" dirty="0" smtClean="0">
                <a:solidFill>
                  <a:schemeClr val="bg1"/>
                </a:solidFill>
              </a:rPr>
              <a:t>  The </a:t>
            </a:r>
            <a:r>
              <a:rPr lang="en-IN" dirty="0">
                <a:solidFill>
                  <a:schemeClr val="bg1"/>
                </a:solidFill>
              </a:rPr>
              <a:t>government continues on its path of digitizing the </a:t>
            </a:r>
          </a:p>
          <a:p>
            <a:pPr marL="200660">
              <a:lnSpc>
                <a:spcPct val="100000"/>
              </a:lnSpc>
              <a:spcBef>
                <a:spcPts val="90"/>
              </a:spcBef>
              <a:tabLst>
                <a:tab pos="487045" algn="l"/>
                <a:tab pos="487680" algn="l"/>
              </a:tabLst>
            </a:pPr>
            <a:r>
              <a:rPr lang="en-IN" dirty="0">
                <a:solidFill>
                  <a:srgbClr val="FFFFFF"/>
                </a:solidFill>
                <a:cs typeface="Calibri"/>
              </a:rPr>
              <a:t>      rural economy by </a:t>
            </a:r>
            <a:r>
              <a:rPr lang="en-IN" dirty="0">
                <a:solidFill>
                  <a:schemeClr val="bg1"/>
                </a:solidFill>
              </a:rPr>
              <a:t>empowering rural people with digital </a:t>
            </a:r>
          </a:p>
          <a:p>
            <a:pPr marL="200660">
              <a:lnSpc>
                <a:spcPct val="100000"/>
              </a:lnSpc>
              <a:spcBef>
                <a:spcPts val="90"/>
              </a:spcBef>
              <a:tabLst>
                <a:tab pos="487045" algn="l"/>
                <a:tab pos="487680" algn="l"/>
              </a:tabLst>
            </a:pPr>
            <a:r>
              <a:rPr lang="en-IN" dirty="0">
                <a:solidFill>
                  <a:schemeClr val="bg1"/>
                </a:solidFill>
              </a:rPr>
              <a:t>      means. So that villagers can be connected to the</a:t>
            </a:r>
          </a:p>
          <a:p>
            <a:pPr marL="200660">
              <a:lnSpc>
                <a:spcPct val="100000"/>
              </a:lnSpc>
              <a:spcBef>
                <a:spcPts val="90"/>
              </a:spcBef>
              <a:tabLst>
                <a:tab pos="487045" algn="l"/>
                <a:tab pos="487680" algn="l"/>
              </a:tabLst>
            </a:pPr>
            <a:r>
              <a:rPr lang="en-IN" dirty="0">
                <a:solidFill>
                  <a:schemeClr val="bg1"/>
                </a:solidFill>
              </a:rPr>
              <a:t>      modern world. So , for this we have some certain </a:t>
            </a:r>
            <a:r>
              <a:rPr lang="en-IN" b="1" i="1" dirty="0">
                <a:solidFill>
                  <a:schemeClr val="bg1"/>
                </a:solidFill>
              </a:rPr>
              <a:t>ideas </a:t>
            </a:r>
          </a:p>
          <a:p>
            <a:pPr marL="200660">
              <a:lnSpc>
                <a:spcPct val="100000"/>
              </a:lnSpc>
              <a:spcBef>
                <a:spcPts val="90"/>
              </a:spcBef>
              <a:tabLst>
                <a:tab pos="487045" algn="l"/>
                <a:tab pos="487680" algn="l"/>
              </a:tabLst>
            </a:pPr>
            <a:r>
              <a:rPr lang="en-IN" dirty="0">
                <a:solidFill>
                  <a:schemeClr val="bg1"/>
                </a:solidFill>
              </a:rPr>
              <a:t>     that will changes the market protocol :-</a:t>
            </a:r>
          </a:p>
          <a:p>
            <a:pPr marL="486410" indent="-285750">
              <a:lnSpc>
                <a:spcPct val="100000"/>
              </a:lnSpc>
              <a:spcBef>
                <a:spcPts val="90"/>
              </a:spcBef>
              <a:buFont typeface="Arial" pitchFamily="34" charset="0"/>
              <a:buChar char="•"/>
              <a:tabLst>
                <a:tab pos="487045" algn="l"/>
                <a:tab pos="487680" algn="l"/>
              </a:tabLst>
            </a:pPr>
            <a:r>
              <a:rPr lang="en-IN" dirty="0">
                <a:solidFill>
                  <a:schemeClr val="bg1"/>
                </a:solidFill>
              </a:rPr>
              <a:t>We will develop an application which acts like  E-commerce</a:t>
            </a:r>
          </a:p>
          <a:p>
            <a:pPr marL="200660">
              <a:lnSpc>
                <a:spcPct val="100000"/>
              </a:lnSpc>
              <a:spcBef>
                <a:spcPts val="90"/>
              </a:spcBef>
              <a:tabLst>
                <a:tab pos="487045" algn="l"/>
                <a:tab pos="487680" algn="l"/>
              </a:tabLst>
            </a:pPr>
            <a:r>
              <a:rPr lang="en-IN" dirty="0">
                <a:solidFill>
                  <a:schemeClr val="bg1"/>
                </a:solidFill>
              </a:rPr>
              <a:t>      market place which can help farmers  come together  and </a:t>
            </a:r>
          </a:p>
          <a:p>
            <a:pPr marL="200660">
              <a:lnSpc>
                <a:spcPct val="100000"/>
              </a:lnSpc>
              <a:spcBef>
                <a:spcPts val="90"/>
              </a:spcBef>
              <a:tabLst>
                <a:tab pos="487045" algn="l"/>
                <a:tab pos="487680" algn="l"/>
              </a:tabLst>
            </a:pPr>
            <a:r>
              <a:rPr lang="en-IN" dirty="0">
                <a:solidFill>
                  <a:schemeClr val="bg1"/>
                </a:solidFill>
              </a:rPr>
              <a:t>      buy inputs like seeds , pesticides , crop nutrients , etc. in a</a:t>
            </a:r>
          </a:p>
          <a:p>
            <a:pPr marL="200660">
              <a:lnSpc>
                <a:spcPct val="100000"/>
              </a:lnSpc>
              <a:spcBef>
                <a:spcPts val="90"/>
              </a:spcBef>
              <a:tabLst>
                <a:tab pos="487045" algn="l"/>
                <a:tab pos="487680" algn="l"/>
              </a:tabLst>
            </a:pPr>
            <a:r>
              <a:rPr lang="en-IN" dirty="0">
                <a:solidFill>
                  <a:schemeClr val="bg1"/>
                </a:solidFill>
              </a:rPr>
              <a:t>      group directly from manufactures and  they can sell their</a:t>
            </a:r>
          </a:p>
          <a:p>
            <a:pPr marL="200660">
              <a:lnSpc>
                <a:spcPct val="100000"/>
              </a:lnSpc>
              <a:spcBef>
                <a:spcPts val="90"/>
              </a:spcBef>
              <a:tabLst>
                <a:tab pos="487045" algn="l"/>
                <a:tab pos="487680" algn="l"/>
              </a:tabLst>
            </a:pPr>
            <a:r>
              <a:rPr lang="en-IN" dirty="0">
                <a:solidFill>
                  <a:schemeClr val="bg1"/>
                </a:solidFill>
              </a:rPr>
              <a:t>      farm produce to wholesale agriculture  markets and big </a:t>
            </a:r>
          </a:p>
          <a:p>
            <a:pPr marL="200660">
              <a:lnSpc>
                <a:spcPct val="100000"/>
              </a:lnSpc>
              <a:spcBef>
                <a:spcPts val="90"/>
              </a:spcBef>
              <a:tabLst>
                <a:tab pos="487045" algn="l"/>
                <a:tab pos="487680" algn="l"/>
              </a:tabLst>
            </a:pPr>
            <a:r>
              <a:rPr lang="en-IN" dirty="0">
                <a:solidFill>
                  <a:schemeClr val="bg1"/>
                </a:solidFill>
              </a:rPr>
              <a:t>      buyers.</a:t>
            </a:r>
          </a:p>
          <a:p>
            <a:pPr marL="486410" indent="-285750">
              <a:lnSpc>
                <a:spcPct val="100000"/>
              </a:lnSpc>
              <a:spcBef>
                <a:spcPts val="90"/>
              </a:spcBef>
              <a:buFont typeface="Arial" pitchFamily="34" charset="0"/>
              <a:buChar char="•"/>
              <a:tabLst>
                <a:tab pos="487045" algn="l"/>
                <a:tab pos="487680" algn="l"/>
              </a:tabLst>
            </a:pPr>
            <a:r>
              <a:rPr lang="en-IN" dirty="0">
                <a:solidFill>
                  <a:schemeClr val="bg1"/>
                </a:solidFill>
              </a:rPr>
              <a:t>This application will also provide services to the farmers </a:t>
            </a:r>
          </a:p>
          <a:p>
            <a:pPr marL="200660">
              <a:lnSpc>
                <a:spcPct val="100000"/>
              </a:lnSpc>
              <a:spcBef>
                <a:spcPts val="90"/>
              </a:spcBef>
              <a:tabLst>
                <a:tab pos="487045" algn="l"/>
                <a:tab pos="487680" algn="l"/>
              </a:tabLst>
            </a:pPr>
            <a:r>
              <a:rPr lang="en-IN" dirty="0">
                <a:solidFill>
                  <a:schemeClr val="bg1"/>
                </a:solidFill>
              </a:rPr>
              <a:t>      such as crop advisories , advance whether forecasts , </a:t>
            </a:r>
          </a:p>
          <a:p>
            <a:pPr marL="200660">
              <a:lnSpc>
                <a:spcPct val="100000"/>
              </a:lnSpc>
              <a:spcBef>
                <a:spcPts val="90"/>
              </a:spcBef>
              <a:tabLst>
                <a:tab pos="487045" algn="l"/>
                <a:tab pos="487680" algn="l"/>
              </a:tabLst>
            </a:pPr>
            <a:r>
              <a:rPr lang="en-IN" dirty="0">
                <a:solidFill>
                  <a:schemeClr val="bg1"/>
                </a:solidFill>
              </a:rPr>
              <a:t>      output price discovery , direct communication tools, etc.</a:t>
            </a:r>
          </a:p>
          <a:p>
            <a:pPr marL="486410" indent="-285750">
              <a:lnSpc>
                <a:spcPct val="100000"/>
              </a:lnSpc>
              <a:spcBef>
                <a:spcPts val="90"/>
              </a:spcBef>
              <a:buFont typeface="Arial" pitchFamily="34" charset="0"/>
              <a:buChar char="•"/>
              <a:tabLst>
                <a:tab pos="487045" algn="l"/>
                <a:tab pos="487680" algn="l"/>
              </a:tabLst>
            </a:pPr>
            <a:r>
              <a:rPr lang="en-IN" dirty="0">
                <a:solidFill>
                  <a:schemeClr val="bg1"/>
                </a:solidFill>
              </a:rPr>
              <a:t> This platform lets farmers to buy or rent </a:t>
            </a:r>
            <a:r>
              <a:rPr lang="en-IN" dirty="0" err="1">
                <a:solidFill>
                  <a:schemeClr val="bg1"/>
                </a:solidFill>
              </a:rPr>
              <a:t>agri</a:t>
            </a:r>
            <a:r>
              <a:rPr lang="en-IN" dirty="0">
                <a:solidFill>
                  <a:schemeClr val="bg1"/>
                </a:solidFill>
              </a:rPr>
              <a:t> - hardware </a:t>
            </a:r>
          </a:p>
          <a:p>
            <a:pPr marL="200660">
              <a:lnSpc>
                <a:spcPct val="100000"/>
              </a:lnSpc>
              <a:spcBef>
                <a:spcPts val="90"/>
              </a:spcBef>
              <a:tabLst>
                <a:tab pos="487045" algn="l"/>
                <a:tab pos="487680" algn="l"/>
              </a:tabLst>
            </a:pPr>
            <a:r>
              <a:rPr lang="en-IN" dirty="0">
                <a:solidFill>
                  <a:schemeClr val="bg1"/>
                </a:solidFill>
              </a:rPr>
              <a:t>       products by giving a  missed call to a number or through</a:t>
            </a:r>
          </a:p>
          <a:p>
            <a:pPr marL="200660">
              <a:lnSpc>
                <a:spcPct val="100000"/>
              </a:lnSpc>
              <a:spcBef>
                <a:spcPts val="90"/>
              </a:spcBef>
              <a:tabLst>
                <a:tab pos="487045" algn="l"/>
                <a:tab pos="487680" algn="l"/>
              </a:tabLst>
            </a:pPr>
            <a:r>
              <a:rPr lang="en-IN" dirty="0">
                <a:solidFill>
                  <a:schemeClr val="bg1"/>
                </a:solidFill>
              </a:rPr>
              <a:t>       a mobile app. </a:t>
            </a:r>
          </a:p>
          <a:p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4800600" y="137160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>
                <a:latin typeface="+mj-lt"/>
              </a:rPr>
              <a:t>Idea / Solution</a:t>
            </a:r>
            <a:endParaRPr lang="en-IN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6200" y="533400"/>
            <a:ext cx="1371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152400" y="6974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Farmer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0" y="609600"/>
            <a:ext cx="1676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2286000" y="572869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Registration</a:t>
            </a:r>
          </a:p>
          <a:p>
            <a:pPr algn="ctr"/>
            <a:r>
              <a:rPr lang="en-IN" dirty="0" smtClean="0">
                <a:solidFill>
                  <a:schemeClr val="bg1"/>
                </a:solidFill>
              </a:rPr>
              <a:t>/Login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0" y="609600"/>
            <a:ext cx="1752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4648200" y="572869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Submit Crop Detail / Rate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0" y="1447800"/>
            <a:ext cx="1752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4724400" y="1438870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Enquiry </a:t>
            </a:r>
            <a:r>
              <a:rPr lang="en-IN" dirty="0">
                <a:solidFill>
                  <a:schemeClr val="bg1"/>
                </a:solidFill>
              </a:rPr>
              <a:t>A</a:t>
            </a:r>
            <a:r>
              <a:rPr lang="en-IN" dirty="0" smtClean="0">
                <a:solidFill>
                  <a:schemeClr val="bg1"/>
                </a:solidFill>
              </a:rPr>
              <a:t>bout </a:t>
            </a:r>
            <a:r>
              <a:rPr lang="en-IN" dirty="0">
                <a:solidFill>
                  <a:schemeClr val="bg1"/>
                </a:solidFill>
              </a:rPr>
              <a:t>M</a:t>
            </a:r>
            <a:r>
              <a:rPr lang="en-IN" dirty="0" smtClean="0">
                <a:solidFill>
                  <a:schemeClr val="bg1"/>
                </a:solidFill>
              </a:rPr>
              <a:t>arket Rate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473966" y="452735"/>
            <a:ext cx="1524000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10600" y="457200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Analyse Different User </a:t>
            </a:r>
            <a:r>
              <a:rPr lang="en-IN" dirty="0">
                <a:solidFill>
                  <a:schemeClr val="bg1"/>
                </a:solidFill>
              </a:rPr>
              <a:t>D</a:t>
            </a:r>
            <a:r>
              <a:rPr lang="en-IN" dirty="0" smtClean="0">
                <a:solidFill>
                  <a:schemeClr val="bg1"/>
                </a:solidFill>
              </a:rPr>
              <a:t>ata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891345" y="416867"/>
            <a:ext cx="1143000" cy="1003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10896600" y="762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Admin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220200" y="2057400"/>
            <a:ext cx="1524000" cy="870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9296400" y="21336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Process Payment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72000" y="2743200"/>
            <a:ext cx="1752600" cy="1286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4724400" y="2637472"/>
            <a:ext cx="1447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Purchase Fertilizers, Machines , Agriculture </a:t>
            </a:r>
            <a:r>
              <a:rPr lang="en-IN" dirty="0">
                <a:solidFill>
                  <a:schemeClr val="bg1"/>
                </a:solidFill>
              </a:rPr>
              <a:t>D</a:t>
            </a:r>
            <a:r>
              <a:rPr lang="en-IN" dirty="0" smtClean="0">
                <a:solidFill>
                  <a:schemeClr val="bg1"/>
                </a:solidFill>
              </a:rPr>
              <a:t>evice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220200" y="3352800"/>
            <a:ext cx="1524000" cy="874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Arrow Connector 24"/>
          <p:cNvCxnSpPr>
            <a:stCxn id="3" idx="3"/>
            <a:endCxn id="5" idx="1"/>
          </p:cNvCxnSpPr>
          <p:nvPr/>
        </p:nvCxnSpPr>
        <p:spPr>
          <a:xfrm>
            <a:off x="1447800" y="876300"/>
            <a:ext cx="8382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3"/>
            <a:endCxn id="7" idx="1"/>
          </p:cNvCxnSpPr>
          <p:nvPr/>
        </p:nvCxnSpPr>
        <p:spPr>
          <a:xfrm>
            <a:off x="3962400" y="914400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3" idx="1"/>
            <a:endCxn id="11" idx="3"/>
          </p:cNvCxnSpPr>
          <p:nvPr/>
        </p:nvCxnSpPr>
        <p:spPr>
          <a:xfrm flipH="1" flipV="1">
            <a:off x="9997966" y="914400"/>
            <a:ext cx="893379" cy="44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3" idx="2"/>
            <a:endCxn id="15" idx="3"/>
          </p:cNvCxnSpPr>
          <p:nvPr/>
        </p:nvCxnSpPr>
        <p:spPr>
          <a:xfrm rot="5400000">
            <a:off x="10567638" y="1597425"/>
            <a:ext cx="1071771" cy="71864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23" idx="3"/>
          </p:cNvCxnSpPr>
          <p:nvPr/>
        </p:nvCxnSpPr>
        <p:spPr>
          <a:xfrm rot="5400000">
            <a:off x="10469632" y="2791797"/>
            <a:ext cx="1273037" cy="7239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296400" y="34290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Provide Consultancy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38" name="Elbow Connector 37"/>
          <p:cNvCxnSpPr>
            <a:stCxn id="6" idx="2"/>
            <a:endCxn id="9" idx="1"/>
          </p:cNvCxnSpPr>
          <p:nvPr/>
        </p:nvCxnSpPr>
        <p:spPr>
          <a:xfrm rot="16200000" flipH="1">
            <a:off x="3467100" y="838200"/>
            <a:ext cx="723900" cy="14859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endCxn id="17" idx="1"/>
          </p:cNvCxnSpPr>
          <p:nvPr/>
        </p:nvCxnSpPr>
        <p:spPr>
          <a:xfrm>
            <a:off x="3086100" y="1943100"/>
            <a:ext cx="1485900" cy="1443335"/>
          </a:xfrm>
          <a:prstGeom prst="bentConnector3">
            <a:avLst>
              <a:gd name="adj1" fmla="val 13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7009743" y="1749973"/>
            <a:ext cx="1619250" cy="767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TextBox 89"/>
          <p:cNvSpPr txBox="1"/>
          <p:nvPr/>
        </p:nvSpPr>
        <p:spPr>
          <a:xfrm>
            <a:off x="4419600" y="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System Diagram</a:t>
            </a:r>
            <a:endParaRPr lang="en-IN" sz="2400" dirty="0"/>
          </a:p>
        </p:txBody>
      </p:sp>
      <p:cxnSp>
        <p:nvCxnSpPr>
          <p:cNvPr id="114" name="Straight Arrow Connector 113"/>
          <p:cNvCxnSpPr>
            <a:stCxn id="7" idx="3"/>
            <a:endCxn id="11" idx="1"/>
          </p:cNvCxnSpPr>
          <p:nvPr/>
        </p:nvCxnSpPr>
        <p:spPr>
          <a:xfrm>
            <a:off x="6324600" y="914400"/>
            <a:ext cx="214936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7147034" y="1828800"/>
            <a:ext cx="1311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Customer / User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7086600" y="4114800"/>
            <a:ext cx="1466193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6" name="TextBox 135"/>
          <p:cNvSpPr txBox="1"/>
          <p:nvPr/>
        </p:nvSpPr>
        <p:spPr>
          <a:xfrm>
            <a:off x="7162800" y="4182070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Sell Products/ Crops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138" name="Straight Arrow Connector 137"/>
          <p:cNvCxnSpPr>
            <a:stCxn id="135" idx="0"/>
            <a:endCxn id="68" idx="2"/>
          </p:cNvCxnSpPr>
          <p:nvPr/>
        </p:nvCxnSpPr>
        <p:spPr>
          <a:xfrm flipH="1" flipV="1">
            <a:off x="7819368" y="2517227"/>
            <a:ext cx="329" cy="15975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/>
          <p:cNvCxnSpPr>
            <a:stCxn id="15" idx="1"/>
            <a:endCxn id="135" idx="3"/>
          </p:cNvCxnSpPr>
          <p:nvPr/>
        </p:nvCxnSpPr>
        <p:spPr>
          <a:xfrm rot="10800000" flipV="1">
            <a:off x="8552794" y="2492632"/>
            <a:ext cx="667407" cy="2155567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endCxn id="135" idx="1"/>
          </p:cNvCxnSpPr>
          <p:nvPr/>
        </p:nvCxnSpPr>
        <p:spPr>
          <a:xfrm>
            <a:off x="3124200" y="3376136"/>
            <a:ext cx="3962400" cy="1272064"/>
          </a:xfrm>
          <a:prstGeom prst="bentConnector3">
            <a:avLst>
              <a:gd name="adj1" fmla="val -53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4495800" y="5754469"/>
            <a:ext cx="1905000" cy="874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5" name="Rectangle 144"/>
          <p:cNvSpPr/>
          <p:nvPr/>
        </p:nvSpPr>
        <p:spPr>
          <a:xfrm>
            <a:off x="7162800" y="5791200"/>
            <a:ext cx="1466193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6" name="TextBox 145"/>
          <p:cNvSpPr txBox="1"/>
          <p:nvPr/>
        </p:nvSpPr>
        <p:spPr>
          <a:xfrm>
            <a:off x="7315200" y="5791200"/>
            <a:ext cx="1058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Purchase Crops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4724400" y="5754469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Retailer/ Whole Seller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149" name="Straight Arrow Connector 148"/>
          <p:cNvCxnSpPr>
            <a:endCxn id="147" idx="0"/>
          </p:cNvCxnSpPr>
          <p:nvPr/>
        </p:nvCxnSpPr>
        <p:spPr>
          <a:xfrm>
            <a:off x="5448300" y="4088368"/>
            <a:ext cx="0" cy="16661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35" idx="2"/>
            <a:endCxn id="146" idx="0"/>
          </p:cNvCxnSpPr>
          <p:nvPr/>
        </p:nvCxnSpPr>
        <p:spPr>
          <a:xfrm>
            <a:off x="7819697" y="5181600"/>
            <a:ext cx="24962" cy="6096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144" idx="3"/>
            <a:endCxn id="145" idx="1"/>
          </p:cNvCxnSpPr>
          <p:nvPr/>
        </p:nvCxnSpPr>
        <p:spPr>
          <a:xfrm flipV="1">
            <a:off x="6400800" y="6172200"/>
            <a:ext cx="762000" cy="197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023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4495545"/>
            <a:ext cx="3957573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Front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End </a:t>
            </a:r>
            <a:r>
              <a:rPr sz="2400" b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Technology</a:t>
            </a:r>
            <a:r>
              <a:rPr sz="2400" b="1" u="heavy" spc="-10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Stack</a:t>
            </a:r>
            <a:endParaRPr sz="2400" dirty="0">
              <a:latin typeface="Calibri"/>
              <a:cs typeface="Calibri"/>
            </a:endParaRPr>
          </a:p>
          <a:p>
            <a:pPr marL="876300" marR="865505" algn="ctr">
              <a:lnSpc>
                <a:spcPct val="100000"/>
              </a:lnSpc>
            </a:pP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JAVA </a:t>
            </a:r>
            <a:endParaRPr lang="en-IN" sz="2400" spc="-65" dirty="0" smtClean="0">
              <a:solidFill>
                <a:srgbClr val="FFFFFF"/>
              </a:solidFill>
              <a:latin typeface="Calibri"/>
              <a:cs typeface="Calibri"/>
            </a:endParaRPr>
          </a:p>
          <a:p>
            <a:pPr marL="876300" marR="865505" algn="ctr">
              <a:lnSpc>
                <a:spcPct val="100000"/>
              </a:lnSpc>
            </a:pPr>
            <a:r>
              <a:rPr sz="240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Android  </a:t>
            </a:r>
            <a:r>
              <a:rPr lang="en-IN" sz="2400" spc="-10" dirty="0" smtClean="0">
                <a:solidFill>
                  <a:srgbClr val="FFFFFF"/>
                </a:solidFill>
                <a:latin typeface="Calibri"/>
                <a:cs typeface="Calibri"/>
              </a:rPr>
              <a:t>Studio</a:t>
            </a:r>
            <a:endParaRPr sz="2400" dirty="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</a:pPr>
            <a:r>
              <a:rPr lang="en-IN" sz="2400" spc="-5" dirty="0" smtClean="0">
                <a:solidFill>
                  <a:srgbClr val="FFFFFF"/>
                </a:solidFill>
                <a:latin typeface="Calibri"/>
                <a:cs typeface="Calibri"/>
              </a:rPr>
              <a:t>HTML/CSS/</a:t>
            </a:r>
            <a:r>
              <a:rPr lang="en-IN" sz="2400" spc="-5" dirty="0" err="1" smtClean="0">
                <a:solidFill>
                  <a:srgbClr val="FFFFFF"/>
                </a:solidFill>
                <a:latin typeface="Calibri"/>
                <a:cs typeface="Calibri"/>
              </a:rPr>
              <a:t>AngularJS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82993" y="4434585"/>
            <a:ext cx="3747770" cy="12388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305">
              <a:lnSpc>
                <a:spcPts val="2870"/>
              </a:lnSpc>
              <a:spcBef>
                <a:spcPts val="100"/>
              </a:spcBef>
              <a:tabLst>
                <a:tab pos="1430020" algn="l"/>
              </a:tabLst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Back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End	</a:t>
            </a:r>
            <a:r>
              <a:rPr sz="2400" b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Technology</a:t>
            </a:r>
            <a:r>
              <a:rPr sz="2400" b="1" u="heavy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Stack</a:t>
            </a:r>
            <a:endParaRPr sz="2400" dirty="0">
              <a:latin typeface="Calibri"/>
              <a:cs typeface="Calibri"/>
            </a:endParaRPr>
          </a:p>
          <a:p>
            <a:pPr marL="1111250">
              <a:lnSpc>
                <a:spcPts val="3345"/>
              </a:lnSpc>
            </a:pPr>
            <a:r>
              <a:rPr lang="en-IN" sz="2800" dirty="0" smtClean="0">
                <a:solidFill>
                  <a:schemeClr val="bg1"/>
                </a:solidFill>
                <a:latin typeface="Calibri"/>
                <a:cs typeface="Calibri"/>
              </a:rPr>
              <a:t>Firebase</a:t>
            </a:r>
            <a:endParaRPr sz="28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</a:pPr>
            <a:r>
              <a:rPr lang="en-IN" sz="2800" dirty="0" err="1" smtClean="0">
                <a:solidFill>
                  <a:schemeClr val="bg1"/>
                </a:solidFill>
                <a:latin typeface="Calibri"/>
                <a:cs typeface="Calibri"/>
              </a:rPr>
              <a:t>Sql</a:t>
            </a:r>
            <a:r>
              <a:rPr lang="en-IN" sz="2800" dirty="0" smtClean="0">
                <a:solidFill>
                  <a:schemeClr val="bg1"/>
                </a:solidFill>
                <a:latin typeface="Calibri"/>
                <a:cs typeface="Calibri"/>
              </a:rPr>
              <a:t> server</a:t>
            </a:r>
            <a:endParaRPr sz="28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1536" y="4745"/>
            <a:ext cx="11690350" cy="34291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725" algn="ctr">
              <a:lnSpc>
                <a:spcPct val="100000"/>
              </a:lnSpc>
              <a:spcBef>
                <a:spcPts val="100"/>
              </a:spcBef>
            </a:pPr>
            <a:r>
              <a:rPr sz="2400" spc="-15" dirty="0" smtClean="0">
                <a:latin typeface="Calibri"/>
                <a:cs typeface="Calibri"/>
              </a:rPr>
              <a:t>Prototype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Front  end of the  android app would be highly dynamic for easy and interactive use.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The users have to register  with their proper details  &amp; make their account on the application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As for the farmers who purchases  fertilizers from the retailers they have to first give the details of the </a:t>
            </a:r>
            <a:r>
              <a:rPr lang="en-IN" dirty="0" err="1" smtClean="0">
                <a:solidFill>
                  <a:schemeClr val="bg1"/>
                </a:solidFill>
              </a:rPr>
              <a:t>Aadhaar</a:t>
            </a:r>
            <a:r>
              <a:rPr lang="en-IN" dirty="0" smtClean="0">
                <a:solidFill>
                  <a:schemeClr val="bg1"/>
                </a:solidFill>
              </a:rPr>
              <a:t> card which essentially helping the government to collect data  on purchasing pattern  and size of the land of the farmer . This move has helped curb hoarding</a:t>
            </a:r>
          </a:p>
          <a:p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  of fertilizers by some of the bigger farmers or other industrial players who use subsidised </a:t>
            </a:r>
          </a:p>
          <a:p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  fertilizers for their manufacturing process.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It proposes to issue a single licence for trading across the country in order to promote increased participation.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Assaying, weighting  and </a:t>
            </a:r>
            <a:r>
              <a:rPr lang="en-IN" dirty="0" err="1" smtClean="0">
                <a:solidFill>
                  <a:schemeClr val="bg1"/>
                </a:solidFill>
              </a:rPr>
              <a:t>Fis</a:t>
            </a:r>
            <a:r>
              <a:rPr lang="en-IN" dirty="0" smtClean="0">
                <a:solidFill>
                  <a:schemeClr val="bg1"/>
                </a:solidFill>
              </a:rPr>
              <a:t> will be integrated with auctioning in such a manner that the payments will be credited directly to the farmers’ accounts.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Manufacturers will update the all the necessary details such as cost of inputs, availability, mfg. date etc. of the  products 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19600" y="3930134"/>
            <a:ext cx="4038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spc="-25" dirty="0">
                <a:cs typeface="Calibri"/>
              </a:rPr>
              <a:t>Technology </a:t>
            </a:r>
            <a:r>
              <a:rPr lang="en-IN" sz="2400" spc="-10" dirty="0">
                <a:cs typeface="Calibri"/>
              </a:rPr>
              <a:t>Stack </a:t>
            </a:r>
            <a:r>
              <a:rPr lang="en-IN" sz="2400" spc="-15" dirty="0">
                <a:cs typeface="Calibri"/>
              </a:rPr>
              <a:t>to </a:t>
            </a:r>
            <a:r>
              <a:rPr lang="en-IN" sz="2400" spc="-5" dirty="0">
                <a:cs typeface="Calibri"/>
              </a:rPr>
              <a:t>be</a:t>
            </a:r>
            <a:r>
              <a:rPr lang="en-IN" sz="2400" spc="5" dirty="0">
                <a:cs typeface="Calibri"/>
              </a:rPr>
              <a:t> </a:t>
            </a:r>
            <a:r>
              <a:rPr lang="en-IN" sz="2400" dirty="0">
                <a:cs typeface="Calibri"/>
              </a:rPr>
              <a:t>Used</a:t>
            </a:r>
          </a:p>
          <a:p>
            <a:pPr algn="ctr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640</TotalTime>
  <Words>352</Words>
  <Application>Microsoft Office PowerPoint</Application>
  <PresentationFormat>Custom</PresentationFormat>
  <Paragraphs>58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</dc:creator>
  <cp:lastModifiedBy>HP</cp:lastModifiedBy>
  <cp:revision>46</cp:revision>
  <dcterms:created xsi:type="dcterms:W3CDTF">2019-01-18T11:34:29Z</dcterms:created>
  <dcterms:modified xsi:type="dcterms:W3CDTF">2019-01-23T14:50:01Z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2017-12-31T00:00:00Z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2019-01-18T00:00:00Z</vt:filetime>
  </property>
</Properties>
</file>