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6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18-12-2018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18-12-2018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18-12-2018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18-12-2018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18-12-2018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18-12-2018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18-12-2018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833" y="84667"/>
            <a:ext cx="8572500" cy="13017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50"/>
            <a:ext cx="8229600" cy="709083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 smtClean="0"/>
              <a:t>                                                                     Idea/Approach Details</a:t>
            </a:r>
            <a:br>
              <a:rPr lang="en-US" sz="1800" dirty="0" smtClean="0"/>
            </a:br>
            <a:r>
              <a:rPr lang="en-US" sz="1800" dirty="0" smtClean="0"/>
              <a:t>Technology Bucket :    									Category: </a:t>
            </a:r>
            <a:r>
              <a:rPr lang="en-US" sz="1800" dirty="0" smtClean="0"/>
              <a:t>Software/Hardware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Company Name/ Ministry Name:                                                             Problem Code :  </a:t>
            </a:r>
            <a:br>
              <a:rPr lang="en-US" sz="1800" dirty="0" smtClean="0"/>
            </a:br>
            <a:r>
              <a:rPr lang="en-US" sz="1800" dirty="0" smtClean="0"/>
              <a:t>Team Leader Name : 									College Code : 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359833" y="1640417"/>
            <a:ext cx="8445500" cy="2338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your idea  / Solution / Prototype here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9833" y="4078817"/>
            <a:ext cx="8445500" cy="24405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your Technology stack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/ Approach details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9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your Use Case here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9833" y="4241800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Describe your Dependencies / Show stopper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                                                                    Idea/Approach Details Technology Bucket :             Category: Software/Hardware Company Name/ Ministry Name:                                                             Problem Code :   Team Leader Name :          College Code : </vt:lpstr>
      <vt:lpstr>Idea / Approach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Disha Singh</cp:lastModifiedBy>
  <cp:revision>6</cp:revision>
  <dcterms:created xsi:type="dcterms:W3CDTF">2016-12-12T06:47:53Z</dcterms:created>
  <dcterms:modified xsi:type="dcterms:W3CDTF">2018-12-18T06:48:20Z</dcterms:modified>
</cp:coreProperties>
</file>