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D027-3229-4468-846E-0A947B8C7FEC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9796-A0F1-4A8C-9C24-07EB7C13A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sz="6000" i="1" u="sng" dirty="0" smtClean="0">
                <a:latin typeface="Algerian" pitchFamily="82" charset="0"/>
              </a:rPr>
              <a:t> topic-pointer</a:t>
            </a:r>
            <a:endParaRPr lang="en-US" sz="6000" i="1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8001000" cy="175260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Presented by 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vishwas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 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lodhi</a:t>
            </a:r>
            <a:endParaRPr lang="en-US" b="1" i="1" dirty="0" smtClean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In 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SISTech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 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bhopal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(</a:t>
            </a:r>
            <a:r>
              <a:rPr lang="en-US" b="1" i="1" dirty="0" err="1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m.p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.)</a:t>
            </a:r>
          </a:p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Branch-computer science.</a:t>
            </a:r>
            <a:endParaRPr lang="en-US" b="1" i="1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 descr="C:\Users\HP\Downloads\SISTec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038600"/>
            <a:ext cx="3297238" cy="2514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500" b="1" i="1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- Pointer -</a:t>
            </a:r>
            <a:endParaRPr lang="en-US" sz="3500" b="1" i="1" dirty="0">
              <a:solidFill>
                <a:schemeClr val="tx2">
                  <a:lumMod val="5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100" dirty="0" smtClean="0"/>
              <a:t>It is a special variable which is hold the address of same type of variable of memory.</a:t>
            </a:r>
          </a:p>
          <a:p>
            <a:r>
              <a:rPr lang="en-US" sz="2100" dirty="0" smtClean="0"/>
              <a:t>P; address of variable in pointed by pointer.</a:t>
            </a:r>
          </a:p>
          <a:p>
            <a:r>
              <a:rPr lang="en-US" sz="2100" dirty="0" smtClean="0"/>
              <a:t>*p; value of variable in pointed by pointer.</a:t>
            </a:r>
          </a:p>
          <a:p>
            <a:r>
              <a:rPr lang="en-US" sz="2100" dirty="0" smtClean="0"/>
              <a:t>&amp;p;  address of it self.</a:t>
            </a:r>
          </a:p>
          <a:p>
            <a:r>
              <a:rPr lang="en-US" sz="2100" b="1" i="1" u="sng" dirty="0" smtClean="0"/>
              <a:t>Declaration :-</a:t>
            </a:r>
            <a:endParaRPr lang="en-US" sz="2100" b="1" i="1" u="sng" dirty="0"/>
          </a:p>
          <a:p>
            <a:pPr lvl="4"/>
            <a:r>
              <a:rPr lang="en-US" dirty="0" smtClean="0"/>
              <a:t>Data type           *</a:t>
            </a:r>
            <a:r>
              <a:rPr lang="en-US" dirty="0" err="1" smtClean="0"/>
              <a:t>ptr_var</a:t>
            </a:r>
            <a:r>
              <a:rPr lang="en-US" dirty="0" smtClean="0"/>
              <a:t>;</a:t>
            </a:r>
          </a:p>
          <a:p>
            <a:pPr lvl="4"/>
            <a:r>
              <a:rPr lang="en-US" dirty="0" smtClean="0"/>
              <a:t>Types:-</a:t>
            </a:r>
          </a:p>
          <a:p>
            <a:pPr lvl="6"/>
            <a:r>
              <a:rPr lang="en-US" dirty="0" err="1" smtClean="0"/>
              <a:t>Int</a:t>
            </a:r>
            <a:r>
              <a:rPr lang="en-US" dirty="0" smtClean="0"/>
              <a:t>  	*p;   // pointer to integer</a:t>
            </a:r>
          </a:p>
          <a:p>
            <a:pPr lvl="6"/>
            <a:r>
              <a:rPr lang="en-US" dirty="0" smtClean="0"/>
              <a:t>Float  	*</a:t>
            </a:r>
            <a:r>
              <a:rPr lang="en-US" dirty="0" err="1" smtClean="0"/>
              <a:t>fp</a:t>
            </a:r>
            <a:r>
              <a:rPr lang="en-US" dirty="0" smtClean="0"/>
              <a:t>;   //pointer to float</a:t>
            </a:r>
          </a:p>
          <a:p>
            <a:pPr lvl="6"/>
            <a:r>
              <a:rPr lang="en-US" dirty="0" smtClean="0"/>
              <a:t>Char   	*</a:t>
            </a:r>
            <a:r>
              <a:rPr lang="en-US" dirty="0" err="1" smtClean="0"/>
              <a:t>chp</a:t>
            </a:r>
            <a:r>
              <a:rPr lang="en-US" dirty="0" smtClean="0"/>
              <a:t>;  // pointer to character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i="1" u="sng" dirty="0" smtClean="0">
                <a:solidFill>
                  <a:schemeClr val="bg2">
                    <a:lumMod val="10000"/>
                  </a:schemeClr>
                </a:solidFill>
              </a:rPr>
              <a:t>Important point of pointer</a:t>
            </a:r>
            <a:endParaRPr lang="en-US" sz="3500" b="1" i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latin typeface="Bookman Old Style" pitchFamily="18" charset="0"/>
              </a:rPr>
              <a:t>arithmetic operation of on pointer:- addition, subtraction.</a:t>
            </a:r>
          </a:p>
          <a:p>
            <a:r>
              <a:rPr lang="en-US" sz="2800" i="1" dirty="0" smtClean="0">
                <a:latin typeface="Bookman Old Style" pitchFamily="18" charset="0"/>
              </a:rPr>
              <a:t>Call by reference(address).</a:t>
            </a:r>
          </a:p>
          <a:p>
            <a:r>
              <a:rPr lang="en-US" sz="2800" i="1" dirty="0" smtClean="0">
                <a:latin typeface="Bookman Old Style" pitchFamily="18" charset="0"/>
              </a:rPr>
              <a:t>Pointer to array &amp; array with function.</a:t>
            </a:r>
          </a:p>
          <a:p>
            <a:r>
              <a:rPr lang="en-US" sz="2800" i="1" dirty="0" smtClean="0">
                <a:latin typeface="Bookman Old Style" pitchFamily="18" charset="0"/>
              </a:rPr>
              <a:t>Such operation:- 1.binary search,2.bubble short,3.linear etc.</a:t>
            </a:r>
          </a:p>
          <a:p>
            <a:r>
              <a:rPr lang="en-US" sz="2800" i="1" dirty="0" smtClean="0">
                <a:latin typeface="Bookman Old Style" pitchFamily="18" charset="0"/>
              </a:rPr>
              <a:t>Pointer to string &amp; string with pointer</a:t>
            </a:r>
          </a:p>
          <a:p>
            <a:r>
              <a:rPr lang="en-US" sz="2800" i="1" dirty="0" smtClean="0">
                <a:latin typeface="Bookman Old Style" pitchFamily="18" charset="0"/>
              </a:rPr>
              <a:t>2D array with function &amp; pointer to 2D 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isometricOffAxis1Right">
              <a:rot lat="1080000" lon="20280000" rev="0"/>
            </a:camera>
            <a:lightRig rig="threePt" dir="t"/>
          </a:scene3d>
        </p:spPr>
        <p:txBody>
          <a:bodyPr/>
          <a:lstStyle/>
          <a:p>
            <a:pPr algn="ctr"/>
            <a:endParaRPr lang="en-US" sz="10000" b="1" i="1" u="sng" dirty="0" smtClean="0">
              <a:latin typeface="Algerian" pitchFamily="82" charset="0"/>
            </a:endParaRPr>
          </a:p>
          <a:p>
            <a:pPr algn="ctr"/>
            <a:r>
              <a:rPr lang="en-US" sz="10000" b="1" i="1" u="sng" dirty="0" smtClean="0">
                <a:latin typeface="Algerian" pitchFamily="82" charset="0"/>
              </a:rPr>
              <a:t>Thank you</a:t>
            </a:r>
            <a:endParaRPr lang="en-US" sz="10000" b="1" i="1" u="sng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topic-pointer</vt:lpstr>
      <vt:lpstr>- Pointer -</vt:lpstr>
      <vt:lpstr>Important point of pointer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16</cp:revision>
  <dcterms:created xsi:type="dcterms:W3CDTF">2017-03-12T07:31:44Z</dcterms:created>
  <dcterms:modified xsi:type="dcterms:W3CDTF">2017-03-18T11:49:01Z</dcterms:modified>
</cp:coreProperties>
</file>