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0F5A08-9C01-4A5D-AC66-708CDE0013FE}">
          <p14:sldIdLst>
            <p14:sldId id="256"/>
            <p14:sldId id="260"/>
            <p14:sldId id="257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3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8995"/>
            <a:ext cx="12192000" cy="3550920"/>
          </a:xfrm>
          <a:custGeom>
            <a:avLst/>
            <a:gdLst/>
            <a:ahLst/>
            <a:cxnLst/>
            <a:rect l="l" t="t" r="r" b="b"/>
            <a:pathLst>
              <a:path w="12192000" h="3550920">
                <a:moveTo>
                  <a:pt x="11600180" y="0"/>
                </a:moveTo>
                <a:lnTo>
                  <a:pt x="591832" y="0"/>
                </a:lnTo>
                <a:lnTo>
                  <a:pt x="543293" y="1961"/>
                </a:lnTo>
                <a:lnTo>
                  <a:pt x="495834" y="7744"/>
                </a:lnTo>
                <a:lnTo>
                  <a:pt x="449608" y="17197"/>
                </a:lnTo>
                <a:lnTo>
                  <a:pt x="404767" y="30167"/>
                </a:lnTo>
                <a:lnTo>
                  <a:pt x="361464" y="46501"/>
                </a:lnTo>
                <a:lnTo>
                  <a:pt x="319851" y="66049"/>
                </a:lnTo>
                <a:lnTo>
                  <a:pt x="280080" y="88657"/>
                </a:lnTo>
                <a:lnTo>
                  <a:pt x="242304" y="114174"/>
                </a:lnTo>
                <a:lnTo>
                  <a:pt x="206674" y="142446"/>
                </a:lnTo>
                <a:lnTo>
                  <a:pt x="173343" y="173323"/>
                </a:lnTo>
                <a:lnTo>
                  <a:pt x="142464" y="206651"/>
                </a:lnTo>
                <a:lnTo>
                  <a:pt x="114189" y="242279"/>
                </a:lnTo>
                <a:lnTo>
                  <a:pt x="88670" y="280054"/>
                </a:lnTo>
                <a:lnTo>
                  <a:pt x="66059" y="319824"/>
                </a:lnTo>
                <a:lnTo>
                  <a:pt x="46509" y="361438"/>
                </a:lnTo>
                <a:lnTo>
                  <a:pt x="30172" y="404741"/>
                </a:lnTo>
                <a:lnTo>
                  <a:pt x="17200" y="449584"/>
                </a:lnTo>
                <a:lnTo>
                  <a:pt x="7746" y="495812"/>
                </a:lnTo>
                <a:lnTo>
                  <a:pt x="1961" y="543275"/>
                </a:lnTo>
                <a:lnTo>
                  <a:pt x="0" y="591819"/>
                </a:lnTo>
                <a:lnTo>
                  <a:pt x="0" y="2959100"/>
                </a:lnTo>
                <a:lnTo>
                  <a:pt x="1961" y="3007644"/>
                </a:lnTo>
                <a:lnTo>
                  <a:pt x="7746" y="3055107"/>
                </a:lnTo>
                <a:lnTo>
                  <a:pt x="17200" y="3101335"/>
                </a:lnTo>
                <a:lnTo>
                  <a:pt x="30172" y="3146178"/>
                </a:lnTo>
                <a:lnTo>
                  <a:pt x="46509" y="3189481"/>
                </a:lnTo>
                <a:lnTo>
                  <a:pt x="66059" y="3231095"/>
                </a:lnTo>
                <a:lnTo>
                  <a:pt x="88670" y="3270865"/>
                </a:lnTo>
                <a:lnTo>
                  <a:pt x="114189" y="3308640"/>
                </a:lnTo>
                <a:lnTo>
                  <a:pt x="142464" y="3344268"/>
                </a:lnTo>
                <a:lnTo>
                  <a:pt x="173343" y="3377596"/>
                </a:lnTo>
                <a:lnTo>
                  <a:pt x="206674" y="3408473"/>
                </a:lnTo>
                <a:lnTo>
                  <a:pt x="242304" y="3436745"/>
                </a:lnTo>
                <a:lnTo>
                  <a:pt x="280080" y="3462262"/>
                </a:lnTo>
                <a:lnTo>
                  <a:pt x="319851" y="3484870"/>
                </a:lnTo>
                <a:lnTo>
                  <a:pt x="361464" y="3504418"/>
                </a:lnTo>
                <a:lnTo>
                  <a:pt x="404767" y="3520752"/>
                </a:lnTo>
                <a:lnTo>
                  <a:pt x="449608" y="3533722"/>
                </a:lnTo>
                <a:lnTo>
                  <a:pt x="495834" y="3543175"/>
                </a:lnTo>
                <a:lnTo>
                  <a:pt x="543293" y="3548958"/>
                </a:lnTo>
                <a:lnTo>
                  <a:pt x="591832" y="3550920"/>
                </a:lnTo>
                <a:lnTo>
                  <a:pt x="11600180" y="3550920"/>
                </a:lnTo>
                <a:lnTo>
                  <a:pt x="11648724" y="3548958"/>
                </a:lnTo>
                <a:lnTo>
                  <a:pt x="11696187" y="3543175"/>
                </a:lnTo>
                <a:lnTo>
                  <a:pt x="11742415" y="3533722"/>
                </a:lnTo>
                <a:lnTo>
                  <a:pt x="11787258" y="3520752"/>
                </a:lnTo>
                <a:lnTo>
                  <a:pt x="11830561" y="3504418"/>
                </a:lnTo>
                <a:lnTo>
                  <a:pt x="11872175" y="3484870"/>
                </a:lnTo>
                <a:lnTo>
                  <a:pt x="11911945" y="3462262"/>
                </a:lnTo>
                <a:lnTo>
                  <a:pt x="11949720" y="3436745"/>
                </a:lnTo>
                <a:lnTo>
                  <a:pt x="11985348" y="3408473"/>
                </a:lnTo>
                <a:lnTo>
                  <a:pt x="12018676" y="3377596"/>
                </a:lnTo>
                <a:lnTo>
                  <a:pt x="12049553" y="3344268"/>
                </a:lnTo>
                <a:lnTo>
                  <a:pt x="12077825" y="3308640"/>
                </a:lnTo>
                <a:lnTo>
                  <a:pt x="12103342" y="3270865"/>
                </a:lnTo>
                <a:lnTo>
                  <a:pt x="12125950" y="3231095"/>
                </a:lnTo>
                <a:lnTo>
                  <a:pt x="12145498" y="3189481"/>
                </a:lnTo>
                <a:lnTo>
                  <a:pt x="12161832" y="3146178"/>
                </a:lnTo>
                <a:lnTo>
                  <a:pt x="12174802" y="3101335"/>
                </a:lnTo>
                <a:lnTo>
                  <a:pt x="12184255" y="3055107"/>
                </a:lnTo>
                <a:lnTo>
                  <a:pt x="12190038" y="3007644"/>
                </a:lnTo>
                <a:lnTo>
                  <a:pt x="12192000" y="2959100"/>
                </a:lnTo>
                <a:lnTo>
                  <a:pt x="12192000" y="591819"/>
                </a:lnTo>
                <a:lnTo>
                  <a:pt x="12190038" y="543275"/>
                </a:lnTo>
                <a:lnTo>
                  <a:pt x="12184255" y="495812"/>
                </a:lnTo>
                <a:lnTo>
                  <a:pt x="12174802" y="449584"/>
                </a:lnTo>
                <a:lnTo>
                  <a:pt x="12161832" y="404741"/>
                </a:lnTo>
                <a:lnTo>
                  <a:pt x="12145498" y="361438"/>
                </a:lnTo>
                <a:lnTo>
                  <a:pt x="12125950" y="319824"/>
                </a:lnTo>
                <a:lnTo>
                  <a:pt x="12103342" y="280054"/>
                </a:lnTo>
                <a:lnTo>
                  <a:pt x="12077825" y="242279"/>
                </a:lnTo>
                <a:lnTo>
                  <a:pt x="12049553" y="206651"/>
                </a:lnTo>
                <a:lnTo>
                  <a:pt x="12018676" y="173323"/>
                </a:lnTo>
                <a:lnTo>
                  <a:pt x="11985348" y="142446"/>
                </a:lnTo>
                <a:lnTo>
                  <a:pt x="11949720" y="114174"/>
                </a:lnTo>
                <a:lnTo>
                  <a:pt x="11911945" y="88657"/>
                </a:lnTo>
                <a:lnTo>
                  <a:pt x="11872175" y="66049"/>
                </a:lnTo>
                <a:lnTo>
                  <a:pt x="11830561" y="46501"/>
                </a:lnTo>
                <a:lnTo>
                  <a:pt x="11787258" y="30167"/>
                </a:lnTo>
                <a:lnTo>
                  <a:pt x="11742415" y="17197"/>
                </a:lnTo>
                <a:lnTo>
                  <a:pt x="11696187" y="7744"/>
                </a:lnTo>
                <a:lnTo>
                  <a:pt x="11648724" y="1961"/>
                </a:lnTo>
                <a:lnTo>
                  <a:pt x="116001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348995"/>
            <a:ext cx="12192000" cy="3550920"/>
          </a:xfrm>
          <a:custGeom>
            <a:avLst/>
            <a:gdLst/>
            <a:ahLst/>
            <a:cxnLst/>
            <a:rect l="l" t="t" r="r" b="b"/>
            <a:pathLst>
              <a:path w="12192000" h="3550920">
                <a:moveTo>
                  <a:pt x="0" y="591819"/>
                </a:moveTo>
                <a:lnTo>
                  <a:pt x="1961" y="543275"/>
                </a:lnTo>
                <a:lnTo>
                  <a:pt x="7746" y="495812"/>
                </a:lnTo>
                <a:lnTo>
                  <a:pt x="17200" y="449584"/>
                </a:lnTo>
                <a:lnTo>
                  <a:pt x="30172" y="404741"/>
                </a:lnTo>
                <a:lnTo>
                  <a:pt x="46509" y="361438"/>
                </a:lnTo>
                <a:lnTo>
                  <a:pt x="66059" y="319824"/>
                </a:lnTo>
                <a:lnTo>
                  <a:pt x="88670" y="280054"/>
                </a:lnTo>
                <a:lnTo>
                  <a:pt x="114189" y="242279"/>
                </a:lnTo>
                <a:lnTo>
                  <a:pt x="142464" y="206651"/>
                </a:lnTo>
                <a:lnTo>
                  <a:pt x="173343" y="173323"/>
                </a:lnTo>
                <a:lnTo>
                  <a:pt x="206674" y="142446"/>
                </a:lnTo>
                <a:lnTo>
                  <a:pt x="242304" y="114174"/>
                </a:lnTo>
                <a:lnTo>
                  <a:pt x="280080" y="88657"/>
                </a:lnTo>
                <a:lnTo>
                  <a:pt x="319851" y="66049"/>
                </a:lnTo>
                <a:lnTo>
                  <a:pt x="361464" y="46501"/>
                </a:lnTo>
                <a:lnTo>
                  <a:pt x="404767" y="30167"/>
                </a:lnTo>
                <a:lnTo>
                  <a:pt x="449608" y="17197"/>
                </a:lnTo>
                <a:lnTo>
                  <a:pt x="495834" y="7744"/>
                </a:lnTo>
                <a:lnTo>
                  <a:pt x="543293" y="1961"/>
                </a:lnTo>
                <a:lnTo>
                  <a:pt x="591832" y="0"/>
                </a:lnTo>
                <a:lnTo>
                  <a:pt x="11600180" y="0"/>
                </a:lnTo>
                <a:lnTo>
                  <a:pt x="11648724" y="1961"/>
                </a:lnTo>
                <a:lnTo>
                  <a:pt x="11696187" y="7744"/>
                </a:lnTo>
                <a:lnTo>
                  <a:pt x="11742415" y="17197"/>
                </a:lnTo>
                <a:lnTo>
                  <a:pt x="11787258" y="30167"/>
                </a:lnTo>
                <a:lnTo>
                  <a:pt x="11830561" y="46501"/>
                </a:lnTo>
                <a:lnTo>
                  <a:pt x="11872175" y="66049"/>
                </a:lnTo>
                <a:lnTo>
                  <a:pt x="11911945" y="88657"/>
                </a:lnTo>
                <a:lnTo>
                  <a:pt x="11949720" y="114174"/>
                </a:lnTo>
                <a:lnTo>
                  <a:pt x="11985348" y="142446"/>
                </a:lnTo>
                <a:lnTo>
                  <a:pt x="12018676" y="173323"/>
                </a:lnTo>
                <a:lnTo>
                  <a:pt x="12049553" y="206651"/>
                </a:lnTo>
                <a:lnTo>
                  <a:pt x="12077825" y="242279"/>
                </a:lnTo>
                <a:lnTo>
                  <a:pt x="12103342" y="280054"/>
                </a:lnTo>
                <a:lnTo>
                  <a:pt x="12125950" y="319824"/>
                </a:lnTo>
                <a:lnTo>
                  <a:pt x="12145498" y="361438"/>
                </a:lnTo>
                <a:lnTo>
                  <a:pt x="12161832" y="404741"/>
                </a:lnTo>
                <a:lnTo>
                  <a:pt x="12174802" y="449584"/>
                </a:lnTo>
                <a:lnTo>
                  <a:pt x="12184255" y="495812"/>
                </a:lnTo>
                <a:lnTo>
                  <a:pt x="12190038" y="543275"/>
                </a:lnTo>
                <a:lnTo>
                  <a:pt x="12192000" y="591819"/>
                </a:lnTo>
                <a:lnTo>
                  <a:pt x="12192000" y="2959100"/>
                </a:lnTo>
                <a:lnTo>
                  <a:pt x="12190038" y="3007644"/>
                </a:lnTo>
                <a:lnTo>
                  <a:pt x="12184255" y="3055107"/>
                </a:lnTo>
                <a:lnTo>
                  <a:pt x="12174802" y="3101335"/>
                </a:lnTo>
                <a:lnTo>
                  <a:pt x="12161832" y="3146178"/>
                </a:lnTo>
                <a:lnTo>
                  <a:pt x="12145498" y="3189481"/>
                </a:lnTo>
                <a:lnTo>
                  <a:pt x="12125950" y="3231095"/>
                </a:lnTo>
                <a:lnTo>
                  <a:pt x="12103342" y="3270865"/>
                </a:lnTo>
                <a:lnTo>
                  <a:pt x="12077825" y="3308640"/>
                </a:lnTo>
                <a:lnTo>
                  <a:pt x="12049553" y="3344268"/>
                </a:lnTo>
                <a:lnTo>
                  <a:pt x="12018676" y="3377596"/>
                </a:lnTo>
                <a:lnTo>
                  <a:pt x="11985348" y="3408473"/>
                </a:lnTo>
                <a:lnTo>
                  <a:pt x="11949720" y="3436745"/>
                </a:lnTo>
                <a:lnTo>
                  <a:pt x="11911945" y="3462262"/>
                </a:lnTo>
                <a:lnTo>
                  <a:pt x="11872175" y="3484870"/>
                </a:lnTo>
                <a:lnTo>
                  <a:pt x="11830561" y="3504418"/>
                </a:lnTo>
                <a:lnTo>
                  <a:pt x="11787258" y="3520752"/>
                </a:lnTo>
                <a:lnTo>
                  <a:pt x="11742415" y="3533722"/>
                </a:lnTo>
                <a:lnTo>
                  <a:pt x="11696187" y="3543175"/>
                </a:lnTo>
                <a:lnTo>
                  <a:pt x="11648724" y="3548958"/>
                </a:lnTo>
                <a:lnTo>
                  <a:pt x="11600180" y="3550920"/>
                </a:lnTo>
                <a:lnTo>
                  <a:pt x="591832" y="3550920"/>
                </a:lnTo>
                <a:lnTo>
                  <a:pt x="543293" y="3548958"/>
                </a:lnTo>
                <a:lnTo>
                  <a:pt x="495834" y="3543175"/>
                </a:lnTo>
                <a:lnTo>
                  <a:pt x="449608" y="3533722"/>
                </a:lnTo>
                <a:lnTo>
                  <a:pt x="404767" y="3520752"/>
                </a:lnTo>
                <a:lnTo>
                  <a:pt x="361464" y="3504418"/>
                </a:lnTo>
                <a:lnTo>
                  <a:pt x="319851" y="3484870"/>
                </a:lnTo>
                <a:lnTo>
                  <a:pt x="280080" y="3462262"/>
                </a:lnTo>
                <a:lnTo>
                  <a:pt x="242304" y="3436745"/>
                </a:lnTo>
                <a:lnTo>
                  <a:pt x="206674" y="3408473"/>
                </a:lnTo>
                <a:lnTo>
                  <a:pt x="173343" y="3377596"/>
                </a:lnTo>
                <a:lnTo>
                  <a:pt x="142464" y="3344268"/>
                </a:lnTo>
                <a:lnTo>
                  <a:pt x="114189" y="3308640"/>
                </a:lnTo>
                <a:lnTo>
                  <a:pt x="88670" y="3270865"/>
                </a:lnTo>
                <a:lnTo>
                  <a:pt x="66059" y="3231095"/>
                </a:lnTo>
                <a:lnTo>
                  <a:pt x="46509" y="3189481"/>
                </a:lnTo>
                <a:lnTo>
                  <a:pt x="30172" y="3146178"/>
                </a:lnTo>
                <a:lnTo>
                  <a:pt x="17200" y="3101335"/>
                </a:lnTo>
                <a:lnTo>
                  <a:pt x="7746" y="3055107"/>
                </a:lnTo>
                <a:lnTo>
                  <a:pt x="1961" y="3007644"/>
                </a:lnTo>
                <a:lnTo>
                  <a:pt x="0" y="2959100"/>
                </a:lnTo>
                <a:lnTo>
                  <a:pt x="0" y="59181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0" y="4390644"/>
            <a:ext cx="12192000" cy="2467610"/>
          </a:xfrm>
          <a:custGeom>
            <a:avLst/>
            <a:gdLst/>
            <a:ahLst/>
            <a:cxnLst/>
            <a:rect l="l" t="t" r="r" b="b"/>
            <a:pathLst>
              <a:path w="12192000" h="2467609">
                <a:moveTo>
                  <a:pt x="11780774" y="0"/>
                </a:moveTo>
                <a:lnTo>
                  <a:pt x="411226" y="0"/>
                </a:lnTo>
                <a:lnTo>
                  <a:pt x="363268" y="2767"/>
                </a:lnTo>
                <a:lnTo>
                  <a:pt x="316935" y="10862"/>
                </a:lnTo>
                <a:lnTo>
                  <a:pt x="272536" y="23978"/>
                </a:lnTo>
                <a:lnTo>
                  <a:pt x="230379" y="41804"/>
                </a:lnTo>
                <a:lnTo>
                  <a:pt x="190772" y="64032"/>
                </a:lnTo>
                <a:lnTo>
                  <a:pt x="154025" y="90353"/>
                </a:lnTo>
                <a:lnTo>
                  <a:pt x="120445" y="120459"/>
                </a:lnTo>
                <a:lnTo>
                  <a:pt x="90341" y="154041"/>
                </a:lnTo>
                <a:lnTo>
                  <a:pt x="64022" y="190789"/>
                </a:lnTo>
                <a:lnTo>
                  <a:pt x="41797" y="230395"/>
                </a:lnTo>
                <a:lnTo>
                  <a:pt x="23973" y="272551"/>
                </a:lnTo>
                <a:lnTo>
                  <a:pt x="10860" y="316947"/>
                </a:lnTo>
                <a:lnTo>
                  <a:pt x="2766" y="363275"/>
                </a:lnTo>
                <a:lnTo>
                  <a:pt x="0" y="411225"/>
                </a:lnTo>
                <a:lnTo>
                  <a:pt x="0" y="2056129"/>
                </a:lnTo>
                <a:lnTo>
                  <a:pt x="2766" y="2104087"/>
                </a:lnTo>
                <a:lnTo>
                  <a:pt x="10860" y="2150420"/>
                </a:lnTo>
                <a:lnTo>
                  <a:pt x="23973" y="2194819"/>
                </a:lnTo>
                <a:lnTo>
                  <a:pt x="41797" y="2236976"/>
                </a:lnTo>
                <a:lnTo>
                  <a:pt x="64022" y="2276583"/>
                </a:lnTo>
                <a:lnTo>
                  <a:pt x="90341" y="2313330"/>
                </a:lnTo>
                <a:lnTo>
                  <a:pt x="120445" y="2346910"/>
                </a:lnTo>
                <a:lnTo>
                  <a:pt x="154025" y="2377013"/>
                </a:lnTo>
                <a:lnTo>
                  <a:pt x="190772" y="2403332"/>
                </a:lnTo>
                <a:lnTo>
                  <a:pt x="230379" y="2425557"/>
                </a:lnTo>
                <a:lnTo>
                  <a:pt x="272536" y="2443381"/>
                </a:lnTo>
                <a:lnTo>
                  <a:pt x="316935" y="2456494"/>
                </a:lnTo>
                <a:lnTo>
                  <a:pt x="363268" y="2464588"/>
                </a:lnTo>
                <a:lnTo>
                  <a:pt x="411226" y="2467355"/>
                </a:lnTo>
                <a:lnTo>
                  <a:pt x="11780774" y="2467355"/>
                </a:lnTo>
                <a:lnTo>
                  <a:pt x="11828724" y="2464588"/>
                </a:lnTo>
                <a:lnTo>
                  <a:pt x="11875052" y="2456494"/>
                </a:lnTo>
                <a:lnTo>
                  <a:pt x="11919448" y="2443381"/>
                </a:lnTo>
                <a:lnTo>
                  <a:pt x="11961604" y="2425557"/>
                </a:lnTo>
                <a:lnTo>
                  <a:pt x="12001210" y="2403332"/>
                </a:lnTo>
                <a:lnTo>
                  <a:pt x="12037958" y="2377013"/>
                </a:lnTo>
                <a:lnTo>
                  <a:pt x="12071540" y="2346910"/>
                </a:lnTo>
                <a:lnTo>
                  <a:pt x="12101646" y="2313330"/>
                </a:lnTo>
                <a:lnTo>
                  <a:pt x="12127967" y="2276583"/>
                </a:lnTo>
                <a:lnTo>
                  <a:pt x="12150195" y="2236976"/>
                </a:lnTo>
                <a:lnTo>
                  <a:pt x="12168021" y="2194819"/>
                </a:lnTo>
                <a:lnTo>
                  <a:pt x="12181137" y="2150420"/>
                </a:lnTo>
                <a:lnTo>
                  <a:pt x="12189232" y="2104087"/>
                </a:lnTo>
                <a:lnTo>
                  <a:pt x="12192000" y="2056129"/>
                </a:lnTo>
                <a:lnTo>
                  <a:pt x="12192000" y="411225"/>
                </a:lnTo>
                <a:lnTo>
                  <a:pt x="12189232" y="363275"/>
                </a:lnTo>
                <a:lnTo>
                  <a:pt x="12181137" y="316947"/>
                </a:lnTo>
                <a:lnTo>
                  <a:pt x="12168021" y="272551"/>
                </a:lnTo>
                <a:lnTo>
                  <a:pt x="12150195" y="230395"/>
                </a:lnTo>
                <a:lnTo>
                  <a:pt x="12127967" y="190789"/>
                </a:lnTo>
                <a:lnTo>
                  <a:pt x="12101646" y="154041"/>
                </a:lnTo>
                <a:lnTo>
                  <a:pt x="12071540" y="120459"/>
                </a:lnTo>
                <a:lnTo>
                  <a:pt x="12037958" y="90353"/>
                </a:lnTo>
                <a:lnTo>
                  <a:pt x="12001210" y="64032"/>
                </a:lnTo>
                <a:lnTo>
                  <a:pt x="11961604" y="41804"/>
                </a:lnTo>
                <a:lnTo>
                  <a:pt x="11919448" y="23978"/>
                </a:lnTo>
                <a:lnTo>
                  <a:pt x="11875052" y="10862"/>
                </a:lnTo>
                <a:lnTo>
                  <a:pt x="11828724" y="2767"/>
                </a:lnTo>
                <a:lnTo>
                  <a:pt x="117807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4390644"/>
            <a:ext cx="12192000" cy="2467610"/>
          </a:xfrm>
          <a:custGeom>
            <a:avLst/>
            <a:gdLst/>
            <a:ahLst/>
            <a:cxnLst/>
            <a:rect l="l" t="t" r="r" b="b"/>
            <a:pathLst>
              <a:path w="12192000" h="2467609">
                <a:moveTo>
                  <a:pt x="0" y="411225"/>
                </a:moveTo>
                <a:lnTo>
                  <a:pt x="2766" y="363275"/>
                </a:lnTo>
                <a:lnTo>
                  <a:pt x="10860" y="316947"/>
                </a:lnTo>
                <a:lnTo>
                  <a:pt x="23973" y="272551"/>
                </a:lnTo>
                <a:lnTo>
                  <a:pt x="41797" y="230395"/>
                </a:lnTo>
                <a:lnTo>
                  <a:pt x="64022" y="190789"/>
                </a:lnTo>
                <a:lnTo>
                  <a:pt x="90341" y="154041"/>
                </a:lnTo>
                <a:lnTo>
                  <a:pt x="120445" y="120459"/>
                </a:lnTo>
                <a:lnTo>
                  <a:pt x="154025" y="90353"/>
                </a:lnTo>
                <a:lnTo>
                  <a:pt x="190772" y="64032"/>
                </a:lnTo>
                <a:lnTo>
                  <a:pt x="230379" y="41804"/>
                </a:lnTo>
                <a:lnTo>
                  <a:pt x="272536" y="23978"/>
                </a:lnTo>
                <a:lnTo>
                  <a:pt x="316935" y="10862"/>
                </a:lnTo>
                <a:lnTo>
                  <a:pt x="363268" y="2767"/>
                </a:lnTo>
                <a:lnTo>
                  <a:pt x="411226" y="0"/>
                </a:lnTo>
                <a:lnTo>
                  <a:pt x="11780774" y="0"/>
                </a:lnTo>
                <a:lnTo>
                  <a:pt x="11828724" y="2767"/>
                </a:lnTo>
                <a:lnTo>
                  <a:pt x="11875052" y="10862"/>
                </a:lnTo>
                <a:lnTo>
                  <a:pt x="11919448" y="23978"/>
                </a:lnTo>
                <a:lnTo>
                  <a:pt x="11961604" y="41804"/>
                </a:lnTo>
                <a:lnTo>
                  <a:pt x="12001210" y="64032"/>
                </a:lnTo>
                <a:lnTo>
                  <a:pt x="12037958" y="90353"/>
                </a:lnTo>
                <a:lnTo>
                  <a:pt x="12071540" y="120459"/>
                </a:lnTo>
                <a:lnTo>
                  <a:pt x="12101646" y="154041"/>
                </a:lnTo>
                <a:lnTo>
                  <a:pt x="12127967" y="190789"/>
                </a:lnTo>
                <a:lnTo>
                  <a:pt x="12150195" y="230395"/>
                </a:lnTo>
                <a:lnTo>
                  <a:pt x="12168021" y="272551"/>
                </a:lnTo>
                <a:lnTo>
                  <a:pt x="12181137" y="316947"/>
                </a:lnTo>
                <a:lnTo>
                  <a:pt x="12189232" y="363275"/>
                </a:lnTo>
                <a:lnTo>
                  <a:pt x="12192000" y="411225"/>
                </a:lnTo>
                <a:lnTo>
                  <a:pt x="12192000" y="2056129"/>
                </a:lnTo>
                <a:lnTo>
                  <a:pt x="12189232" y="2104087"/>
                </a:lnTo>
                <a:lnTo>
                  <a:pt x="12181137" y="2150420"/>
                </a:lnTo>
                <a:lnTo>
                  <a:pt x="12168021" y="2194819"/>
                </a:lnTo>
                <a:lnTo>
                  <a:pt x="12150195" y="2236976"/>
                </a:lnTo>
                <a:lnTo>
                  <a:pt x="12127967" y="2276583"/>
                </a:lnTo>
                <a:lnTo>
                  <a:pt x="12101646" y="2313330"/>
                </a:lnTo>
                <a:lnTo>
                  <a:pt x="12071540" y="2346910"/>
                </a:lnTo>
                <a:lnTo>
                  <a:pt x="12037958" y="2377013"/>
                </a:lnTo>
                <a:lnTo>
                  <a:pt x="12001210" y="2403332"/>
                </a:lnTo>
                <a:lnTo>
                  <a:pt x="11961604" y="2425557"/>
                </a:lnTo>
                <a:lnTo>
                  <a:pt x="11919448" y="2443381"/>
                </a:lnTo>
                <a:lnTo>
                  <a:pt x="11875052" y="2456494"/>
                </a:lnTo>
                <a:lnTo>
                  <a:pt x="11828724" y="2464588"/>
                </a:lnTo>
                <a:lnTo>
                  <a:pt x="11780774" y="2467355"/>
                </a:lnTo>
                <a:lnTo>
                  <a:pt x="411226" y="2467355"/>
                </a:lnTo>
                <a:lnTo>
                  <a:pt x="363268" y="2464588"/>
                </a:lnTo>
                <a:lnTo>
                  <a:pt x="316935" y="2456494"/>
                </a:lnTo>
                <a:lnTo>
                  <a:pt x="272536" y="2443381"/>
                </a:lnTo>
                <a:lnTo>
                  <a:pt x="230379" y="2425557"/>
                </a:lnTo>
                <a:lnTo>
                  <a:pt x="190772" y="2403332"/>
                </a:lnTo>
                <a:lnTo>
                  <a:pt x="154025" y="2377013"/>
                </a:lnTo>
                <a:lnTo>
                  <a:pt x="120445" y="2346910"/>
                </a:lnTo>
                <a:lnTo>
                  <a:pt x="90341" y="2313330"/>
                </a:lnTo>
                <a:lnTo>
                  <a:pt x="64022" y="2276583"/>
                </a:lnTo>
                <a:lnTo>
                  <a:pt x="41797" y="2236976"/>
                </a:lnTo>
                <a:lnTo>
                  <a:pt x="23973" y="2194819"/>
                </a:lnTo>
                <a:lnTo>
                  <a:pt x="10860" y="2150420"/>
                </a:lnTo>
                <a:lnTo>
                  <a:pt x="2766" y="2104087"/>
                </a:lnTo>
                <a:lnTo>
                  <a:pt x="0" y="2056129"/>
                </a:lnTo>
                <a:lnTo>
                  <a:pt x="0" y="4112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tionalgeographic.com/news/2003/11/1111_031111_earthquakeanimals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"/>
            <a:ext cx="12192000" cy="1400768"/>
          </a:xfrm>
          <a:custGeom>
            <a:avLst/>
            <a:gdLst/>
            <a:ahLst/>
            <a:cxnLst/>
            <a:rect l="l" t="t" r="r" b="b"/>
            <a:pathLst>
              <a:path w="12192000" h="1416050">
                <a:moveTo>
                  <a:pt x="11956034" y="0"/>
                </a:moveTo>
                <a:lnTo>
                  <a:pt x="235978" y="0"/>
                </a:lnTo>
                <a:lnTo>
                  <a:pt x="188420" y="4794"/>
                </a:lnTo>
                <a:lnTo>
                  <a:pt x="144124" y="18545"/>
                </a:lnTo>
                <a:lnTo>
                  <a:pt x="104039" y="40304"/>
                </a:lnTo>
                <a:lnTo>
                  <a:pt x="69115" y="69119"/>
                </a:lnTo>
                <a:lnTo>
                  <a:pt x="40300" y="104043"/>
                </a:lnTo>
                <a:lnTo>
                  <a:pt x="18544" y="144125"/>
                </a:lnTo>
                <a:lnTo>
                  <a:pt x="4794" y="188415"/>
                </a:lnTo>
                <a:lnTo>
                  <a:pt x="0" y="235965"/>
                </a:lnTo>
                <a:lnTo>
                  <a:pt x="0" y="1179829"/>
                </a:lnTo>
                <a:lnTo>
                  <a:pt x="4794" y="1227380"/>
                </a:lnTo>
                <a:lnTo>
                  <a:pt x="18544" y="1271670"/>
                </a:lnTo>
                <a:lnTo>
                  <a:pt x="40300" y="1311752"/>
                </a:lnTo>
                <a:lnTo>
                  <a:pt x="69115" y="1346676"/>
                </a:lnTo>
                <a:lnTo>
                  <a:pt x="104039" y="1375491"/>
                </a:lnTo>
                <a:lnTo>
                  <a:pt x="144124" y="1397250"/>
                </a:lnTo>
                <a:lnTo>
                  <a:pt x="188420" y="1411001"/>
                </a:lnTo>
                <a:lnTo>
                  <a:pt x="235978" y="1415795"/>
                </a:lnTo>
                <a:lnTo>
                  <a:pt x="11956034" y="1415795"/>
                </a:lnTo>
                <a:lnTo>
                  <a:pt x="12003584" y="1411001"/>
                </a:lnTo>
                <a:lnTo>
                  <a:pt x="12047874" y="1397250"/>
                </a:lnTo>
                <a:lnTo>
                  <a:pt x="12087956" y="1375491"/>
                </a:lnTo>
                <a:lnTo>
                  <a:pt x="12122880" y="1346676"/>
                </a:lnTo>
                <a:lnTo>
                  <a:pt x="12151695" y="1311752"/>
                </a:lnTo>
                <a:lnTo>
                  <a:pt x="12173454" y="1271670"/>
                </a:lnTo>
                <a:lnTo>
                  <a:pt x="12187205" y="1227380"/>
                </a:lnTo>
                <a:lnTo>
                  <a:pt x="12192000" y="1179829"/>
                </a:lnTo>
                <a:lnTo>
                  <a:pt x="12192000" y="235965"/>
                </a:lnTo>
                <a:lnTo>
                  <a:pt x="12187205" y="188415"/>
                </a:lnTo>
                <a:lnTo>
                  <a:pt x="12173454" y="144125"/>
                </a:lnTo>
                <a:lnTo>
                  <a:pt x="12151695" y="104043"/>
                </a:lnTo>
                <a:lnTo>
                  <a:pt x="12122880" y="69119"/>
                </a:lnTo>
                <a:lnTo>
                  <a:pt x="12087956" y="40304"/>
                </a:lnTo>
                <a:lnTo>
                  <a:pt x="12047874" y="18545"/>
                </a:lnTo>
                <a:lnTo>
                  <a:pt x="12003584" y="4794"/>
                </a:lnTo>
                <a:lnTo>
                  <a:pt x="119560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5240"/>
            <a:ext cx="12192000" cy="1400768"/>
          </a:xfrm>
          <a:custGeom>
            <a:avLst/>
            <a:gdLst/>
            <a:ahLst/>
            <a:cxnLst/>
            <a:rect l="l" t="t" r="r" b="b"/>
            <a:pathLst>
              <a:path w="12192000" h="1416050">
                <a:moveTo>
                  <a:pt x="0" y="235965"/>
                </a:moveTo>
                <a:lnTo>
                  <a:pt x="4794" y="188415"/>
                </a:lnTo>
                <a:lnTo>
                  <a:pt x="18544" y="144125"/>
                </a:lnTo>
                <a:lnTo>
                  <a:pt x="40300" y="104043"/>
                </a:lnTo>
                <a:lnTo>
                  <a:pt x="69115" y="69119"/>
                </a:lnTo>
                <a:lnTo>
                  <a:pt x="104039" y="40304"/>
                </a:lnTo>
                <a:lnTo>
                  <a:pt x="144124" y="18545"/>
                </a:lnTo>
                <a:lnTo>
                  <a:pt x="188420" y="4794"/>
                </a:lnTo>
                <a:lnTo>
                  <a:pt x="235978" y="0"/>
                </a:lnTo>
                <a:lnTo>
                  <a:pt x="11956034" y="0"/>
                </a:lnTo>
                <a:lnTo>
                  <a:pt x="12003584" y="4794"/>
                </a:lnTo>
                <a:lnTo>
                  <a:pt x="12047874" y="18545"/>
                </a:lnTo>
                <a:lnTo>
                  <a:pt x="12087956" y="40304"/>
                </a:lnTo>
                <a:lnTo>
                  <a:pt x="12122880" y="69119"/>
                </a:lnTo>
                <a:lnTo>
                  <a:pt x="12151695" y="104043"/>
                </a:lnTo>
                <a:lnTo>
                  <a:pt x="12173454" y="144125"/>
                </a:lnTo>
                <a:lnTo>
                  <a:pt x="12187205" y="188415"/>
                </a:lnTo>
                <a:lnTo>
                  <a:pt x="12192000" y="235965"/>
                </a:lnTo>
                <a:lnTo>
                  <a:pt x="12192000" y="1179829"/>
                </a:lnTo>
                <a:lnTo>
                  <a:pt x="12187205" y="1227380"/>
                </a:lnTo>
                <a:lnTo>
                  <a:pt x="12173454" y="1271670"/>
                </a:lnTo>
                <a:lnTo>
                  <a:pt x="12151695" y="1311752"/>
                </a:lnTo>
                <a:lnTo>
                  <a:pt x="12122880" y="1346676"/>
                </a:lnTo>
                <a:lnTo>
                  <a:pt x="12087956" y="1375491"/>
                </a:lnTo>
                <a:lnTo>
                  <a:pt x="12047874" y="1397250"/>
                </a:lnTo>
                <a:lnTo>
                  <a:pt x="12003584" y="1411001"/>
                </a:lnTo>
                <a:lnTo>
                  <a:pt x="11956034" y="1415795"/>
                </a:lnTo>
                <a:lnTo>
                  <a:pt x="235978" y="1415795"/>
                </a:lnTo>
                <a:lnTo>
                  <a:pt x="188420" y="1411001"/>
                </a:lnTo>
                <a:lnTo>
                  <a:pt x="144124" y="1397250"/>
                </a:lnTo>
                <a:lnTo>
                  <a:pt x="104039" y="1375491"/>
                </a:lnTo>
                <a:lnTo>
                  <a:pt x="69115" y="1346676"/>
                </a:lnTo>
                <a:lnTo>
                  <a:pt x="40300" y="1311752"/>
                </a:lnTo>
                <a:lnTo>
                  <a:pt x="18544" y="1271670"/>
                </a:lnTo>
                <a:lnTo>
                  <a:pt x="4794" y="1227380"/>
                </a:lnTo>
                <a:lnTo>
                  <a:pt x="0" y="1179829"/>
                </a:lnTo>
                <a:lnTo>
                  <a:pt x="0" y="23596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828800"/>
            <a:ext cx="12192000" cy="5015865"/>
          </a:xfrm>
          <a:custGeom>
            <a:avLst/>
            <a:gdLst/>
            <a:ahLst/>
            <a:cxnLst/>
            <a:rect l="l" t="t" r="r" b="b"/>
            <a:pathLst>
              <a:path w="12192000" h="5015865">
                <a:moveTo>
                  <a:pt x="11356086" y="0"/>
                </a:moveTo>
                <a:lnTo>
                  <a:pt x="835939" y="0"/>
                </a:lnTo>
                <a:lnTo>
                  <a:pt x="788502" y="1323"/>
                </a:lnTo>
                <a:lnTo>
                  <a:pt x="741760" y="5246"/>
                </a:lnTo>
                <a:lnTo>
                  <a:pt x="695782" y="11698"/>
                </a:lnTo>
                <a:lnTo>
                  <a:pt x="650640" y="20608"/>
                </a:lnTo>
                <a:lnTo>
                  <a:pt x="606404" y="31906"/>
                </a:lnTo>
                <a:lnTo>
                  <a:pt x="563144" y="45522"/>
                </a:lnTo>
                <a:lnTo>
                  <a:pt x="520932" y="61384"/>
                </a:lnTo>
                <a:lnTo>
                  <a:pt x="479837" y="79422"/>
                </a:lnTo>
                <a:lnTo>
                  <a:pt x="439931" y="99566"/>
                </a:lnTo>
                <a:lnTo>
                  <a:pt x="401283" y="121745"/>
                </a:lnTo>
                <a:lnTo>
                  <a:pt x="363965" y="145888"/>
                </a:lnTo>
                <a:lnTo>
                  <a:pt x="328046" y="171925"/>
                </a:lnTo>
                <a:lnTo>
                  <a:pt x="293598" y="199785"/>
                </a:lnTo>
                <a:lnTo>
                  <a:pt x="260692" y="229398"/>
                </a:lnTo>
                <a:lnTo>
                  <a:pt x="229396" y="260693"/>
                </a:lnTo>
                <a:lnTo>
                  <a:pt x="199783" y="293599"/>
                </a:lnTo>
                <a:lnTo>
                  <a:pt x="171923" y="328047"/>
                </a:lnTo>
                <a:lnTo>
                  <a:pt x="145886" y="363964"/>
                </a:lnTo>
                <a:lnTo>
                  <a:pt x="121743" y="401282"/>
                </a:lnTo>
                <a:lnTo>
                  <a:pt x="99564" y="439928"/>
                </a:lnTo>
                <a:lnTo>
                  <a:pt x="79421" y="479833"/>
                </a:lnTo>
                <a:lnTo>
                  <a:pt x="61383" y="520926"/>
                </a:lnTo>
                <a:lnTo>
                  <a:pt x="45521" y="563137"/>
                </a:lnTo>
                <a:lnTo>
                  <a:pt x="31905" y="606394"/>
                </a:lnTo>
                <a:lnTo>
                  <a:pt x="20607" y="650628"/>
                </a:lnTo>
                <a:lnTo>
                  <a:pt x="11697" y="695767"/>
                </a:lnTo>
                <a:lnTo>
                  <a:pt x="5246" y="741742"/>
                </a:lnTo>
                <a:lnTo>
                  <a:pt x="1323" y="788481"/>
                </a:lnTo>
                <a:lnTo>
                  <a:pt x="0" y="835913"/>
                </a:lnTo>
                <a:lnTo>
                  <a:pt x="0" y="4179544"/>
                </a:lnTo>
                <a:lnTo>
                  <a:pt x="1323" y="4226981"/>
                </a:lnTo>
                <a:lnTo>
                  <a:pt x="5246" y="4273723"/>
                </a:lnTo>
                <a:lnTo>
                  <a:pt x="11697" y="4319701"/>
                </a:lnTo>
                <a:lnTo>
                  <a:pt x="20607" y="4364843"/>
                </a:lnTo>
                <a:lnTo>
                  <a:pt x="31905" y="4409079"/>
                </a:lnTo>
                <a:lnTo>
                  <a:pt x="45521" y="4452339"/>
                </a:lnTo>
                <a:lnTo>
                  <a:pt x="61383" y="4494551"/>
                </a:lnTo>
                <a:lnTo>
                  <a:pt x="79421" y="4535646"/>
                </a:lnTo>
                <a:lnTo>
                  <a:pt x="99564" y="4575552"/>
                </a:lnTo>
                <a:lnTo>
                  <a:pt x="121743" y="4614200"/>
                </a:lnTo>
                <a:lnTo>
                  <a:pt x="145886" y="4651518"/>
                </a:lnTo>
                <a:lnTo>
                  <a:pt x="171923" y="4687437"/>
                </a:lnTo>
                <a:lnTo>
                  <a:pt x="199783" y="4721885"/>
                </a:lnTo>
                <a:lnTo>
                  <a:pt x="229396" y="4754791"/>
                </a:lnTo>
                <a:lnTo>
                  <a:pt x="260692" y="4786087"/>
                </a:lnTo>
                <a:lnTo>
                  <a:pt x="293598" y="4815700"/>
                </a:lnTo>
                <a:lnTo>
                  <a:pt x="328046" y="4843560"/>
                </a:lnTo>
                <a:lnTo>
                  <a:pt x="363965" y="4869597"/>
                </a:lnTo>
                <a:lnTo>
                  <a:pt x="401283" y="4893740"/>
                </a:lnTo>
                <a:lnTo>
                  <a:pt x="439931" y="4915919"/>
                </a:lnTo>
                <a:lnTo>
                  <a:pt x="479837" y="4936062"/>
                </a:lnTo>
                <a:lnTo>
                  <a:pt x="520932" y="4954100"/>
                </a:lnTo>
                <a:lnTo>
                  <a:pt x="563144" y="4969962"/>
                </a:lnTo>
                <a:lnTo>
                  <a:pt x="606404" y="4983578"/>
                </a:lnTo>
                <a:lnTo>
                  <a:pt x="650640" y="4994876"/>
                </a:lnTo>
                <a:lnTo>
                  <a:pt x="695782" y="5003786"/>
                </a:lnTo>
                <a:lnTo>
                  <a:pt x="741760" y="5010237"/>
                </a:lnTo>
                <a:lnTo>
                  <a:pt x="788502" y="5014160"/>
                </a:lnTo>
                <a:lnTo>
                  <a:pt x="835939" y="5015484"/>
                </a:lnTo>
                <a:lnTo>
                  <a:pt x="11356086" y="5015484"/>
                </a:lnTo>
                <a:lnTo>
                  <a:pt x="11403518" y="5014160"/>
                </a:lnTo>
                <a:lnTo>
                  <a:pt x="11450257" y="5010237"/>
                </a:lnTo>
                <a:lnTo>
                  <a:pt x="11496232" y="5003786"/>
                </a:lnTo>
                <a:lnTo>
                  <a:pt x="11541371" y="4994876"/>
                </a:lnTo>
                <a:lnTo>
                  <a:pt x="11585605" y="4983578"/>
                </a:lnTo>
                <a:lnTo>
                  <a:pt x="11628862" y="4969962"/>
                </a:lnTo>
                <a:lnTo>
                  <a:pt x="11671073" y="4954100"/>
                </a:lnTo>
                <a:lnTo>
                  <a:pt x="11712166" y="4936062"/>
                </a:lnTo>
                <a:lnTo>
                  <a:pt x="11752071" y="4915919"/>
                </a:lnTo>
                <a:lnTo>
                  <a:pt x="11790717" y="4893740"/>
                </a:lnTo>
                <a:lnTo>
                  <a:pt x="11828035" y="4869597"/>
                </a:lnTo>
                <a:lnTo>
                  <a:pt x="11863952" y="4843560"/>
                </a:lnTo>
                <a:lnTo>
                  <a:pt x="11898400" y="4815700"/>
                </a:lnTo>
                <a:lnTo>
                  <a:pt x="11931306" y="4786087"/>
                </a:lnTo>
                <a:lnTo>
                  <a:pt x="11962601" y="4754791"/>
                </a:lnTo>
                <a:lnTo>
                  <a:pt x="11992214" y="4721885"/>
                </a:lnTo>
                <a:lnTo>
                  <a:pt x="12020074" y="4687437"/>
                </a:lnTo>
                <a:lnTo>
                  <a:pt x="12046111" y="4651518"/>
                </a:lnTo>
                <a:lnTo>
                  <a:pt x="12070254" y="4614200"/>
                </a:lnTo>
                <a:lnTo>
                  <a:pt x="12092433" y="4575552"/>
                </a:lnTo>
                <a:lnTo>
                  <a:pt x="12112577" y="4535646"/>
                </a:lnTo>
                <a:lnTo>
                  <a:pt x="12130615" y="4494551"/>
                </a:lnTo>
                <a:lnTo>
                  <a:pt x="12146477" y="4452339"/>
                </a:lnTo>
                <a:lnTo>
                  <a:pt x="12160093" y="4409079"/>
                </a:lnTo>
                <a:lnTo>
                  <a:pt x="12171391" y="4364843"/>
                </a:lnTo>
                <a:lnTo>
                  <a:pt x="12180301" y="4319701"/>
                </a:lnTo>
                <a:lnTo>
                  <a:pt x="12186753" y="4273723"/>
                </a:lnTo>
                <a:lnTo>
                  <a:pt x="12190676" y="4226981"/>
                </a:lnTo>
                <a:lnTo>
                  <a:pt x="12192000" y="4179544"/>
                </a:lnTo>
                <a:lnTo>
                  <a:pt x="12192000" y="835913"/>
                </a:lnTo>
                <a:lnTo>
                  <a:pt x="12190676" y="788481"/>
                </a:lnTo>
                <a:lnTo>
                  <a:pt x="12186753" y="741742"/>
                </a:lnTo>
                <a:lnTo>
                  <a:pt x="12180301" y="695767"/>
                </a:lnTo>
                <a:lnTo>
                  <a:pt x="12171391" y="650628"/>
                </a:lnTo>
                <a:lnTo>
                  <a:pt x="12160093" y="606394"/>
                </a:lnTo>
                <a:lnTo>
                  <a:pt x="12146477" y="563137"/>
                </a:lnTo>
                <a:lnTo>
                  <a:pt x="12130615" y="520926"/>
                </a:lnTo>
                <a:lnTo>
                  <a:pt x="12112577" y="479833"/>
                </a:lnTo>
                <a:lnTo>
                  <a:pt x="12092433" y="439928"/>
                </a:lnTo>
                <a:lnTo>
                  <a:pt x="12070254" y="401282"/>
                </a:lnTo>
                <a:lnTo>
                  <a:pt x="12046111" y="363964"/>
                </a:lnTo>
                <a:lnTo>
                  <a:pt x="12020074" y="328047"/>
                </a:lnTo>
                <a:lnTo>
                  <a:pt x="11992214" y="293599"/>
                </a:lnTo>
                <a:lnTo>
                  <a:pt x="11962601" y="260693"/>
                </a:lnTo>
                <a:lnTo>
                  <a:pt x="11931306" y="229398"/>
                </a:lnTo>
                <a:lnTo>
                  <a:pt x="11898400" y="199785"/>
                </a:lnTo>
                <a:lnTo>
                  <a:pt x="11863952" y="171925"/>
                </a:lnTo>
                <a:lnTo>
                  <a:pt x="11828035" y="145888"/>
                </a:lnTo>
                <a:lnTo>
                  <a:pt x="11790717" y="121745"/>
                </a:lnTo>
                <a:lnTo>
                  <a:pt x="11752071" y="99566"/>
                </a:lnTo>
                <a:lnTo>
                  <a:pt x="11712166" y="79422"/>
                </a:lnTo>
                <a:lnTo>
                  <a:pt x="11671073" y="61384"/>
                </a:lnTo>
                <a:lnTo>
                  <a:pt x="11628862" y="45522"/>
                </a:lnTo>
                <a:lnTo>
                  <a:pt x="11585605" y="31906"/>
                </a:lnTo>
                <a:lnTo>
                  <a:pt x="11541371" y="20608"/>
                </a:lnTo>
                <a:lnTo>
                  <a:pt x="11496232" y="11698"/>
                </a:lnTo>
                <a:lnTo>
                  <a:pt x="11450257" y="5246"/>
                </a:lnTo>
                <a:lnTo>
                  <a:pt x="11403518" y="1323"/>
                </a:lnTo>
                <a:lnTo>
                  <a:pt x="113560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1840992"/>
            <a:ext cx="12192000" cy="5015865"/>
          </a:xfrm>
          <a:custGeom>
            <a:avLst/>
            <a:gdLst/>
            <a:ahLst/>
            <a:cxnLst/>
            <a:rect l="l" t="t" r="r" b="b"/>
            <a:pathLst>
              <a:path w="12192000" h="5015865">
                <a:moveTo>
                  <a:pt x="0" y="835913"/>
                </a:moveTo>
                <a:lnTo>
                  <a:pt x="1323" y="788481"/>
                </a:lnTo>
                <a:lnTo>
                  <a:pt x="5246" y="741742"/>
                </a:lnTo>
                <a:lnTo>
                  <a:pt x="11697" y="695767"/>
                </a:lnTo>
                <a:lnTo>
                  <a:pt x="20607" y="650628"/>
                </a:lnTo>
                <a:lnTo>
                  <a:pt x="31905" y="606394"/>
                </a:lnTo>
                <a:lnTo>
                  <a:pt x="45521" y="563137"/>
                </a:lnTo>
                <a:lnTo>
                  <a:pt x="61383" y="520926"/>
                </a:lnTo>
                <a:lnTo>
                  <a:pt x="79421" y="479833"/>
                </a:lnTo>
                <a:lnTo>
                  <a:pt x="99564" y="439928"/>
                </a:lnTo>
                <a:lnTo>
                  <a:pt x="121743" y="401282"/>
                </a:lnTo>
                <a:lnTo>
                  <a:pt x="145886" y="363964"/>
                </a:lnTo>
                <a:lnTo>
                  <a:pt x="171923" y="328047"/>
                </a:lnTo>
                <a:lnTo>
                  <a:pt x="199783" y="293599"/>
                </a:lnTo>
                <a:lnTo>
                  <a:pt x="229396" y="260693"/>
                </a:lnTo>
                <a:lnTo>
                  <a:pt x="260692" y="229398"/>
                </a:lnTo>
                <a:lnTo>
                  <a:pt x="293598" y="199785"/>
                </a:lnTo>
                <a:lnTo>
                  <a:pt x="328046" y="171925"/>
                </a:lnTo>
                <a:lnTo>
                  <a:pt x="363965" y="145888"/>
                </a:lnTo>
                <a:lnTo>
                  <a:pt x="401283" y="121745"/>
                </a:lnTo>
                <a:lnTo>
                  <a:pt x="439931" y="99566"/>
                </a:lnTo>
                <a:lnTo>
                  <a:pt x="479837" y="79422"/>
                </a:lnTo>
                <a:lnTo>
                  <a:pt x="520932" y="61384"/>
                </a:lnTo>
                <a:lnTo>
                  <a:pt x="563144" y="45522"/>
                </a:lnTo>
                <a:lnTo>
                  <a:pt x="606404" y="31906"/>
                </a:lnTo>
                <a:lnTo>
                  <a:pt x="650640" y="20608"/>
                </a:lnTo>
                <a:lnTo>
                  <a:pt x="695782" y="11698"/>
                </a:lnTo>
                <a:lnTo>
                  <a:pt x="741760" y="5246"/>
                </a:lnTo>
                <a:lnTo>
                  <a:pt x="788502" y="1323"/>
                </a:lnTo>
                <a:lnTo>
                  <a:pt x="835939" y="0"/>
                </a:lnTo>
                <a:lnTo>
                  <a:pt x="11356086" y="0"/>
                </a:lnTo>
                <a:lnTo>
                  <a:pt x="11403518" y="1323"/>
                </a:lnTo>
                <a:lnTo>
                  <a:pt x="11450257" y="5246"/>
                </a:lnTo>
                <a:lnTo>
                  <a:pt x="11496232" y="11698"/>
                </a:lnTo>
                <a:lnTo>
                  <a:pt x="11541371" y="20608"/>
                </a:lnTo>
                <a:lnTo>
                  <a:pt x="11585605" y="31906"/>
                </a:lnTo>
                <a:lnTo>
                  <a:pt x="11628862" y="45522"/>
                </a:lnTo>
                <a:lnTo>
                  <a:pt x="11671073" y="61384"/>
                </a:lnTo>
                <a:lnTo>
                  <a:pt x="11712166" y="79422"/>
                </a:lnTo>
                <a:lnTo>
                  <a:pt x="11752071" y="99566"/>
                </a:lnTo>
                <a:lnTo>
                  <a:pt x="11790717" y="121745"/>
                </a:lnTo>
                <a:lnTo>
                  <a:pt x="11828035" y="145888"/>
                </a:lnTo>
                <a:lnTo>
                  <a:pt x="11863952" y="171925"/>
                </a:lnTo>
                <a:lnTo>
                  <a:pt x="11898400" y="199785"/>
                </a:lnTo>
                <a:lnTo>
                  <a:pt x="11931306" y="229398"/>
                </a:lnTo>
                <a:lnTo>
                  <a:pt x="11962601" y="260693"/>
                </a:lnTo>
                <a:lnTo>
                  <a:pt x="11992214" y="293599"/>
                </a:lnTo>
                <a:lnTo>
                  <a:pt x="12020074" y="328047"/>
                </a:lnTo>
                <a:lnTo>
                  <a:pt x="12046111" y="363964"/>
                </a:lnTo>
                <a:lnTo>
                  <a:pt x="12070254" y="401282"/>
                </a:lnTo>
                <a:lnTo>
                  <a:pt x="12092433" y="439928"/>
                </a:lnTo>
                <a:lnTo>
                  <a:pt x="12112577" y="479833"/>
                </a:lnTo>
                <a:lnTo>
                  <a:pt x="12130615" y="520926"/>
                </a:lnTo>
                <a:lnTo>
                  <a:pt x="12146477" y="563137"/>
                </a:lnTo>
                <a:lnTo>
                  <a:pt x="12160093" y="606394"/>
                </a:lnTo>
                <a:lnTo>
                  <a:pt x="12171391" y="650628"/>
                </a:lnTo>
                <a:lnTo>
                  <a:pt x="12180301" y="695767"/>
                </a:lnTo>
                <a:lnTo>
                  <a:pt x="12186753" y="741742"/>
                </a:lnTo>
                <a:lnTo>
                  <a:pt x="12190676" y="788481"/>
                </a:lnTo>
                <a:lnTo>
                  <a:pt x="12192000" y="835913"/>
                </a:lnTo>
                <a:lnTo>
                  <a:pt x="12192000" y="4179544"/>
                </a:lnTo>
                <a:lnTo>
                  <a:pt x="12190676" y="4226981"/>
                </a:lnTo>
                <a:lnTo>
                  <a:pt x="12186753" y="4273723"/>
                </a:lnTo>
                <a:lnTo>
                  <a:pt x="12180301" y="4319701"/>
                </a:lnTo>
                <a:lnTo>
                  <a:pt x="12171391" y="4364843"/>
                </a:lnTo>
                <a:lnTo>
                  <a:pt x="12160093" y="4409079"/>
                </a:lnTo>
                <a:lnTo>
                  <a:pt x="12146477" y="4452339"/>
                </a:lnTo>
                <a:lnTo>
                  <a:pt x="12130615" y="4494551"/>
                </a:lnTo>
                <a:lnTo>
                  <a:pt x="12112577" y="4535646"/>
                </a:lnTo>
                <a:lnTo>
                  <a:pt x="12092433" y="4575552"/>
                </a:lnTo>
                <a:lnTo>
                  <a:pt x="12070254" y="4614200"/>
                </a:lnTo>
                <a:lnTo>
                  <a:pt x="12046111" y="4651518"/>
                </a:lnTo>
                <a:lnTo>
                  <a:pt x="12020074" y="4687437"/>
                </a:lnTo>
                <a:lnTo>
                  <a:pt x="11992214" y="4721885"/>
                </a:lnTo>
                <a:lnTo>
                  <a:pt x="11962601" y="4754791"/>
                </a:lnTo>
                <a:lnTo>
                  <a:pt x="11931306" y="4786087"/>
                </a:lnTo>
                <a:lnTo>
                  <a:pt x="11898400" y="4815700"/>
                </a:lnTo>
                <a:lnTo>
                  <a:pt x="11863952" y="4843560"/>
                </a:lnTo>
                <a:lnTo>
                  <a:pt x="11828035" y="4869597"/>
                </a:lnTo>
                <a:lnTo>
                  <a:pt x="11790717" y="4893740"/>
                </a:lnTo>
                <a:lnTo>
                  <a:pt x="11752071" y="4915919"/>
                </a:lnTo>
                <a:lnTo>
                  <a:pt x="11712166" y="4936062"/>
                </a:lnTo>
                <a:lnTo>
                  <a:pt x="11671073" y="4954100"/>
                </a:lnTo>
                <a:lnTo>
                  <a:pt x="11628862" y="4969962"/>
                </a:lnTo>
                <a:lnTo>
                  <a:pt x="11585605" y="4983578"/>
                </a:lnTo>
                <a:lnTo>
                  <a:pt x="11541371" y="4994876"/>
                </a:lnTo>
                <a:lnTo>
                  <a:pt x="11496232" y="5003786"/>
                </a:lnTo>
                <a:lnTo>
                  <a:pt x="11450257" y="5010237"/>
                </a:lnTo>
                <a:lnTo>
                  <a:pt x="11403518" y="5014160"/>
                </a:lnTo>
                <a:lnTo>
                  <a:pt x="11356086" y="5015484"/>
                </a:lnTo>
                <a:lnTo>
                  <a:pt x="835939" y="5015484"/>
                </a:lnTo>
                <a:lnTo>
                  <a:pt x="788502" y="5014160"/>
                </a:lnTo>
                <a:lnTo>
                  <a:pt x="741760" y="5010237"/>
                </a:lnTo>
                <a:lnTo>
                  <a:pt x="695782" y="5003786"/>
                </a:lnTo>
                <a:lnTo>
                  <a:pt x="650640" y="4994876"/>
                </a:lnTo>
                <a:lnTo>
                  <a:pt x="606404" y="4983578"/>
                </a:lnTo>
                <a:lnTo>
                  <a:pt x="563144" y="4969962"/>
                </a:lnTo>
                <a:lnTo>
                  <a:pt x="520932" y="4954100"/>
                </a:lnTo>
                <a:lnTo>
                  <a:pt x="479837" y="4936062"/>
                </a:lnTo>
                <a:lnTo>
                  <a:pt x="439931" y="4915919"/>
                </a:lnTo>
                <a:lnTo>
                  <a:pt x="401283" y="4893740"/>
                </a:lnTo>
                <a:lnTo>
                  <a:pt x="363965" y="4869597"/>
                </a:lnTo>
                <a:lnTo>
                  <a:pt x="328046" y="4843560"/>
                </a:lnTo>
                <a:lnTo>
                  <a:pt x="293598" y="4815700"/>
                </a:lnTo>
                <a:lnTo>
                  <a:pt x="260692" y="4786087"/>
                </a:lnTo>
                <a:lnTo>
                  <a:pt x="229396" y="4754791"/>
                </a:lnTo>
                <a:lnTo>
                  <a:pt x="199783" y="4721885"/>
                </a:lnTo>
                <a:lnTo>
                  <a:pt x="171923" y="4687437"/>
                </a:lnTo>
                <a:lnTo>
                  <a:pt x="145886" y="4651518"/>
                </a:lnTo>
                <a:lnTo>
                  <a:pt x="121743" y="4614200"/>
                </a:lnTo>
                <a:lnTo>
                  <a:pt x="99564" y="4575552"/>
                </a:lnTo>
                <a:lnTo>
                  <a:pt x="79421" y="4535646"/>
                </a:lnTo>
                <a:lnTo>
                  <a:pt x="61383" y="4494551"/>
                </a:lnTo>
                <a:lnTo>
                  <a:pt x="45521" y="4452339"/>
                </a:lnTo>
                <a:lnTo>
                  <a:pt x="31905" y="4409079"/>
                </a:lnTo>
                <a:lnTo>
                  <a:pt x="20607" y="4364843"/>
                </a:lnTo>
                <a:lnTo>
                  <a:pt x="11697" y="4319701"/>
                </a:lnTo>
                <a:lnTo>
                  <a:pt x="5246" y="4273723"/>
                </a:lnTo>
                <a:lnTo>
                  <a:pt x="1323" y="4226981"/>
                </a:lnTo>
                <a:lnTo>
                  <a:pt x="0" y="4179544"/>
                </a:lnTo>
                <a:lnTo>
                  <a:pt x="0" y="83591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2503" y="2076450"/>
            <a:ext cx="539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991" y="2353817"/>
            <a:ext cx="5684520" cy="19852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>
              <a:lnSpc>
                <a:spcPct val="101099"/>
              </a:lnSpc>
              <a:spcBef>
                <a:spcPts val="75"/>
              </a:spcBef>
              <a:tabLst>
                <a:tab pos="1200785" algn="l"/>
                <a:tab pos="2005964" algn="l"/>
                <a:tab pos="3008630" algn="l"/>
                <a:tab pos="3805554" algn="l"/>
                <a:tab pos="4478020" algn="l"/>
                <a:tab pos="5375910" algn="l"/>
              </a:tabLst>
            </a:pPr>
            <a:endParaRPr sz="1800" dirty="0">
              <a:latin typeface="Calibri"/>
              <a:cs typeface="Calibri"/>
            </a:endParaRPr>
          </a:p>
          <a:p>
            <a:pPr marL="299085" marR="12065" indent="-286385" algn="just">
              <a:lnSpc>
                <a:spcPct val="101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idea of </a:t>
            </a:r>
            <a:r>
              <a:rPr lang="en-IN"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detecting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IN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Now,</a:t>
            </a:r>
            <a:r>
              <a:rPr lang="en-IN"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 we can detect  all the incoming tsunami  simply by  :- </a:t>
            </a:r>
          </a:p>
          <a:p>
            <a:pPr marL="299085" marR="12065" indent="-286385" algn="just">
              <a:lnSpc>
                <a:spcPct val="101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n-IN" spc="-40" dirty="0" smtClean="0">
                <a:solidFill>
                  <a:srgbClr val="FFFFFF"/>
                </a:solidFill>
                <a:latin typeface="Calibri"/>
                <a:cs typeface="Calibri"/>
              </a:rPr>
              <a:t>  By analysing through Satellite image .</a:t>
            </a:r>
          </a:p>
          <a:p>
            <a:pPr marL="299085" marR="12065" indent="-286385" algn="just">
              <a:lnSpc>
                <a:spcPct val="101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n-IN" i="1" dirty="0" smtClean="0"/>
              <a:t>  </a:t>
            </a:r>
            <a:r>
              <a:rPr lang="en-IN" i="1" dirty="0" smtClean="0">
                <a:solidFill>
                  <a:schemeClr val="bg1"/>
                </a:solidFill>
              </a:rPr>
              <a:t>By </a:t>
            </a:r>
            <a:r>
              <a:rPr lang="en-IN" i="1" dirty="0">
                <a:solidFill>
                  <a:schemeClr val="bg1"/>
                </a:solidFill>
              </a:rPr>
              <a:t>seeing over the behaviour of Aquatic animals.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i="1" dirty="0" smtClean="0">
                <a:solidFill>
                  <a:schemeClr val="bg1"/>
                </a:solidFill>
              </a:rPr>
              <a:t>  By </a:t>
            </a:r>
            <a:r>
              <a:rPr lang="en-IN" i="1" dirty="0">
                <a:solidFill>
                  <a:schemeClr val="bg1"/>
                </a:solidFill>
              </a:rPr>
              <a:t>analysing the seismic activities.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i="1" dirty="0" smtClean="0">
                <a:solidFill>
                  <a:schemeClr val="bg1"/>
                </a:solidFill>
              </a:rPr>
              <a:t>  By </a:t>
            </a:r>
            <a:r>
              <a:rPr lang="en-IN" i="1" dirty="0">
                <a:solidFill>
                  <a:schemeClr val="bg1"/>
                </a:solidFill>
              </a:rPr>
              <a:t>analysing the wave activities</a:t>
            </a:r>
            <a:endParaRPr lang="en-IN" sz="1800" spc="-40" dirty="0" smtClean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991" y="6000089"/>
            <a:ext cx="3269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So,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Here comes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solution.</a:t>
            </a: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Soluti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8041" y="2013965"/>
            <a:ext cx="5692775" cy="6001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600" dirty="0" smtClean="0">
                <a:solidFill>
                  <a:schemeClr val="bg1"/>
                </a:solidFill>
              </a:rPr>
              <a:t>Outer </a:t>
            </a:r>
            <a:r>
              <a:rPr lang="en-IN" sz="1600" dirty="0">
                <a:solidFill>
                  <a:schemeClr val="bg1"/>
                </a:solidFill>
              </a:rPr>
              <a:t>space would seem like the last place to put an instrument designed to detect one of these potentially devastating waves</a:t>
            </a:r>
            <a:r>
              <a:rPr lang="en-IN" sz="1600" dirty="0" smtClean="0">
                <a:solidFill>
                  <a:schemeClr val="bg1"/>
                </a:solidFill>
              </a:rPr>
              <a:t>. Satellite  got signals through the device which is placed deep inside  ocean , whenever the tsunami occur these devices send signals to the satellite  and then satellite send back the satellite image  to the control room .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600" dirty="0">
                <a:solidFill>
                  <a:schemeClr val="bg1"/>
                </a:solidFill>
              </a:rPr>
              <a:t>The belief that wild aquatic animals </a:t>
            </a:r>
            <a:r>
              <a:rPr lang="en-IN" sz="1600" dirty="0">
                <a:solidFill>
                  <a:schemeClr val="bg1"/>
                </a:solidFill>
                <a:hlinkClick r:id="rId2"/>
              </a:rPr>
              <a:t>possess </a:t>
            </a:r>
            <a:r>
              <a:rPr lang="en-IN" sz="1600" dirty="0" smtClean="0">
                <a:solidFill>
                  <a:schemeClr val="bg1"/>
                </a:solidFill>
                <a:hlinkClick r:id="rId2"/>
              </a:rPr>
              <a:t>a sixth sense</a:t>
            </a:r>
            <a:r>
              <a:rPr lang="en-IN" sz="1600" dirty="0" smtClean="0">
                <a:solidFill>
                  <a:schemeClr val="bg1"/>
                </a:solidFill>
              </a:rPr>
              <a:t> and </a:t>
            </a:r>
            <a:r>
              <a:rPr lang="en-IN" sz="1600" dirty="0">
                <a:solidFill>
                  <a:schemeClr val="bg1"/>
                </a:solidFill>
              </a:rPr>
              <a:t>know in advance when the earth is going to </a:t>
            </a:r>
            <a:r>
              <a:rPr lang="en-IN" sz="1600" dirty="0" smtClean="0">
                <a:solidFill>
                  <a:schemeClr val="bg1"/>
                </a:solidFill>
              </a:rPr>
              <a:t> face any tsunami disaster .</a:t>
            </a:r>
            <a:endParaRPr lang="en-IN" sz="1600" dirty="0">
              <a:solidFill>
                <a:schemeClr val="bg1"/>
              </a:solidFill>
            </a:endParaRP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600" dirty="0">
                <a:solidFill>
                  <a:schemeClr val="bg1"/>
                </a:solidFill>
              </a:rPr>
              <a:t>Deep-ocean </a:t>
            </a:r>
            <a:r>
              <a:rPr lang="en-IN" sz="1600" b="1" dirty="0">
                <a:solidFill>
                  <a:schemeClr val="bg1"/>
                </a:solidFill>
              </a:rPr>
              <a:t>tsunami detection</a:t>
            </a:r>
            <a:r>
              <a:rPr lang="en-IN" sz="1600" dirty="0">
                <a:solidFill>
                  <a:schemeClr val="bg1"/>
                </a:solidFill>
              </a:rPr>
              <a:t> buoys are one of two types of instrument used by the Bureau </a:t>
            </a:r>
            <a:r>
              <a:rPr lang="en-IN" sz="1600" dirty="0" smtClean="0">
                <a:solidFill>
                  <a:schemeClr val="bg1"/>
                </a:solidFill>
              </a:rPr>
              <a:t>to </a:t>
            </a:r>
            <a:r>
              <a:rPr lang="en-IN" sz="1600" dirty="0">
                <a:solidFill>
                  <a:schemeClr val="bg1"/>
                </a:solidFill>
              </a:rPr>
              <a:t>confirm the existence of </a:t>
            </a:r>
            <a:r>
              <a:rPr lang="en-IN" sz="1600" b="1" dirty="0">
                <a:solidFill>
                  <a:schemeClr val="bg1"/>
                </a:solidFill>
              </a:rPr>
              <a:t>tsunami</a:t>
            </a:r>
            <a:r>
              <a:rPr lang="en-IN" sz="1600" dirty="0">
                <a:solidFill>
                  <a:schemeClr val="bg1"/>
                </a:solidFill>
              </a:rPr>
              <a:t> waves generated by </a:t>
            </a:r>
            <a:r>
              <a:rPr lang="en-IN" sz="1600" dirty="0" smtClean="0">
                <a:solidFill>
                  <a:schemeClr val="bg1"/>
                </a:solidFill>
              </a:rPr>
              <a:t>under sea </a:t>
            </a:r>
            <a:r>
              <a:rPr lang="en-IN" sz="1600" b="1" dirty="0" smtClean="0">
                <a:solidFill>
                  <a:schemeClr val="bg1"/>
                </a:solidFill>
              </a:rPr>
              <a:t>earthquakes</a:t>
            </a:r>
            <a:r>
              <a:rPr lang="en-IN" sz="1600" dirty="0">
                <a:solidFill>
                  <a:schemeClr val="bg1"/>
                </a:solidFill>
              </a:rPr>
              <a:t>. These buoys observe and record changes in sea level out in the deep ocean</a:t>
            </a:r>
            <a:r>
              <a:rPr lang="en-IN" sz="1600" dirty="0" smtClean="0">
                <a:solidFill>
                  <a:schemeClr val="bg1"/>
                </a:solidFill>
              </a:rPr>
              <a:t>.</a:t>
            </a:r>
            <a:r>
              <a:rPr lang="en-IN" sz="1600" dirty="0"/>
              <a:t> </a:t>
            </a:r>
            <a:r>
              <a:rPr lang="en-IN" sz="1600" dirty="0">
                <a:solidFill>
                  <a:schemeClr val="bg1"/>
                </a:solidFill>
              </a:rPr>
              <a:t>This is often the first information they receive, because seismic waves travel faster than </a:t>
            </a:r>
            <a:r>
              <a:rPr lang="en-IN" sz="1600" dirty="0" smtClean="0">
                <a:solidFill>
                  <a:schemeClr val="bg1"/>
                </a:solidFill>
              </a:rPr>
              <a:t>tsunamis.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600" dirty="0" smtClean="0">
                <a:solidFill>
                  <a:schemeClr val="bg1"/>
                </a:solidFill>
              </a:rPr>
              <a:t>After </a:t>
            </a:r>
            <a:r>
              <a:rPr lang="en-IN" sz="1600" dirty="0">
                <a:solidFill>
                  <a:schemeClr val="bg1"/>
                </a:solidFill>
              </a:rPr>
              <a:t>the seismic </a:t>
            </a:r>
            <a:r>
              <a:rPr lang="en-IN" sz="1600" b="1" dirty="0">
                <a:solidFill>
                  <a:schemeClr val="bg1"/>
                </a:solidFill>
              </a:rPr>
              <a:t>activity</a:t>
            </a:r>
            <a:r>
              <a:rPr lang="en-IN" sz="1600" dirty="0">
                <a:solidFill>
                  <a:schemeClr val="bg1"/>
                </a:solidFill>
              </a:rPr>
              <a:t> is </a:t>
            </a:r>
            <a:r>
              <a:rPr lang="en-IN" sz="1600" b="1" dirty="0">
                <a:solidFill>
                  <a:schemeClr val="bg1"/>
                </a:solidFill>
              </a:rPr>
              <a:t>detected</a:t>
            </a:r>
            <a:r>
              <a:rPr lang="en-IN" sz="1600" dirty="0">
                <a:solidFill>
                  <a:schemeClr val="bg1"/>
                </a:solidFill>
              </a:rPr>
              <a:t>, </a:t>
            </a:r>
            <a:r>
              <a:rPr lang="en-IN" sz="1600" b="1" dirty="0">
                <a:solidFill>
                  <a:schemeClr val="bg1"/>
                </a:solidFill>
              </a:rPr>
              <a:t>tsunami waves</a:t>
            </a:r>
            <a:r>
              <a:rPr lang="en-IN" sz="1600" dirty="0">
                <a:solidFill>
                  <a:schemeClr val="bg1"/>
                </a:solidFill>
              </a:rPr>
              <a:t> propagate across the ocean and each DART monitoring station measures the height and time of each </a:t>
            </a:r>
            <a:r>
              <a:rPr lang="en-IN" sz="1600" b="1" dirty="0">
                <a:solidFill>
                  <a:schemeClr val="bg1"/>
                </a:solidFill>
              </a:rPr>
              <a:t>wave</a:t>
            </a:r>
            <a:r>
              <a:rPr lang="en-IN" sz="1600" dirty="0">
                <a:solidFill>
                  <a:schemeClr val="bg1"/>
                </a:solidFill>
              </a:rPr>
              <a:t> in a bottom pressure recorder (BPR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dirty="0">
              <a:solidFill>
                <a:schemeClr val="bg1"/>
              </a:solidFill>
            </a:endParaRP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dirty="0" smtClean="0">
              <a:solidFill>
                <a:schemeClr val="bg1"/>
              </a:solidFill>
            </a:endParaRPr>
          </a:p>
          <a:p>
            <a:pPr marL="12700">
              <a:lnSpc>
                <a:spcPts val="203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2321" y="3253232"/>
            <a:ext cx="5735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8834" y="5722721"/>
            <a:ext cx="5448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929" y="146430"/>
            <a:ext cx="10281920" cy="2539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latin typeface="Calibri"/>
                <a:cs typeface="Calibri"/>
              </a:rPr>
              <a:t>Ministry </a:t>
            </a:r>
            <a:r>
              <a:rPr sz="1800" spc="-5" dirty="0">
                <a:latin typeface="Calibri"/>
                <a:cs typeface="Calibri"/>
              </a:rPr>
              <a:t>Category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Central Ministry</a:t>
            </a:r>
            <a:endParaRPr sz="1800" dirty="0">
              <a:latin typeface="Calibri"/>
              <a:cs typeface="Calibri"/>
            </a:endParaRPr>
          </a:p>
          <a:p>
            <a:pPr marL="24765" marR="5080" indent="-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Problem Statement: </a:t>
            </a:r>
            <a:r>
              <a:rPr lang="en-IN"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Development Of GPS Satellite Imaginary Based Tsunami Alert  </a:t>
            </a:r>
            <a:r>
              <a:rPr lang="en-IN" sz="1800" spc="-5" dirty="0" err="1" smtClean="0">
                <a:solidFill>
                  <a:srgbClr val="FFFFFF"/>
                </a:solidFill>
                <a:latin typeface="Calibri"/>
                <a:cs typeface="Calibri"/>
              </a:rPr>
              <a:t>Machanism</a:t>
            </a:r>
            <a:endParaRPr lang="en-IN" sz="18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4765" marR="5080" indent="-12700">
              <a:lnSpc>
                <a:spcPct val="100000"/>
              </a:lnSpc>
            </a:pPr>
            <a:r>
              <a:rPr sz="1800" spc="-40" dirty="0" smtClean="0">
                <a:latin typeface="Calibri"/>
                <a:cs typeface="Calibri"/>
              </a:rPr>
              <a:t>Team </a:t>
            </a:r>
            <a:r>
              <a:rPr sz="1800" spc="-5" dirty="0">
                <a:latin typeface="Calibri"/>
                <a:cs typeface="Calibri"/>
              </a:rPr>
              <a:t>Leader </a:t>
            </a:r>
            <a:r>
              <a:rPr sz="1800" dirty="0">
                <a:latin typeface="Calibri"/>
                <a:cs typeface="Calibri"/>
              </a:rPr>
              <a:t>Name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Vishwas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Lodhi</a:t>
            </a:r>
            <a:endParaRPr lang="en-IN" dirty="0">
              <a:latin typeface="Calibri"/>
              <a:cs typeface="Calibri"/>
            </a:endParaRPr>
          </a:p>
          <a:p>
            <a:pPr marL="24765" marR="5080" indent="-1270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615440" algn="ctr">
              <a:lnSpc>
                <a:spcPct val="100000"/>
              </a:lnSpc>
              <a:spcBef>
                <a:spcPts val="1400"/>
              </a:spcBef>
            </a:pPr>
            <a:r>
              <a:rPr sz="2400" dirty="0">
                <a:latin typeface="Calibri"/>
                <a:cs typeface="Calibri"/>
              </a:rPr>
              <a:t>Idea/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Solution</a:t>
            </a:r>
            <a:endParaRPr sz="2400" dirty="0">
              <a:latin typeface="Calibri"/>
              <a:cs typeface="Calibri"/>
            </a:endParaRPr>
          </a:p>
          <a:p>
            <a:pPr marL="48704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87045" algn="l"/>
                <a:tab pos="487680" algn="l"/>
              </a:tabLst>
            </a:pPr>
            <a:r>
              <a:rPr lang="en-US" dirty="0" smtClean="0">
                <a:solidFill>
                  <a:srgbClr val="FFFFFF"/>
                </a:solidFill>
                <a:latin typeface="Calibri"/>
                <a:cs typeface="Calibri"/>
              </a:rPr>
              <a:t>The government continues on its path of detecting </a:t>
            </a:r>
          </a:p>
          <a:p>
            <a:pPr marL="200660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US" dirty="0" smtClean="0">
                <a:solidFill>
                  <a:srgbClr val="FFFFFF"/>
                </a:solidFill>
                <a:latin typeface="Calibri"/>
                <a:cs typeface="Calibri"/>
              </a:rPr>
              <a:t>     tsunami in all the coastal region and to save more life's.</a:t>
            </a:r>
          </a:p>
          <a:p>
            <a:pPr marL="48704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87045" algn="l"/>
                <a:tab pos="487680" algn="l"/>
              </a:tabLst>
            </a:pPr>
            <a:endParaRPr lang="en-US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19" y="152400"/>
            <a:ext cx="11592556" cy="369332"/>
          </a:xfrm>
        </p:spPr>
        <p:txBody>
          <a:bodyPr/>
          <a:lstStyle/>
          <a:p>
            <a:pPr algn="ctr"/>
            <a:r>
              <a:rPr lang="en-IN" sz="2400" dirty="0" smtClean="0">
                <a:latin typeface="+mj-lt"/>
              </a:rPr>
              <a:t>System Diagram</a:t>
            </a:r>
            <a:endParaRPr lang="en-IN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1444200"/>
            <a:ext cx="21336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41108" y="25849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IOT Device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752732" y="990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2211171"/>
            <a:ext cx="1676400" cy="59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62000" y="3568527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62000" y="5105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90832" y="11107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 Sound Sensor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605" y="216277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Tracking Device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218" y="356852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Satellite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087034"/>
            <a:ext cx="162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Tracking Seismic Activity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1200" y="1110734"/>
            <a:ext cx="1752600" cy="110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391400" y="1839097"/>
            <a:ext cx="1752600" cy="110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9753600" y="2809103"/>
            <a:ext cx="1752600" cy="110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467600" y="3306387"/>
            <a:ext cx="1752600" cy="141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848600" y="4982690"/>
            <a:ext cx="1752600" cy="119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9601200" y="119928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Mobile App to</a:t>
            </a:r>
          </a:p>
          <a:p>
            <a:pPr algn="ctr"/>
            <a:r>
              <a:rPr lang="en-IN" i="1" dirty="0" smtClean="0">
                <a:solidFill>
                  <a:schemeClr val="bg1"/>
                </a:solidFill>
              </a:rPr>
              <a:t>Display Information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91284" y="212261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Blow Alarm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29800" y="2815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Website to</a:t>
            </a:r>
          </a:p>
          <a:p>
            <a:pPr algn="ctr"/>
            <a:r>
              <a:rPr lang="en-IN" i="1" dirty="0" smtClean="0">
                <a:solidFill>
                  <a:schemeClr val="bg1"/>
                </a:solidFill>
              </a:rPr>
              <a:t>Display information  </a:t>
            </a:r>
          </a:p>
          <a:p>
            <a:pPr algn="ctr"/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3641" y="3359321"/>
            <a:ext cx="1652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Send SMS to local resident through mobile service provider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2900" y="523926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Send Data to control room</a:t>
            </a:r>
            <a:endParaRPr lang="en-IN" i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7" idx="3"/>
            <a:endCxn id="5" idx="1"/>
          </p:cNvCxnSpPr>
          <p:nvPr/>
        </p:nvCxnSpPr>
        <p:spPr>
          <a:xfrm>
            <a:off x="2429132" y="1295400"/>
            <a:ext cx="1914268" cy="152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5" idx="1"/>
          </p:cNvCxnSpPr>
          <p:nvPr/>
        </p:nvCxnSpPr>
        <p:spPr>
          <a:xfrm>
            <a:off x="2438400" y="2510137"/>
            <a:ext cx="1905000" cy="305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2438400" y="2815800"/>
            <a:ext cx="1905000" cy="1095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5" idx="1"/>
          </p:cNvCxnSpPr>
          <p:nvPr/>
        </p:nvCxnSpPr>
        <p:spPr>
          <a:xfrm flipV="1">
            <a:off x="2438400" y="2815800"/>
            <a:ext cx="1905000" cy="259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6477000" y="1660952"/>
            <a:ext cx="3124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1"/>
          </p:cNvCxnSpPr>
          <p:nvPr/>
        </p:nvCxnSpPr>
        <p:spPr>
          <a:xfrm>
            <a:off x="6477000" y="2389316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77000" y="3124200"/>
            <a:ext cx="3276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77000" y="3657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477000" y="3891692"/>
            <a:ext cx="1295400" cy="1213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3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253" y="4495545"/>
            <a:ext cx="34747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Front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End 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Technology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Stack</a:t>
            </a:r>
            <a:endParaRPr sz="2400" dirty="0">
              <a:latin typeface="Calibri"/>
              <a:cs typeface="Calibri"/>
            </a:endParaRPr>
          </a:p>
          <a:p>
            <a:pPr marL="876300" marR="865505" algn="ctr">
              <a:lnSpc>
                <a:spcPct val="100000"/>
              </a:lnSpc>
            </a:pP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JAVA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Python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Android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MySQL</a:t>
            </a:r>
            <a:endParaRPr sz="24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lang="en-IN" sz="2400" spc="-5" dirty="0" smtClean="0">
                <a:solidFill>
                  <a:srgbClr val="FFFFFF"/>
                </a:solidFill>
                <a:latin typeface="Calibri"/>
                <a:cs typeface="Calibri"/>
              </a:rPr>
              <a:t>HTML/CSS/</a:t>
            </a:r>
            <a:r>
              <a:rPr lang="en-IN" sz="2400" spc="-5" dirty="0" err="1" smtClean="0">
                <a:solidFill>
                  <a:srgbClr val="FFFFFF"/>
                </a:solidFill>
                <a:latin typeface="Calibri"/>
                <a:cs typeface="Calibri"/>
              </a:rPr>
              <a:t>AngularJS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2993" y="4434585"/>
            <a:ext cx="3747770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ts val="287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End	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Technology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Stack</a:t>
            </a:r>
            <a:endParaRPr sz="2400" dirty="0">
              <a:latin typeface="Calibri"/>
              <a:cs typeface="Calibri"/>
            </a:endParaRPr>
          </a:p>
          <a:p>
            <a:pPr marL="1111250">
              <a:lnSpc>
                <a:spcPts val="3345"/>
              </a:lnSpc>
            </a:pPr>
            <a:r>
              <a:rPr lang="en-IN" sz="2800" dirty="0" smtClean="0">
                <a:solidFill>
                  <a:schemeClr val="bg1"/>
                </a:solidFill>
                <a:latin typeface="Calibri"/>
                <a:cs typeface="Calibri"/>
              </a:rPr>
              <a:t>Firebase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IN" sz="2800" dirty="0" smtClean="0">
                <a:solidFill>
                  <a:schemeClr val="bg1"/>
                </a:solidFill>
              </a:rPr>
              <a:t>Raspberry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Pi m/c</a:t>
            </a:r>
            <a:endParaRPr sz="2800" dirty="0">
              <a:solidFill>
                <a:schemeClr val="bg1"/>
              </a:solidFill>
            </a:endParaRPr>
          </a:p>
          <a:p>
            <a:pPr marL="635" algn="ctr">
              <a:lnSpc>
                <a:spcPct val="100000"/>
              </a:lnSpc>
            </a:pPr>
            <a:r>
              <a:rPr lang="en-IN" sz="2800" dirty="0" smtClean="0">
                <a:solidFill>
                  <a:schemeClr val="bg1"/>
                </a:solidFill>
                <a:latin typeface="Calibri"/>
                <a:cs typeface="Calibri"/>
              </a:rPr>
              <a:t>Tracking Tag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493" y="-4119"/>
            <a:ext cx="1169035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Prototype</a:t>
            </a:r>
            <a:endParaRPr sz="2400" dirty="0">
              <a:latin typeface="Calibri"/>
              <a:cs typeface="Calibri"/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Build IOT devices  in which we will use sound sensors called satellite image.</a:t>
            </a:r>
          </a:p>
          <a:p>
            <a:r>
              <a:rPr lang="en-IN" sz="2400" dirty="0">
                <a:solidFill>
                  <a:schemeClr val="bg1"/>
                </a:solidFill>
              </a:rPr>
              <a:t>Collect data from tracking devices which are already fitted on aquatic animals to keep an eye on their movements.</a:t>
            </a:r>
          </a:p>
          <a:p>
            <a:r>
              <a:rPr lang="en-IN" sz="2400" dirty="0">
                <a:solidFill>
                  <a:schemeClr val="bg1"/>
                </a:solidFill>
              </a:rPr>
              <a:t>Collect seismic activity data to analyse all such data to early predict tsunami conditions</a:t>
            </a:r>
          </a:p>
          <a:p>
            <a:r>
              <a:rPr lang="en-IN" sz="2400" dirty="0">
                <a:solidFill>
                  <a:schemeClr val="bg1"/>
                </a:solidFill>
              </a:rPr>
              <a:t>We  will send  alert messages to all the local resident in the city  using mobile through mobile service provider . If we sure about tsunami condition  and we will also blow siren alarm.</a:t>
            </a:r>
          </a:p>
          <a:p>
            <a:r>
              <a:rPr lang="en-IN" sz="2400" dirty="0">
                <a:solidFill>
                  <a:schemeClr val="bg1"/>
                </a:solidFill>
              </a:rPr>
              <a:t>If we are not sure about tsunami condition ,we will send  the data to control room to analyse the data  and take necessary actions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930134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-25" dirty="0">
                <a:cs typeface="Calibri"/>
              </a:rPr>
              <a:t>Technology </a:t>
            </a:r>
            <a:r>
              <a:rPr lang="en-IN" sz="2400" spc="-10" dirty="0">
                <a:cs typeface="Calibri"/>
              </a:rPr>
              <a:t>Stack </a:t>
            </a:r>
            <a:r>
              <a:rPr lang="en-IN" sz="2400" spc="-15" dirty="0">
                <a:cs typeface="Calibri"/>
              </a:rPr>
              <a:t>to </a:t>
            </a:r>
            <a:r>
              <a:rPr lang="en-IN" sz="2400" spc="-5" dirty="0">
                <a:cs typeface="Calibri"/>
              </a:rPr>
              <a:t>be</a:t>
            </a:r>
            <a:r>
              <a:rPr lang="en-IN" sz="2400" spc="5" dirty="0">
                <a:cs typeface="Calibri"/>
              </a:rPr>
              <a:t> </a:t>
            </a:r>
            <a:r>
              <a:rPr lang="en-IN" sz="2400" dirty="0">
                <a:cs typeface="Calibri"/>
              </a:rPr>
              <a:t>Used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648"/>
            <a:ext cx="11592556" cy="509752"/>
          </a:xfrm>
        </p:spPr>
        <p:txBody>
          <a:bodyPr/>
          <a:lstStyle/>
          <a:p>
            <a:pPr algn="ctr"/>
            <a:r>
              <a:rPr lang="en-IN" sz="2400" dirty="0" smtClean="0">
                <a:latin typeface="+mj-lt"/>
              </a:rPr>
              <a:t>Use Case Diagram</a:t>
            </a:r>
            <a:endParaRPr lang="en-IN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762000"/>
            <a:ext cx="685800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73616" y="1409700"/>
            <a:ext cx="1493783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336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System Diagram</vt:lpstr>
      <vt:lpstr>PowerPoint Presentation</vt:lpstr>
      <vt:lpstr>Use Case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HP</cp:lastModifiedBy>
  <cp:revision>15</cp:revision>
  <dcterms:created xsi:type="dcterms:W3CDTF">2019-01-18T11:34:29Z</dcterms:created>
  <dcterms:modified xsi:type="dcterms:W3CDTF">2019-01-19T11:44:48Z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2019-01-18T00:00:00Z</vt:filetime>
  </property>
</Properties>
</file>