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9.xml" ContentType="application/vnd.openxmlformats-officedocument.presentationml.slideLayout+xml"/>
  <Override PartName="/ppt/slideLayouts/slideLayout3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_rels/slideLayout31.xml.rels" ContentType="application/vnd.openxmlformats-package.relationships+xml"/>
  <Override PartName="/ppt/slideLayouts/_rels/slideLayout53.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55.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56.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57.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58.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59.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39.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60.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x="10080625" cy="56705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73800"/>
            <a:ext cx="9070200" cy="1250280"/>
          </a:xfrm>
          <a:prstGeom prst="rect">
            <a:avLst/>
          </a:prstGeom>
        </p:spPr>
        <p:txBody>
          <a:bodyPr lIns="0" rIns="0" tIns="0" bIns="0" anchor="ctr">
            <a:noAutofit/>
          </a:bodyPr>
          <a:p>
            <a:pPr algn="ctr"/>
            <a:endParaRPr b="0" lang="en-GB" sz="4400" spc="-1" strike="noStrike">
              <a:latin typeface="Arial"/>
            </a:endParaRPr>
          </a:p>
        </p:txBody>
      </p:sp>
      <p:sp>
        <p:nvSpPr>
          <p:cNvPr id="24" name="PlaceHolder 2"/>
          <p:cNvSpPr>
            <a:spLocks noGrp="1"/>
          </p:cNvSpPr>
          <p:nvPr>
            <p:ph type="body"/>
          </p:nvPr>
        </p:nvSpPr>
        <p:spPr>
          <a:xfrm>
            <a:off x="504000" y="1326600"/>
            <a:ext cx="9070200" cy="38160"/>
          </a:xfrm>
          <a:prstGeom prst="rect">
            <a:avLst/>
          </a:prstGeom>
        </p:spPr>
        <p:txBody>
          <a:bodyPr lIns="0" rIns="0" tIns="0" bIns="0">
            <a:normAutofit fontScale="2000"/>
          </a:bodyPr>
          <a:p>
            <a:endParaRPr b="0" lang="en-GB" sz="3200" spc="-1" strike="noStrike">
              <a:latin typeface="Arial"/>
            </a:endParaRPr>
          </a:p>
        </p:txBody>
      </p:sp>
      <p:sp>
        <p:nvSpPr>
          <p:cNvPr id="25" name="PlaceHolder 3"/>
          <p:cNvSpPr>
            <a:spLocks noGrp="1"/>
          </p:cNvSpPr>
          <p:nvPr>
            <p:ph type="body"/>
          </p:nvPr>
        </p:nvSpPr>
        <p:spPr>
          <a:xfrm>
            <a:off x="504000" y="1368720"/>
            <a:ext cx="9070200" cy="38160"/>
          </a:xfrm>
          <a:prstGeom prst="rect">
            <a:avLst/>
          </a:prstGeom>
        </p:spPr>
        <p:txBody>
          <a:bodyPr lIns="0" rIns="0" tIns="0" bIns="0">
            <a:normAutofit fontScale="2000"/>
          </a:bodyPr>
          <a:p>
            <a:endParaRPr b="0" lang="en-GB"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73800"/>
            <a:ext cx="9070200" cy="1250280"/>
          </a:xfrm>
          <a:prstGeom prst="rect">
            <a:avLst/>
          </a:prstGeom>
        </p:spPr>
        <p:txBody>
          <a:bodyPr lIns="0" rIns="0" tIns="0" bIns="0" anchor="ctr">
            <a:noAutofit/>
          </a:bodyPr>
          <a:p>
            <a:pPr algn="ctr"/>
            <a:endParaRPr b="0" lang="en-GB" sz="4400" spc="-1" strike="noStrike">
              <a:latin typeface="Arial"/>
            </a:endParaRPr>
          </a:p>
        </p:txBody>
      </p:sp>
      <p:sp>
        <p:nvSpPr>
          <p:cNvPr id="27" name="PlaceHolder 2"/>
          <p:cNvSpPr>
            <a:spLocks noGrp="1"/>
          </p:cNvSpPr>
          <p:nvPr>
            <p:ph type="body"/>
          </p:nvPr>
        </p:nvSpPr>
        <p:spPr>
          <a:xfrm>
            <a:off x="504000" y="1326600"/>
            <a:ext cx="4426200" cy="38160"/>
          </a:xfrm>
          <a:prstGeom prst="rect">
            <a:avLst/>
          </a:prstGeom>
        </p:spPr>
        <p:txBody>
          <a:bodyPr lIns="0" rIns="0" tIns="0" bIns="0">
            <a:normAutofit/>
          </a:bodyPr>
          <a:p>
            <a:endParaRPr b="0" lang="en-GB" sz="3200" spc="-1" strike="noStrike">
              <a:latin typeface="Arial"/>
            </a:endParaRPr>
          </a:p>
        </p:txBody>
      </p:sp>
      <p:sp>
        <p:nvSpPr>
          <p:cNvPr id="28" name="PlaceHolder 3"/>
          <p:cNvSpPr>
            <a:spLocks noGrp="1"/>
          </p:cNvSpPr>
          <p:nvPr>
            <p:ph type="body"/>
          </p:nvPr>
        </p:nvSpPr>
        <p:spPr>
          <a:xfrm>
            <a:off x="5151960" y="1326600"/>
            <a:ext cx="4426200" cy="38160"/>
          </a:xfrm>
          <a:prstGeom prst="rect">
            <a:avLst/>
          </a:prstGeom>
        </p:spPr>
        <p:txBody>
          <a:bodyPr lIns="0" rIns="0" tIns="0" bIns="0">
            <a:normAutofit/>
          </a:bodyPr>
          <a:p>
            <a:endParaRPr b="0" lang="en-GB" sz="3200" spc="-1" strike="noStrike">
              <a:latin typeface="Arial"/>
            </a:endParaRPr>
          </a:p>
        </p:txBody>
      </p:sp>
      <p:sp>
        <p:nvSpPr>
          <p:cNvPr id="29" name="PlaceHolder 4"/>
          <p:cNvSpPr>
            <a:spLocks noGrp="1"/>
          </p:cNvSpPr>
          <p:nvPr>
            <p:ph type="body"/>
          </p:nvPr>
        </p:nvSpPr>
        <p:spPr>
          <a:xfrm>
            <a:off x="504000" y="1368720"/>
            <a:ext cx="4426200" cy="38160"/>
          </a:xfrm>
          <a:prstGeom prst="rect">
            <a:avLst/>
          </a:prstGeom>
        </p:spPr>
        <p:txBody>
          <a:bodyPr lIns="0" rIns="0" tIns="0" bIns="0">
            <a:normAutofit/>
          </a:bodyPr>
          <a:p>
            <a:endParaRPr b="0" lang="en-GB" sz="3200" spc="-1" strike="noStrike">
              <a:latin typeface="Arial"/>
            </a:endParaRPr>
          </a:p>
        </p:txBody>
      </p:sp>
      <p:sp>
        <p:nvSpPr>
          <p:cNvPr id="30" name="PlaceHolder 5"/>
          <p:cNvSpPr>
            <a:spLocks noGrp="1"/>
          </p:cNvSpPr>
          <p:nvPr>
            <p:ph type="body"/>
          </p:nvPr>
        </p:nvSpPr>
        <p:spPr>
          <a:xfrm>
            <a:off x="5151960" y="1368720"/>
            <a:ext cx="4426200" cy="38160"/>
          </a:xfrm>
          <a:prstGeom prst="rect">
            <a:avLst/>
          </a:prstGeom>
        </p:spPr>
        <p:txBody>
          <a:bodyPr lIns="0" rIns="0" tIns="0" bIns="0">
            <a:normAutofit/>
          </a:bodyPr>
          <a:p>
            <a:endParaRPr b="0" lang="en-GB"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73800"/>
            <a:ext cx="9070200" cy="1250280"/>
          </a:xfrm>
          <a:prstGeom prst="rect">
            <a:avLst/>
          </a:prstGeom>
        </p:spPr>
        <p:txBody>
          <a:bodyPr lIns="0" rIns="0" tIns="0" bIns="0" anchor="ctr">
            <a:noAutofit/>
          </a:bodyPr>
          <a:p>
            <a:pPr algn="ctr"/>
            <a:endParaRPr b="0" lang="en-GB" sz="4400" spc="-1" strike="noStrike">
              <a:latin typeface="Arial"/>
            </a:endParaRPr>
          </a:p>
        </p:txBody>
      </p:sp>
      <p:sp>
        <p:nvSpPr>
          <p:cNvPr id="32" name="PlaceHolder 2"/>
          <p:cNvSpPr>
            <a:spLocks noGrp="1"/>
          </p:cNvSpPr>
          <p:nvPr>
            <p:ph type="body"/>
          </p:nvPr>
        </p:nvSpPr>
        <p:spPr>
          <a:xfrm>
            <a:off x="504000" y="1326600"/>
            <a:ext cx="2920320" cy="38160"/>
          </a:xfrm>
          <a:prstGeom prst="rect">
            <a:avLst/>
          </a:prstGeom>
        </p:spPr>
        <p:txBody>
          <a:bodyPr lIns="0" rIns="0" tIns="0" bIns="0">
            <a:normAutofit/>
          </a:bodyPr>
          <a:p>
            <a:endParaRPr b="0" lang="en-GB" sz="3200" spc="-1" strike="noStrike">
              <a:latin typeface="Arial"/>
            </a:endParaRPr>
          </a:p>
        </p:txBody>
      </p:sp>
      <p:sp>
        <p:nvSpPr>
          <p:cNvPr id="33" name="PlaceHolder 3"/>
          <p:cNvSpPr>
            <a:spLocks noGrp="1"/>
          </p:cNvSpPr>
          <p:nvPr>
            <p:ph type="body"/>
          </p:nvPr>
        </p:nvSpPr>
        <p:spPr>
          <a:xfrm>
            <a:off x="3570840" y="1326600"/>
            <a:ext cx="2920320" cy="38160"/>
          </a:xfrm>
          <a:prstGeom prst="rect">
            <a:avLst/>
          </a:prstGeom>
        </p:spPr>
        <p:txBody>
          <a:bodyPr lIns="0" rIns="0" tIns="0" bIns="0">
            <a:normAutofit/>
          </a:bodyPr>
          <a:p>
            <a:endParaRPr b="0" lang="en-GB" sz="3200" spc="-1" strike="noStrike">
              <a:latin typeface="Arial"/>
            </a:endParaRPr>
          </a:p>
        </p:txBody>
      </p:sp>
      <p:sp>
        <p:nvSpPr>
          <p:cNvPr id="34" name="PlaceHolder 4"/>
          <p:cNvSpPr>
            <a:spLocks noGrp="1"/>
          </p:cNvSpPr>
          <p:nvPr>
            <p:ph type="body"/>
          </p:nvPr>
        </p:nvSpPr>
        <p:spPr>
          <a:xfrm>
            <a:off x="6637320" y="1326600"/>
            <a:ext cx="2920320" cy="38160"/>
          </a:xfrm>
          <a:prstGeom prst="rect">
            <a:avLst/>
          </a:prstGeom>
        </p:spPr>
        <p:txBody>
          <a:bodyPr lIns="0" rIns="0" tIns="0" bIns="0">
            <a:normAutofit/>
          </a:bodyPr>
          <a:p>
            <a:endParaRPr b="0" lang="en-GB" sz="3200" spc="-1" strike="noStrike">
              <a:latin typeface="Arial"/>
            </a:endParaRPr>
          </a:p>
        </p:txBody>
      </p:sp>
      <p:sp>
        <p:nvSpPr>
          <p:cNvPr id="35" name="PlaceHolder 5"/>
          <p:cNvSpPr>
            <a:spLocks noGrp="1"/>
          </p:cNvSpPr>
          <p:nvPr>
            <p:ph type="body"/>
          </p:nvPr>
        </p:nvSpPr>
        <p:spPr>
          <a:xfrm>
            <a:off x="504000" y="1368720"/>
            <a:ext cx="2920320" cy="38160"/>
          </a:xfrm>
          <a:prstGeom prst="rect">
            <a:avLst/>
          </a:prstGeom>
        </p:spPr>
        <p:txBody>
          <a:bodyPr lIns="0" rIns="0" tIns="0" bIns="0">
            <a:normAutofit/>
          </a:bodyPr>
          <a:p>
            <a:endParaRPr b="0" lang="en-GB" sz="3200" spc="-1" strike="noStrike">
              <a:latin typeface="Arial"/>
            </a:endParaRPr>
          </a:p>
        </p:txBody>
      </p:sp>
      <p:sp>
        <p:nvSpPr>
          <p:cNvPr id="36" name="PlaceHolder 6"/>
          <p:cNvSpPr>
            <a:spLocks noGrp="1"/>
          </p:cNvSpPr>
          <p:nvPr>
            <p:ph type="body"/>
          </p:nvPr>
        </p:nvSpPr>
        <p:spPr>
          <a:xfrm>
            <a:off x="3570840" y="1368720"/>
            <a:ext cx="2920320" cy="38160"/>
          </a:xfrm>
          <a:prstGeom prst="rect">
            <a:avLst/>
          </a:prstGeom>
        </p:spPr>
        <p:txBody>
          <a:bodyPr lIns="0" rIns="0" tIns="0" bIns="0">
            <a:normAutofit/>
          </a:bodyPr>
          <a:p>
            <a:endParaRPr b="0" lang="en-GB" sz="3200" spc="-1" strike="noStrike">
              <a:latin typeface="Arial"/>
            </a:endParaRPr>
          </a:p>
        </p:txBody>
      </p:sp>
      <p:sp>
        <p:nvSpPr>
          <p:cNvPr id="37" name="PlaceHolder 7"/>
          <p:cNvSpPr>
            <a:spLocks noGrp="1"/>
          </p:cNvSpPr>
          <p:nvPr>
            <p:ph type="body"/>
          </p:nvPr>
        </p:nvSpPr>
        <p:spPr>
          <a:xfrm>
            <a:off x="6637320" y="1368720"/>
            <a:ext cx="2920320" cy="38160"/>
          </a:xfrm>
          <a:prstGeom prst="rect">
            <a:avLst/>
          </a:prstGeom>
        </p:spPr>
        <p:txBody>
          <a:bodyPr lIns="0" rIns="0" tIns="0" bIns="0">
            <a:normAutofit/>
          </a:bodyPr>
          <a:p>
            <a:endParaRPr b="0" lang="en-GB"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73800"/>
            <a:ext cx="9070200" cy="1250280"/>
          </a:xfrm>
          <a:prstGeom prst="rect">
            <a:avLst/>
          </a:prstGeom>
        </p:spPr>
        <p:txBody>
          <a:bodyPr lIns="0" rIns="0" tIns="0" bIns="0" anchor="ctr">
            <a:noAutofit/>
          </a:bodyPr>
          <a:p>
            <a:pPr algn="ctr"/>
            <a:endParaRPr b="0" lang="en-GB" sz="4400" spc="-1" strike="noStrike">
              <a:latin typeface="Arial"/>
            </a:endParaRPr>
          </a:p>
        </p:txBody>
      </p:sp>
      <p:sp>
        <p:nvSpPr>
          <p:cNvPr id="41" name="PlaceHolder 2"/>
          <p:cNvSpPr>
            <a:spLocks noGrp="1"/>
          </p:cNvSpPr>
          <p:nvPr>
            <p:ph type="subTitle"/>
          </p:nvPr>
        </p:nvSpPr>
        <p:spPr>
          <a:xfrm>
            <a:off x="504000" y="1138680"/>
            <a:ext cx="9070200" cy="45612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73800"/>
            <a:ext cx="9070200" cy="1250280"/>
          </a:xfrm>
          <a:prstGeom prst="rect">
            <a:avLst/>
          </a:prstGeom>
        </p:spPr>
        <p:txBody>
          <a:bodyPr lIns="0" rIns="0" tIns="0" bIns="0" anchor="ctr">
            <a:noAutofit/>
          </a:bodyPr>
          <a:p>
            <a:pPr algn="ctr"/>
            <a:endParaRPr b="0" lang="en-GB" sz="4400" spc="-1" strike="noStrike">
              <a:latin typeface="Arial"/>
            </a:endParaRPr>
          </a:p>
        </p:txBody>
      </p:sp>
      <p:sp>
        <p:nvSpPr>
          <p:cNvPr id="43" name="PlaceHolder 2"/>
          <p:cNvSpPr>
            <a:spLocks noGrp="1"/>
          </p:cNvSpPr>
          <p:nvPr>
            <p:ph type="body"/>
          </p:nvPr>
        </p:nvSpPr>
        <p:spPr>
          <a:xfrm>
            <a:off x="504000" y="1326600"/>
            <a:ext cx="9070200" cy="80280"/>
          </a:xfrm>
          <a:prstGeom prst="rect">
            <a:avLst/>
          </a:prstGeom>
        </p:spPr>
        <p:txBody>
          <a:bodyPr lIns="0" rIns="0" tIns="0" bIns="0">
            <a:normAutofit fontScale="7000"/>
          </a:bodyPr>
          <a:p>
            <a:endParaRPr b="0" lang="en-GB"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73800"/>
            <a:ext cx="9070200" cy="1250280"/>
          </a:xfrm>
          <a:prstGeom prst="rect">
            <a:avLst/>
          </a:prstGeom>
        </p:spPr>
        <p:txBody>
          <a:bodyPr lIns="0" rIns="0" tIns="0" bIns="0" anchor="ctr">
            <a:noAutofit/>
          </a:bodyPr>
          <a:p>
            <a:pPr algn="ctr"/>
            <a:endParaRPr b="0" lang="en-GB" sz="4400" spc="-1" strike="noStrike">
              <a:latin typeface="Arial"/>
            </a:endParaRPr>
          </a:p>
        </p:txBody>
      </p:sp>
      <p:sp>
        <p:nvSpPr>
          <p:cNvPr id="45" name="PlaceHolder 2"/>
          <p:cNvSpPr>
            <a:spLocks noGrp="1"/>
          </p:cNvSpPr>
          <p:nvPr>
            <p:ph type="body"/>
          </p:nvPr>
        </p:nvSpPr>
        <p:spPr>
          <a:xfrm>
            <a:off x="504000" y="1326600"/>
            <a:ext cx="4426200" cy="80280"/>
          </a:xfrm>
          <a:prstGeom prst="rect">
            <a:avLst/>
          </a:prstGeom>
        </p:spPr>
        <p:txBody>
          <a:bodyPr lIns="0" rIns="0" tIns="0" bIns="0">
            <a:normAutofit fontScale="1000"/>
          </a:bodyPr>
          <a:p>
            <a:endParaRPr b="0" lang="en-GB" sz="3200" spc="-1" strike="noStrike">
              <a:latin typeface="Arial"/>
            </a:endParaRPr>
          </a:p>
        </p:txBody>
      </p:sp>
      <p:sp>
        <p:nvSpPr>
          <p:cNvPr id="46" name="PlaceHolder 3"/>
          <p:cNvSpPr>
            <a:spLocks noGrp="1"/>
          </p:cNvSpPr>
          <p:nvPr>
            <p:ph type="body"/>
          </p:nvPr>
        </p:nvSpPr>
        <p:spPr>
          <a:xfrm>
            <a:off x="5151960" y="1326600"/>
            <a:ext cx="4426200" cy="80280"/>
          </a:xfrm>
          <a:prstGeom prst="rect">
            <a:avLst/>
          </a:prstGeom>
        </p:spPr>
        <p:txBody>
          <a:bodyPr lIns="0" rIns="0" tIns="0" bIns="0">
            <a:normAutofit fontScale="1000"/>
          </a:bodyPr>
          <a:p>
            <a:endParaRPr b="0" lang="en-GB"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73800"/>
            <a:ext cx="9070200" cy="1250280"/>
          </a:xfrm>
          <a:prstGeom prst="rect">
            <a:avLst/>
          </a:prstGeom>
        </p:spPr>
        <p:txBody>
          <a:bodyPr lIns="0" rIns="0" tIns="0" bIns="0" anchor="ctr">
            <a:noAutofit/>
          </a:bodyPr>
          <a:p>
            <a:pPr algn="ctr"/>
            <a:endParaRPr b="0" lang="en-GB"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504000" y="74160"/>
            <a:ext cx="9070200" cy="579348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73800"/>
            <a:ext cx="9070200" cy="1250280"/>
          </a:xfrm>
          <a:prstGeom prst="rect">
            <a:avLst/>
          </a:prstGeom>
        </p:spPr>
        <p:txBody>
          <a:bodyPr lIns="0" rIns="0" tIns="0" bIns="0" anchor="ctr">
            <a:noAutofit/>
          </a:bodyPr>
          <a:p>
            <a:pPr algn="ctr"/>
            <a:endParaRPr b="0" lang="en-GB" sz="4400" spc="-1" strike="noStrike">
              <a:latin typeface="Arial"/>
            </a:endParaRPr>
          </a:p>
        </p:txBody>
      </p:sp>
      <p:sp>
        <p:nvSpPr>
          <p:cNvPr id="50" name="PlaceHolder 2"/>
          <p:cNvSpPr>
            <a:spLocks noGrp="1"/>
          </p:cNvSpPr>
          <p:nvPr>
            <p:ph type="body"/>
          </p:nvPr>
        </p:nvSpPr>
        <p:spPr>
          <a:xfrm>
            <a:off x="504000" y="1326600"/>
            <a:ext cx="4426200" cy="38160"/>
          </a:xfrm>
          <a:prstGeom prst="rect">
            <a:avLst/>
          </a:prstGeom>
        </p:spPr>
        <p:txBody>
          <a:bodyPr lIns="0" rIns="0" tIns="0" bIns="0">
            <a:normAutofit/>
          </a:bodyPr>
          <a:p>
            <a:endParaRPr b="0" lang="en-GB" sz="3200" spc="-1" strike="noStrike">
              <a:latin typeface="Arial"/>
            </a:endParaRPr>
          </a:p>
        </p:txBody>
      </p:sp>
      <p:sp>
        <p:nvSpPr>
          <p:cNvPr id="51" name="PlaceHolder 3"/>
          <p:cNvSpPr>
            <a:spLocks noGrp="1"/>
          </p:cNvSpPr>
          <p:nvPr>
            <p:ph type="body"/>
          </p:nvPr>
        </p:nvSpPr>
        <p:spPr>
          <a:xfrm>
            <a:off x="5151960" y="1326600"/>
            <a:ext cx="4426200" cy="80280"/>
          </a:xfrm>
          <a:prstGeom prst="rect">
            <a:avLst/>
          </a:prstGeom>
        </p:spPr>
        <p:txBody>
          <a:bodyPr lIns="0" rIns="0" tIns="0" bIns="0">
            <a:normAutofit fontScale="1000"/>
          </a:bodyPr>
          <a:p>
            <a:endParaRPr b="0" lang="en-GB" sz="3200" spc="-1" strike="noStrike">
              <a:latin typeface="Arial"/>
            </a:endParaRPr>
          </a:p>
        </p:txBody>
      </p:sp>
      <p:sp>
        <p:nvSpPr>
          <p:cNvPr id="52" name="PlaceHolder 4"/>
          <p:cNvSpPr>
            <a:spLocks noGrp="1"/>
          </p:cNvSpPr>
          <p:nvPr>
            <p:ph type="body"/>
          </p:nvPr>
        </p:nvSpPr>
        <p:spPr>
          <a:xfrm>
            <a:off x="504000" y="1368720"/>
            <a:ext cx="4426200" cy="38160"/>
          </a:xfrm>
          <a:prstGeom prst="rect">
            <a:avLst/>
          </a:prstGeom>
        </p:spPr>
        <p:txBody>
          <a:bodyPr lIns="0" rIns="0" tIns="0" bIns="0">
            <a:normAutofit/>
          </a:bodyPr>
          <a:p>
            <a:endParaRPr b="0" lang="en-GB"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73800"/>
            <a:ext cx="9070200" cy="1250280"/>
          </a:xfrm>
          <a:prstGeom prst="rect">
            <a:avLst/>
          </a:prstGeom>
        </p:spPr>
        <p:txBody>
          <a:bodyPr lIns="0" rIns="0" tIns="0" bIns="0" anchor="ctr">
            <a:noAutofit/>
          </a:bodyPr>
          <a:p>
            <a:pPr algn="ctr"/>
            <a:endParaRPr b="0" lang="en-GB" sz="4400" spc="-1" strike="noStrike">
              <a:latin typeface="Arial"/>
            </a:endParaRPr>
          </a:p>
        </p:txBody>
      </p:sp>
      <p:sp>
        <p:nvSpPr>
          <p:cNvPr id="3" name="PlaceHolder 2"/>
          <p:cNvSpPr>
            <a:spLocks noGrp="1"/>
          </p:cNvSpPr>
          <p:nvPr>
            <p:ph type="subTitle"/>
          </p:nvPr>
        </p:nvSpPr>
        <p:spPr>
          <a:xfrm>
            <a:off x="504000" y="1138680"/>
            <a:ext cx="9070200" cy="45612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73800"/>
            <a:ext cx="9070200" cy="1250280"/>
          </a:xfrm>
          <a:prstGeom prst="rect">
            <a:avLst/>
          </a:prstGeom>
        </p:spPr>
        <p:txBody>
          <a:bodyPr lIns="0" rIns="0" tIns="0" bIns="0" anchor="ctr">
            <a:noAutofit/>
          </a:bodyPr>
          <a:p>
            <a:pPr algn="ctr"/>
            <a:endParaRPr b="0" lang="en-GB" sz="4400" spc="-1" strike="noStrike">
              <a:latin typeface="Arial"/>
            </a:endParaRPr>
          </a:p>
        </p:txBody>
      </p:sp>
      <p:sp>
        <p:nvSpPr>
          <p:cNvPr id="54" name="PlaceHolder 2"/>
          <p:cNvSpPr>
            <a:spLocks noGrp="1"/>
          </p:cNvSpPr>
          <p:nvPr>
            <p:ph type="body"/>
          </p:nvPr>
        </p:nvSpPr>
        <p:spPr>
          <a:xfrm>
            <a:off x="504000" y="1326600"/>
            <a:ext cx="4426200" cy="80280"/>
          </a:xfrm>
          <a:prstGeom prst="rect">
            <a:avLst/>
          </a:prstGeom>
        </p:spPr>
        <p:txBody>
          <a:bodyPr lIns="0" rIns="0" tIns="0" bIns="0">
            <a:normAutofit fontScale="1000"/>
          </a:bodyPr>
          <a:p>
            <a:endParaRPr b="0" lang="en-GB" sz="3200" spc="-1" strike="noStrike">
              <a:latin typeface="Arial"/>
            </a:endParaRPr>
          </a:p>
        </p:txBody>
      </p:sp>
      <p:sp>
        <p:nvSpPr>
          <p:cNvPr id="55" name="PlaceHolder 3"/>
          <p:cNvSpPr>
            <a:spLocks noGrp="1"/>
          </p:cNvSpPr>
          <p:nvPr>
            <p:ph type="body"/>
          </p:nvPr>
        </p:nvSpPr>
        <p:spPr>
          <a:xfrm>
            <a:off x="5151960" y="1326600"/>
            <a:ext cx="4426200" cy="38160"/>
          </a:xfrm>
          <a:prstGeom prst="rect">
            <a:avLst/>
          </a:prstGeom>
        </p:spPr>
        <p:txBody>
          <a:bodyPr lIns="0" rIns="0" tIns="0" bIns="0">
            <a:normAutofit/>
          </a:bodyPr>
          <a:p>
            <a:endParaRPr b="0" lang="en-GB" sz="3200" spc="-1" strike="noStrike">
              <a:latin typeface="Arial"/>
            </a:endParaRPr>
          </a:p>
        </p:txBody>
      </p:sp>
      <p:sp>
        <p:nvSpPr>
          <p:cNvPr id="56" name="PlaceHolder 4"/>
          <p:cNvSpPr>
            <a:spLocks noGrp="1"/>
          </p:cNvSpPr>
          <p:nvPr>
            <p:ph type="body"/>
          </p:nvPr>
        </p:nvSpPr>
        <p:spPr>
          <a:xfrm>
            <a:off x="5151960" y="1368720"/>
            <a:ext cx="4426200" cy="38160"/>
          </a:xfrm>
          <a:prstGeom prst="rect">
            <a:avLst/>
          </a:prstGeom>
        </p:spPr>
        <p:txBody>
          <a:bodyPr lIns="0" rIns="0" tIns="0" bIns="0">
            <a:normAutofit/>
          </a:bodyPr>
          <a:p>
            <a:endParaRPr b="0" lang="en-GB"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73800"/>
            <a:ext cx="9070200" cy="1250280"/>
          </a:xfrm>
          <a:prstGeom prst="rect">
            <a:avLst/>
          </a:prstGeom>
        </p:spPr>
        <p:txBody>
          <a:bodyPr lIns="0" rIns="0" tIns="0" bIns="0" anchor="ctr">
            <a:noAutofit/>
          </a:bodyPr>
          <a:p>
            <a:pPr algn="ctr"/>
            <a:endParaRPr b="0" lang="en-GB" sz="4400" spc="-1" strike="noStrike">
              <a:latin typeface="Arial"/>
            </a:endParaRPr>
          </a:p>
        </p:txBody>
      </p:sp>
      <p:sp>
        <p:nvSpPr>
          <p:cNvPr id="58" name="PlaceHolder 2"/>
          <p:cNvSpPr>
            <a:spLocks noGrp="1"/>
          </p:cNvSpPr>
          <p:nvPr>
            <p:ph type="body"/>
          </p:nvPr>
        </p:nvSpPr>
        <p:spPr>
          <a:xfrm>
            <a:off x="504000" y="1326600"/>
            <a:ext cx="4426200" cy="38160"/>
          </a:xfrm>
          <a:prstGeom prst="rect">
            <a:avLst/>
          </a:prstGeom>
        </p:spPr>
        <p:txBody>
          <a:bodyPr lIns="0" rIns="0" tIns="0" bIns="0">
            <a:normAutofit/>
          </a:bodyPr>
          <a:p>
            <a:endParaRPr b="0" lang="en-GB" sz="3200" spc="-1" strike="noStrike">
              <a:latin typeface="Arial"/>
            </a:endParaRPr>
          </a:p>
        </p:txBody>
      </p:sp>
      <p:sp>
        <p:nvSpPr>
          <p:cNvPr id="59" name="PlaceHolder 3"/>
          <p:cNvSpPr>
            <a:spLocks noGrp="1"/>
          </p:cNvSpPr>
          <p:nvPr>
            <p:ph type="body"/>
          </p:nvPr>
        </p:nvSpPr>
        <p:spPr>
          <a:xfrm>
            <a:off x="5151960" y="1326600"/>
            <a:ext cx="4426200" cy="38160"/>
          </a:xfrm>
          <a:prstGeom prst="rect">
            <a:avLst/>
          </a:prstGeom>
        </p:spPr>
        <p:txBody>
          <a:bodyPr lIns="0" rIns="0" tIns="0" bIns="0">
            <a:normAutofit/>
          </a:bodyPr>
          <a:p>
            <a:endParaRPr b="0" lang="en-GB" sz="3200" spc="-1" strike="noStrike">
              <a:latin typeface="Arial"/>
            </a:endParaRPr>
          </a:p>
        </p:txBody>
      </p:sp>
      <p:sp>
        <p:nvSpPr>
          <p:cNvPr id="60" name="PlaceHolder 4"/>
          <p:cNvSpPr>
            <a:spLocks noGrp="1"/>
          </p:cNvSpPr>
          <p:nvPr>
            <p:ph type="body"/>
          </p:nvPr>
        </p:nvSpPr>
        <p:spPr>
          <a:xfrm>
            <a:off x="504000" y="1368720"/>
            <a:ext cx="9070200" cy="38160"/>
          </a:xfrm>
          <a:prstGeom prst="rect">
            <a:avLst/>
          </a:prstGeom>
        </p:spPr>
        <p:txBody>
          <a:bodyPr lIns="0" rIns="0" tIns="0" bIns="0">
            <a:normAutofit fontScale="2000"/>
          </a:bodyPr>
          <a:p>
            <a:endParaRPr b="0" lang="en-GB"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73800"/>
            <a:ext cx="9070200" cy="1250280"/>
          </a:xfrm>
          <a:prstGeom prst="rect">
            <a:avLst/>
          </a:prstGeom>
        </p:spPr>
        <p:txBody>
          <a:bodyPr lIns="0" rIns="0" tIns="0" bIns="0" anchor="ctr">
            <a:noAutofit/>
          </a:bodyPr>
          <a:p>
            <a:pPr algn="ctr"/>
            <a:endParaRPr b="0" lang="en-GB" sz="4400" spc="-1" strike="noStrike">
              <a:latin typeface="Arial"/>
            </a:endParaRPr>
          </a:p>
        </p:txBody>
      </p:sp>
      <p:sp>
        <p:nvSpPr>
          <p:cNvPr id="62" name="PlaceHolder 2"/>
          <p:cNvSpPr>
            <a:spLocks noGrp="1"/>
          </p:cNvSpPr>
          <p:nvPr>
            <p:ph type="body"/>
          </p:nvPr>
        </p:nvSpPr>
        <p:spPr>
          <a:xfrm>
            <a:off x="504000" y="1326600"/>
            <a:ext cx="9070200" cy="38160"/>
          </a:xfrm>
          <a:prstGeom prst="rect">
            <a:avLst/>
          </a:prstGeom>
        </p:spPr>
        <p:txBody>
          <a:bodyPr lIns="0" rIns="0" tIns="0" bIns="0">
            <a:normAutofit fontScale="2000"/>
          </a:bodyPr>
          <a:p>
            <a:endParaRPr b="0" lang="en-GB" sz="3200" spc="-1" strike="noStrike">
              <a:latin typeface="Arial"/>
            </a:endParaRPr>
          </a:p>
        </p:txBody>
      </p:sp>
      <p:sp>
        <p:nvSpPr>
          <p:cNvPr id="63" name="PlaceHolder 3"/>
          <p:cNvSpPr>
            <a:spLocks noGrp="1"/>
          </p:cNvSpPr>
          <p:nvPr>
            <p:ph type="body"/>
          </p:nvPr>
        </p:nvSpPr>
        <p:spPr>
          <a:xfrm>
            <a:off x="504000" y="1368720"/>
            <a:ext cx="9070200" cy="38160"/>
          </a:xfrm>
          <a:prstGeom prst="rect">
            <a:avLst/>
          </a:prstGeom>
        </p:spPr>
        <p:txBody>
          <a:bodyPr lIns="0" rIns="0" tIns="0" bIns="0">
            <a:normAutofit fontScale="2000"/>
          </a:bodyPr>
          <a:p>
            <a:endParaRPr b="0" lang="en-GB"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73800"/>
            <a:ext cx="9070200" cy="1250280"/>
          </a:xfrm>
          <a:prstGeom prst="rect">
            <a:avLst/>
          </a:prstGeom>
        </p:spPr>
        <p:txBody>
          <a:bodyPr lIns="0" rIns="0" tIns="0" bIns="0" anchor="ctr">
            <a:noAutofit/>
          </a:bodyPr>
          <a:p>
            <a:pPr algn="ctr"/>
            <a:endParaRPr b="0" lang="en-GB" sz="4400" spc="-1" strike="noStrike">
              <a:latin typeface="Arial"/>
            </a:endParaRPr>
          </a:p>
        </p:txBody>
      </p:sp>
      <p:sp>
        <p:nvSpPr>
          <p:cNvPr id="65" name="PlaceHolder 2"/>
          <p:cNvSpPr>
            <a:spLocks noGrp="1"/>
          </p:cNvSpPr>
          <p:nvPr>
            <p:ph type="body"/>
          </p:nvPr>
        </p:nvSpPr>
        <p:spPr>
          <a:xfrm>
            <a:off x="504000" y="1326600"/>
            <a:ext cx="4426200" cy="38160"/>
          </a:xfrm>
          <a:prstGeom prst="rect">
            <a:avLst/>
          </a:prstGeom>
        </p:spPr>
        <p:txBody>
          <a:bodyPr lIns="0" rIns="0" tIns="0" bIns="0">
            <a:normAutofit/>
          </a:bodyPr>
          <a:p>
            <a:endParaRPr b="0" lang="en-GB" sz="3200" spc="-1" strike="noStrike">
              <a:latin typeface="Arial"/>
            </a:endParaRPr>
          </a:p>
        </p:txBody>
      </p:sp>
      <p:sp>
        <p:nvSpPr>
          <p:cNvPr id="66" name="PlaceHolder 3"/>
          <p:cNvSpPr>
            <a:spLocks noGrp="1"/>
          </p:cNvSpPr>
          <p:nvPr>
            <p:ph type="body"/>
          </p:nvPr>
        </p:nvSpPr>
        <p:spPr>
          <a:xfrm>
            <a:off x="5151960" y="1326600"/>
            <a:ext cx="4426200" cy="38160"/>
          </a:xfrm>
          <a:prstGeom prst="rect">
            <a:avLst/>
          </a:prstGeom>
        </p:spPr>
        <p:txBody>
          <a:bodyPr lIns="0" rIns="0" tIns="0" bIns="0">
            <a:normAutofit/>
          </a:bodyPr>
          <a:p>
            <a:endParaRPr b="0" lang="en-GB" sz="3200" spc="-1" strike="noStrike">
              <a:latin typeface="Arial"/>
            </a:endParaRPr>
          </a:p>
        </p:txBody>
      </p:sp>
      <p:sp>
        <p:nvSpPr>
          <p:cNvPr id="67" name="PlaceHolder 4"/>
          <p:cNvSpPr>
            <a:spLocks noGrp="1"/>
          </p:cNvSpPr>
          <p:nvPr>
            <p:ph type="body"/>
          </p:nvPr>
        </p:nvSpPr>
        <p:spPr>
          <a:xfrm>
            <a:off x="504000" y="1368720"/>
            <a:ext cx="4426200" cy="38160"/>
          </a:xfrm>
          <a:prstGeom prst="rect">
            <a:avLst/>
          </a:prstGeom>
        </p:spPr>
        <p:txBody>
          <a:bodyPr lIns="0" rIns="0" tIns="0" bIns="0">
            <a:normAutofit/>
          </a:bodyPr>
          <a:p>
            <a:endParaRPr b="0" lang="en-GB" sz="3200" spc="-1" strike="noStrike">
              <a:latin typeface="Arial"/>
            </a:endParaRPr>
          </a:p>
        </p:txBody>
      </p:sp>
      <p:sp>
        <p:nvSpPr>
          <p:cNvPr id="68" name="PlaceHolder 5"/>
          <p:cNvSpPr>
            <a:spLocks noGrp="1"/>
          </p:cNvSpPr>
          <p:nvPr>
            <p:ph type="body"/>
          </p:nvPr>
        </p:nvSpPr>
        <p:spPr>
          <a:xfrm>
            <a:off x="5151960" y="1368720"/>
            <a:ext cx="4426200" cy="38160"/>
          </a:xfrm>
          <a:prstGeom prst="rect">
            <a:avLst/>
          </a:prstGeom>
        </p:spPr>
        <p:txBody>
          <a:bodyPr lIns="0" rIns="0" tIns="0" bIns="0">
            <a:normAutofit/>
          </a:bodyPr>
          <a:p>
            <a:endParaRPr b="0" lang="en-GB"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73800"/>
            <a:ext cx="9070200" cy="1250280"/>
          </a:xfrm>
          <a:prstGeom prst="rect">
            <a:avLst/>
          </a:prstGeom>
        </p:spPr>
        <p:txBody>
          <a:bodyPr lIns="0" rIns="0" tIns="0" bIns="0" anchor="ctr">
            <a:noAutofit/>
          </a:bodyPr>
          <a:p>
            <a:pPr algn="ctr"/>
            <a:endParaRPr b="0" lang="en-GB" sz="4400" spc="-1" strike="noStrike">
              <a:latin typeface="Arial"/>
            </a:endParaRPr>
          </a:p>
        </p:txBody>
      </p:sp>
      <p:sp>
        <p:nvSpPr>
          <p:cNvPr id="70" name="PlaceHolder 2"/>
          <p:cNvSpPr>
            <a:spLocks noGrp="1"/>
          </p:cNvSpPr>
          <p:nvPr>
            <p:ph type="body"/>
          </p:nvPr>
        </p:nvSpPr>
        <p:spPr>
          <a:xfrm>
            <a:off x="504000" y="1326600"/>
            <a:ext cx="2920320" cy="38160"/>
          </a:xfrm>
          <a:prstGeom prst="rect">
            <a:avLst/>
          </a:prstGeom>
        </p:spPr>
        <p:txBody>
          <a:bodyPr lIns="0" rIns="0" tIns="0" bIns="0">
            <a:normAutofit/>
          </a:bodyPr>
          <a:p>
            <a:endParaRPr b="0" lang="en-GB" sz="3200" spc="-1" strike="noStrike">
              <a:latin typeface="Arial"/>
            </a:endParaRPr>
          </a:p>
        </p:txBody>
      </p:sp>
      <p:sp>
        <p:nvSpPr>
          <p:cNvPr id="71" name="PlaceHolder 3"/>
          <p:cNvSpPr>
            <a:spLocks noGrp="1"/>
          </p:cNvSpPr>
          <p:nvPr>
            <p:ph type="body"/>
          </p:nvPr>
        </p:nvSpPr>
        <p:spPr>
          <a:xfrm>
            <a:off x="3570840" y="1326600"/>
            <a:ext cx="2920320" cy="38160"/>
          </a:xfrm>
          <a:prstGeom prst="rect">
            <a:avLst/>
          </a:prstGeom>
        </p:spPr>
        <p:txBody>
          <a:bodyPr lIns="0" rIns="0" tIns="0" bIns="0">
            <a:normAutofit/>
          </a:bodyPr>
          <a:p>
            <a:endParaRPr b="0" lang="en-GB" sz="3200" spc="-1" strike="noStrike">
              <a:latin typeface="Arial"/>
            </a:endParaRPr>
          </a:p>
        </p:txBody>
      </p:sp>
      <p:sp>
        <p:nvSpPr>
          <p:cNvPr id="72" name="PlaceHolder 4"/>
          <p:cNvSpPr>
            <a:spLocks noGrp="1"/>
          </p:cNvSpPr>
          <p:nvPr>
            <p:ph type="body"/>
          </p:nvPr>
        </p:nvSpPr>
        <p:spPr>
          <a:xfrm>
            <a:off x="6637320" y="1326600"/>
            <a:ext cx="2920320" cy="38160"/>
          </a:xfrm>
          <a:prstGeom prst="rect">
            <a:avLst/>
          </a:prstGeom>
        </p:spPr>
        <p:txBody>
          <a:bodyPr lIns="0" rIns="0" tIns="0" bIns="0">
            <a:normAutofit/>
          </a:bodyPr>
          <a:p>
            <a:endParaRPr b="0" lang="en-GB" sz="3200" spc="-1" strike="noStrike">
              <a:latin typeface="Arial"/>
            </a:endParaRPr>
          </a:p>
        </p:txBody>
      </p:sp>
      <p:sp>
        <p:nvSpPr>
          <p:cNvPr id="73" name="PlaceHolder 5"/>
          <p:cNvSpPr>
            <a:spLocks noGrp="1"/>
          </p:cNvSpPr>
          <p:nvPr>
            <p:ph type="body"/>
          </p:nvPr>
        </p:nvSpPr>
        <p:spPr>
          <a:xfrm>
            <a:off x="504000" y="1368720"/>
            <a:ext cx="2920320" cy="38160"/>
          </a:xfrm>
          <a:prstGeom prst="rect">
            <a:avLst/>
          </a:prstGeom>
        </p:spPr>
        <p:txBody>
          <a:bodyPr lIns="0" rIns="0" tIns="0" bIns="0">
            <a:normAutofit/>
          </a:bodyPr>
          <a:p>
            <a:endParaRPr b="0" lang="en-GB" sz="3200" spc="-1" strike="noStrike">
              <a:latin typeface="Arial"/>
            </a:endParaRPr>
          </a:p>
        </p:txBody>
      </p:sp>
      <p:sp>
        <p:nvSpPr>
          <p:cNvPr id="74" name="PlaceHolder 6"/>
          <p:cNvSpPr>
            <a:spLocks noGrp="1"/>
          </p:cNvSpPr>
          <p:nvPr>
            <p:ph type="body"/>
          </p:nvPr>
        </p:nvSpPr>
        <p:spPr>
          <a:xfrm>
            <a:off x="3570840" y="1368720"/>
            <a:ext cx="2920320" cy="38160"/>
          </a:xfrm>
          <a:prstGeom prst="rect">
            <a:avLst/>
          </a:prstGeom>
        </p:spPr>
        <p:txBody>
          <a:bodyPr lIns="0" rIns="0" tIns="0" bIns="0">
            <a:normAutofit/>
          </a:bodyPr>
          <a:p>
            <a:endParaRPr b="0" lang="en-GB" sz="3200" spc="-1" strike="noStrike">
              <a:latin typeface="Arial"/>
            </a:endParaRPr>
          </a:p>
        </p:txBody>
      </p:sp>
      <p:sp>
        <p:nvSpPr>
          <p:cNvPr id="75" name="PlaceHolder 7"/>
          <p:cNvSpPr>
            <a:spLocks noGrp="1"/>
          </p:cNvSpPr>
          <p:nvPr>
            <p:ph type="body"/>
          </p:nvPr>
        </p:nvSpPr>
        <p:spPr>
          <a:xfrm>
            <a:off x="6637320" y="1368720"/>
            <a:ext cx="2920320" cy="38160"/>
          </a:xfrm>
          <a:prstGeom prst="rect">
            <a:avLst/>
          </a:prstGeom>
        </p:spPr>
        <p:txBody>
          <a:bodyPr lIns="0" rIns="0" tIns="0" bIns="0">
            <a:normAutofit/>
          </a:bodyPr>
          <a:p>
            <a:endParaRPr b="0" lang="en-GB"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73800"/>
            <a:ext cx="9070200" cy="1250280"/>
          </a:xfrm>
          <a:prstGeom prst="rect">
            <a:avLst/>
          </a:prstGeom>
        </p:spPr>
        <p:txBody>
          <a:bodyPr lIns="0" rIns="0" tIns="0" bIns="0" anchor="ctr">
            <a:noAutofit/>
          </a:bodyPr>
          <a:p>
            <a:pPr algn="ctr"/>
            <a:endParaRPr b="0" lang="en-GB" sz="4400" spc="-1" strike="noStrike">
              <a:latin typeface="Arial"/>
            </a:endParaRPr>
          </a:p>
        </p:txBody>
      </p:sp>
      <p:sp>
        <p:nvSpPr>
          <p:cNvPr id="79" name="PlaceHolder 2"/>
          <p:cNvSpPr>
            <a:spLocks noGrp="1"/>
          </p:cNvSpPr>
          <p:nvPr>
            <p:ph type="subTitle"/>
          </p:nvPr>
        </p:nvSpPr>
        <p:spPr>
          <a:xfrm>
            <a:off x="504000" y="1138680"/>
            <a:ext cx="9070200" cy="45612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04000" y="73800"/>
            <a:ext cx="9070200" cy="1250280"/>
          </a:xfrm>
          <a:prstGeom prst="rect">
            <a:avLst/>
          </a:prstGeom>
        </p:spPr>
        <p:txBody>
          <a:bodyPr lIns="0" rIns="0" tIns="0" bIns="0" anchor="ctr">
            <a:noAutofit/>
          </a:bodyPr>
          <a:p>
            <a:pPr algn="ctr"/>
            <a:endParaRPr b="0" lang="en-GB" sz="4400" spc="-1" strike="noStrike">
              <a:latin typeface="Arial"/>
            </a:endParaRPr>
          </a:p>
        </p:txBody>
      </p:sp>
      <p:sp>
        <p:nvSpPr>
          <p:cNvPr id="81" name="PlaceHolder 2"/>
          <p:cNvSpPr>
            <a:spLocks noGrp="1"/>
          </p:cNvSpPr>
          <p:nvPr>
            <p:ph type="body"/>
          </p:nvPr>
        </p:nvSpPr>
        <p:spPr>
          <a:xfrm>
            <a:off x="504000" y="1326600"/>
            <a:ext cx="9070200" cy="80280"/>
          </a:xfrm>
          <a:prstGeom prst="rect">
            <a:avLst/>
          </a:prstGeom>
        </p:spPr>
        <p:txBody>
          <a:bodyPr lIns="0" rIns="0" tIns="0" bIns="0">
            <a:normAutofit fontScale="7000"/>
          </a:bodyPr>
          <a:p>
            <a:endParaRPr b="0" lang="en-GB"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04000" y="73800"/>
            <a:ext cx="9070200" cy="1250280"/>
          </a:xfrm>
          <a:prstGeom prst="rect">
            <a:avLst/>
          </a:prstGeom>
        </p:spPr>
        <p:txBody>
          <a:bodyPr lIns="0" rIns="0" tIns="0" bIns="0" anchor="ctr">
            <a:noAutofit/>
          </a:bodyPr>
          <a:p>
            <a:pPr algn="ctr"/>
            <a:endParaRPr b="0" lang="en-GB" sz="4400" spc="-1" strike="noStrike">
              <a:latin typeface="Arial"/>
            </a:endParaRPr>
          </a:p>
        </p:txBody>
      </p:sp>
      <p:sp>
        <p:nvSpPr>
          <p:cNvPr id="83" name="PlaceHolder 2"/>
          <p:cNvSpPr>
            <a:spLocks noGrp="1"/>
          </p:cNvSpPr>
          <p:nvPr>
            <p:ph type="body"/>
          </p:nvPr>
        </p:nvSpPr>
        <p:spPr>
          <a:xfrm>
            <a:off x="504000" y="1326600"/>
            <a:ext cx="4426200" cy="80280"/>
          </a:xfrm>
          <a:prstGeom prst="rect">
            <a:avLst/>
          </a:prstGeom>
        </p:spPr>
        <p:txBody>
          <a:bodyPr lIns="0" rIns="0" tIns="0" bIns="0">
            <a:normAutofit fontScale="1000"/>
          </a:bodyPr>
          <a:p>
            <a:endParaRPr b="0" lang="en-GB" sz="3200" spc="-1" strike="noStrike">
              <a:latin typeface="Arial"/>
            </a:endParaRPr>
          </a:p>
        </p:txBody>
      </p:sp>
      <p:sp>
        <p:nvSpPr>
          <p:cNvPr id="84" name="PlaceHolder 3"/>
          <p:cNvSpPr>
            <a:spLocks noGrp="1"/>
          </p:cNvSpPr>
          <p:nvPr>
            <p:ph type="body"/>
          </p:nvPr>
        </p:nvSpPr>
        <p:spPr>
          <a:xfrm>
            <a:off x="5151960" y="1326600"/>
            <a:ext cx="4426200" cy="80280"/>
          </a:xfrm>
          <a:prstGeom prst="rect">
            <a:avLst/>
          </a:prstGeom>
        </p:spPr>
        <p:txBody>
          <a:bodyPr lIns="0" rIns="0" tIns="0" bIns="0">
            <a:normAutofit fontScale="1000"/>
          </a:bodyPr>
          <a:p>
            <a:endParaRPr b="0" lang="en-GB"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73800"/>
            <a:ext cx="9070200" cy="1250280"/>
          </a:xfrm>
          <a:prstGeom prst="rect">
            <a:avLst/>
          </a:prstGeom>
        </p:spPr>
        <p:txBody>
          <a:bodyPr lIns="0" rIns="0" tIns="0" bIns="0" anchor="ctr">
            <a:noAutofit/>
          </a:bodyPr>
          <a:p>
            <a:pPr algn="ctr"/>
            <a:endParaRPr b="0" lang="en-GB"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73800"/>
            <a:ext cx="9070200" cy="1250280"/>
          </a:xfrm>
          <a:prstGeom prst="rect">
            <a:avLst/>
          </a:prstGeom>
        </p:spPr>
        <p:txBody>
          <a:bodyPr lIns="0" rIns="0" tIns="0" bIns="0" anchor="ctr">
            <a:noAutofit/>
          </a:bodyPr>
          <a:p>
            <a:pPr algn="ctr"/>
            <a:endParaRPr b="0" lang="en-GB" sz="4400" spc="-1" strike="noStrike">
              <a:latin typeface="Arial"/>
            </a:endParaRPr>
          </a:p>
        </p:txBody>
      </p:sp>
      <p:sp>
        <p:nvSpPr>
          <p:cNvPr id="5" name="PlaceHolder 2"/>
          <p:cNvSpPr>
            <a:spLocks noGrp="1"/>
          </p:cNvSpPr>
          <p:nvPr>
            <p:ph type="body"/>
          </p:nvPr>
        </p:nvSpPr>
        <p:spPr>
          <a:xfrm>
            <a:off x="504000" y="1326600"/>
            <a:ext cx="9070200" cy="80280"/>
          </a:xfrm>
          <a:prstGeom prst="rect">
            <a:avLst/>
          </a:prstGeom>
        </p:spPr>
        <p:txBody>
          <a:bodyPr lIns="0" rIns="0" tIns="0" bIns="0">
            <a:normAutofit fontScale="7000"/>
          </a:bodyPr>
          <a:p>
            <a:endParaRPr b="0" lang="en-GB"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504000" y="74160"/>
            <a:ext cx="9070200" cy="579348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73800"/>
            <a:ext cx="9070200" cy="1250280"/>
          </a:xfrm>
          <a:prstGeom prst="rect">
            <a:avLst/>
          </a:prstGeom>
        </p:spPr>
        <p:txBody>
          <a:bodyPr lIns="0" rIns="0" tIns="0" bIns="0" anchor="ctr">
            <a:noAutofit/>
          </a:bodyPr>
          <a:p>
            <a:pPr algn="ctr"/>
            <a:endParaRPr b="0" lang="en-GB" sz="4400" spc="-1" strike="noStrike">
              <a:latin typeface="Arial"/>
            </a:endParaRPr>
          </a:p>
        </p:txBody>
      </p:sp>
      <p:sp>
        <p:nvSpPr>
          <p:cNvPr id="88" name="PlaceHolder 2"/>
          <p:cNvSpPr>
            <a:spLocks noGrp="1"/>
          </p:cNvSpPr>
          <p:nvPr>
            <p:ph type="body"/>
          </p:nvPr>
        </p:nvSpPr>
        <p:spPr>
          <a:xfrm>
            <a:off x="504000" y="1326600"/>
            <a:ext cx="4426200" cy="38160"/>
          </a:xfrm>
          <a:prstGeom prst="rect">
            <a:avLst/>
          </a:prstGeom>
        </p:spPr>
        <p:txBody>
          <a:bodyPr lIns="0" rIns="0" tIns="0" bIns="0">
            <a:normAutofit/>
          </a:bodyPr>
          <a:p>
            <a:endParaRPr b="0" lang="en-GB" sz="3200" spc="-1" strike="noStrike">
              <a:latin typeface="Arial"/>
            </a:endParaRPr>
          </a:p>
        </p:txBody>
      </p:sp>
      <p:sp>
        <p:nvSpPr>
          <p:cNvPr id="89" name="PlaceHolder 3"/>
          <p:cNvSpPr>
            <a:spLocks noGrp="1"/>
          </p:cNvSpPr>
          <p:nvPr>
            <p:ph type="body"/>
          </p:nvPr>
        </p:nvSpPr>
        <p:spPr>
          <a:xfrm>
            <a:off x="5151960" y="1326600"/>
            <a:ext cx="4426200" cy="80280"/>
          </a:xfrm>
          <a:prstGeom prst="rect">
            <a:avLst/>
          </a:prstGeom>
        </p:spPr>
        <p:txBody>
          <a:bodyPr lIns="0" rIns="0" tIns="0" bIns="0">
            <a:normAutofit fontScale="1000"/>
          </a:bodyPr>
          <a:p>
            <a:endParaRPr b="0" lang="en-GB" sz="3200" spc="-1" strike="noStrike">
              <a:latin typeface="Arial"/>
            </a:endParaRPr>
          </a:p>
        </p:txBody>
      </p:sp>
      <p:sp>
        <p:nvSpPr>
          <p:cNvPr id="90" name="PlaceHolder 4"/>
          <p:cNvSpPr>
            <a:spLocks noGrp="1"/>
          </p:cNvSpPr>
          <p:nvPr>
            <p:ph type="body"/>
          </p:nvPr>
        </p:nvSpPr>
        <p:spPr>
          <a:xfrm>
            <a:off x="504000" y="1368720"/>
            <a:ext cx="4426200" cy="38160"/>
          </a:xfrm>
          <a:prstGeom prst="rect">
            <a:avLst/>
          </a:prstGeom>
        </p:spPr>
        <p:txBody>
          <a:bodyPr lIns="0" rIns="0" tIns="0" bIns="0">
            <a:normAutofit/>
          </a:bodyPr>
          <a:p>
            <a:endParaRPr b="0" lang="en-GB"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73800"/>
            <a:ext cx="9070200" cy="1250280"/>
          </a:xfrm>
          <a:prstGeom prst="rect">
            <a:avLst/>
          </a:prstGeom>
        </p:spPr>
        <p:txBody>
          <a:bodyPr lIns="0" rIns="0" tIns="0" bIns="0" anchor="ctr">
            <a:noAutofit/>
          </a:bodyPr>
          <a:p>
            <a:pPr algn="ctr"/>
            <a:endParaRPr b="0" lang="en-GB" sz="4400" spc="-1" strike="noStrike">
              <a:latin typeface="Arial"/>
            </a:endParaRPr>
          </a:p>
        </p:txBody>
      </p:sp>
      <p:sp>
        <p:nvSpPr>
          <p:cNvPr id="92" name="PlaceHolder 2"/>
          <p:cNvSpPr>
            <a:spLocks noGrp="1"/>
          </p:cNvSpPr>
          <p:nvPr>
            <p:ph type="body"/>
          </p:nvPr>
        </p:nvSpPr>
        <p:spPr>
          <a:xfrm>
            <a:off x="504000" y="1326600"/>
            <a:ext cx="4426200" cy="80280"/>
          </a:xfrm>
          <a:prstGeom prst="rect">
            <a:avLst/>
          </a:prstGeom>
        </p:spPr>
        <p:txBody>
          <a:bodyPr lIns="0" rIns="0" tIns="0" bIns="0">
            <a:normAutofit fontScale="1000"/>
          </a:bodyPr>
          <a:p>
            <a:endParaRPr b="0" lang="en-GB" sz="3200" spc="-1" strike="noStrike">
              <a:latin typeface="Arial"/>
            </a:endParaRPr>
          </a:p>
        </p:txBody>
      </p:sp>
      <p:sp>
        <p:nvSpPr>
          <p:cNvPr id="93" name="PlaceHolder 3"/>
          <p:cNvSpPr>
            <a:spLocks noGrp="1"/>
          </p:cNvSpPr>
          <p:nvPr>
            <p:ph type="body"/>
          </p:nvPr>
        </p:nvSpPr>
        <p:spPr>
          <a:xfrm>
            <a:off x="5151960" y="1326600"/>
            <a:ext cx="4426200" cy="38160"/>
          </a:xfrm>
          <a:prstGeom prst="rect">
            <a:avLst/>
          </a:prstGeom>
        </p:spPr>
        <p:txBody>
          <a:bodyPr lIns="0" rIns="0" tIns="0" bIns="0">
            <a:normAutofit/>
          </a:bodyPr>
          <a:p>
            <a:endParaRPr b="0" lang="en-GB" sz="3200" spc="-1" strike="noStrike">
              <a:latin typeface="Arial"/>
            </a:endParaRPr>
          </a:p>
        </p:txBody>
      </p:sp>
      <p:sp>
        <p:nvSpPr>
          <p:cNvPr id="94" name="PlaceHolder 4"/>
          <p:cNvSpPr>
            <a:spLocks noGrp="1"/>
          </p:cNvSpPr>
          <p:nvPr>
            <p:ph type="body"/>
          </p:nvPr>
        </p:nvSpPr>
        <p:spPr>
          <a:xfrm>
            <a:off x="5151960" y="1368720"/>
            <a:ext cx="4426200" cy="38160"/>
          </a:xfrm>
          <a:prstGeom prst="rect">
            <a:avLst/>
          </a:prstGeom>
        </p:spPr>
        <p:txBody>
          <a:bodyPr lIns="0" rIns="0" tIns="0" bIns="0">
            <a:normAutofit/>
          </a:bodyPr>
          <a:p>
            <a:endParaRPr b="0" lang="en-GB"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73800"/>
            <a:ext cx="9070200" cy="1250280"/>
          </a:xfrm>
          <a:prstGeom prst="rect">
            <a:avLst/>
          </a:prstGeom>
        </p:spPr>
        <p:txBody>
          <a:bodyPr lIns="0" rIns="0" tIns="0" bIns="0" anchor="ctr">
            <a:noAutofit/>
          </a:bodyPr>
          <a:p>
            <a:pPr algn="ctr"/>
            <a:endParaRPr b="0" lang="en-GB" sz="4400" spc="-1" strike="noStrike">
              <a:latin typeface="Arial"/>
            </a:endParaRPr>
          </a:p>
        </p:txBody>
      </p:sp>
      <p:sp>
        <p:nvSpPr>
          <p:cNvPr id="96" name="PlaceHolder 2"/>
          <p:cNvSpPr>
            <a:spLocks noGrp="1"/>
          </p:cNvSpPr>
          <p:nvPr>
            <p:ph type="body"/>
          </p:nvPr>
        </p:nvSpPr>
        <p:spPr>
          <a:xfrm>
            <a:off x="504000" y="1326600"/>
            <a:ext cx="4426200" cy="38160"/>
          </a:xfrm>
          <a:prstGeom prst="rect">
            <a:avLst/>
          </a:prstGeom>
        </p:spPr>
        <p:txBody>
          <a:bodyPr lIns="0" rIns="0" tIns="0" bIns="0">
            <a:normAutofit/>
          </a:bodyPr>
          <a:p>
            <a:endParaRPr b="0" lang="en-GB" sz="3200" spc="-1" strike="noStrike">
              <a:latin typeface="Arial"/>
            </a:endParaRPr>
          </a:p>
        </p:txBody>
      </p:sp>
      <p:sp>
        <p:nvSpPr>
          <p:cNvPr id="97" name="PlaceHolder 3"/>
          <p:cNvSpPr>
            <a:spLocks noGrp="1"/>
          </p:cNvSpPr>
          <p:nvPr>
            <p:ph type="body"/>
          </p:nvPr>
        </p:nvSpPr>
        <p:spPr>
          <a:xfrm>
            <a:off x="5151960" y="1326600"/>
            <a:ext cx="4426200" cy="38160"/>
          </a:xfrm>
          <a:prstGeom prst="rect">
            <a:avLst/>
          </a:prstGeom>
        </p:spPr>
        <p:txBody>
          <a:bodyPr lIns="0" rIns="0" tIns="0" bIns="0">
            <a:normAutofit/>
          </a:bodyPr>
          <a:p>
            <a:endParaRPr b="0" lang="en-GB" sz="3200" spc="-1" strike="noStrike">
              <a:latin typeface="Arial"/>
            </a:endParaRPr>
          </a:p>
        </p:txBody>
      </p:sp>
      <p:sp>
        <p:nvSpPr>
          <p:cNvPr id="98" name="PlaceHolder 4"/>
          <p:cNvSpPr>
            <a:spLocks noGrp="1"/>
          </p:cNvSpPr>
          <p:nvPr>
            <p:ph type="body"/>
          </p:nvPr>
        </p:nvSpPr>
        <p:spPr>
          <a:xfrm>
            <a:off x="504000" y="1368720"/>
            <a:ext cx="9070200" cy="38160"/>
          </a:xfrm>
          <a:prstGeom prst="rect">
            <a:avLst/>
          </a:prstGeom>
        </p:spPr>
        <p:txBody>
          <a:bodyPr lIns="0" rIns="0" tIns="0" bIns="0">
            <a:normAutofit fontScale="2000"/>
          </a:bodyPr>
          <a:p>
            <a:endParaRPr b="0" lang="en-GB"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73800"/>
            <a:ext cx="9070200" cy="1250280"/>
          </a:xfrm>
          <a:prstGeom prst="rect">
            <a:avLst/>
          </a:prstGeom>
        </p:spPr>
        <p:txBody>
          <a:bodyPr lIns="0" rIns="0" tIns="0" bIns="0" anchor="ctr">
            <a:noAutofit/>
          </a:bodyPr>
          <a:p>
            <a:pPr algn="ctr"/>
            <a:endParaRPr b="0" lang="en-GB" sz="4400" spc="-1" strike="noStrike">
              <a:latin typeface="Arial"/>
            </a:endParaRPr>
          </a:p>
        </p:txBody>
      </p:sp>
      <p:sp>
        <p:nvSpPr>
          <p:cNvPr id="100" name="PlaceHolder 2"/>
          <p:cNvSpPr>
            <a:spLocks noGrp="1"/>
          </p:cNvSpPr>
          <p:nvPr>
            <p:ph type="body"/>
          </p:nvPr>
        </p:nvSpPr>
        <p:spPr>
          <a:xfrm>
            <a:off x="504000" y="1326600"/>
            <a:ext cx="9070200" cy="38160"/>
          </a:xfrm>
          <a:prstGeom prst="rect">
            <a:avLst/>
          </a:prstGeom>
        </p:spPr>
        <p:txBody>
          <a:bodyPr lIns="0" rIns="0" tIns="0" bIns="0">
            <a:normAutofit fontScale="2000"/>
          </a:bodyPr>
          <a:p>
            <a:endParaRPr b="0" lang="en-GB" sz="3200" spc="-1" strike="noStrike">
              <a:latin typeface="Arial"/>
            </a:endParaRPr>
          </a:p>
        </p:txBody>
      </p:sp>
      <p:sp>
        <p:nvSpPr>
          <p:cNvPr id="101" name="PlaceHolder 3"/>
          <p:cNvSpPr>
            <a:spLocks noGrp="1"/>
          </p:cNvSpPr>
          <p:nvPr>
            <p:ph type="body"/>
          </p:nvPr>
        </p:nvSpPr>
        <p:spPr>
          <a:xfrm>
            <a:off x="504000" y="1368720"/>
            <a:ext cx="9070200" cy="38160"/>
          </a:xfrm>
          <a:prstGeom prst="rect">
            <a:avLst/>
          </a:prstGeom>
        </p:spPr>
        <p:txBody>
          <a:bodyPr lIns="0" rIns="0" tIns="0" bIns="0">
            <a:normAutofit fontScale="2000"/>
          </a:bodyPr>
          <a:p>
            <a:endParaRPr b="0" lang="en-GB"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73800"/>
            <a:ext cx="9070200" cy="1250280"/>
          </a:xfrm>
          <a:prstGeom prst="rect">
            <a:avLst/>
          </a:prstGeom>
        </p:spPr>
        <p:txBody>
          <a:bodyPr lIns="0" rIns="0" tIns="0" bIns="0" anchor="ctr">
            <a:noAutofit/>
          </a:bodyPr>
          <a:p>
            <a:pPr algn="ctr"/>
            <a:endParaRPr b="0" lang="en-GB" sz="4400" spc="-1" strike="noStrike">
              <a:latin typeface="Arial"/>
            </a:endParaRPr>
          </a:p>
        </p:txBody>
      </p:sp>
      <p:sp>
        <p:nvSpPr>
          <p:cNvPr id="103" name="PlaceHolder 2"/>
          <p:cNvSpPr>
            <a:spLocks noGrp="1"/>
          </p:cNvSpPr>
          <p:nvPr>
            <p:ph type="body"/>
          </p:nvPr>
        </p:nvSpPr>
        <p:spPr>
          <a:xfrm>
            <a:off x="504000" y="1326600"/>
            <a:ext cx="4426200" cy="38160"/>
          </a:xfrm>
          <a:prstGeom prst="rect">
            <a:avLst/>
          </a:prstGeom>
        </p:spPr>
        <p:txBody>
          <a:bodyPr lIns="0" rIns="0" tIns="0" bIns="0">
            <a:normAutofit/>
          </a:bodyPr>
          <a:p>
            <a:endParaRPr b="0" lang="en-GB" sz="3200" spc="-1" strike="noStrike">
              <a:latin typeface="Arial"/>
            </a:endParaRPr>
          </a:p>
        </p:txBody>
      </p:sp>
      <p:sp>
        <p:nvSpPr>
          <p:cNvPr id="104" name="PlaceHolder 3"/>
          <p:cNvSpPr>
            <a:spLocks noGrp="1"/>
          </p:cNvSpPr>
          <p:nvPr>
            <p:ph type="body"/>
          </p:nvPr>
        </p:nvSpPr>
        <p:spPr>
          <a:xfrm>
            <a:off x="5151960" y="1326600"/>
            <a:ext cx="4426200" cy="38160"/>
          </a:xfrm>
          <a:prstGeom prst="rect">
            <a:avLst/>
          </a:prstGeom>
        </p:spPr>
        <p:txBody>
          <a:bodyPr lIns="0" rIns="0" tIns="0" bIns="0">
            <a:normAutofit/>
          </a:bodyPr>
          <a:p>
            <a:endParaRPr b="0" lang="en-GB" sz="3200" spc="-1" strike="noStrike">
              <a:latin typeface="Arial"/>
            </a:endParaRPr>
          </a:p>
        </p:txBody>
      </p:sp>
      <p:sp>
        <p:nvSpPr>
          <p:cNvPr id="105" name="PlaceHolder 4"/>
          <p:cNvSpPr>
            <a:spLocks noGrp="1"/>
          </p:cNvSpPr>
          <p:nvPr>
            <p:ph type="body"/>
          </p:nvPr>
        </p:nvSpPr>
        <p:spPr>
          <a:xfrm>
            <a:off x="504000" y="1368720"/>
            <a:ext cx="4426200" cy="38160"/>
          </a:xfrm>
          <a:prstGeom prst="rect">
            <a:avLst/>
          </a:prstGeom>
        </p:spPr>
        <p:txBody>
          <a:bodyPr lIns="0" rIns="0" tIns="0" bIns="0">
            <a:normAutofit/>
          </a:bodyPr>
          <a:p>
            <a:endParaRPr b="0" lang="en-GB" sz="3200" spc="-1" strike="noStrike">
              <a:latin typeface="Arial"/>
            </a:endParaRPr>
          </a:p>
        </p:txBody>
      </p:sp>
      <p:sp>
        <p:nvSpPr>
          <p:cNvPr id="106" name="PlaceHolder 5"/>
          <p:cNvSpPr>
            <a:spLocks noGrp="1"/>
          </p:cNvSpPr>
          <p:nvPr>
            <p:ph type="body"/>
          </p:nvPr>
        </p:nvSpPr>
        <p:spPr>
          <a:xfrm>
            <a:off x="5151960" y="1368720"/>
            <a:ext cx="4426200" cy="38160"/>
          </a:xfrm>
          <a:prstGeom prst="rect">
            <a:avLst/>
          </a:prstGeom>
        </p:spPr>
        <p:txBody>
          <a:bodyPr lIns="0" rIns="0" tIns="0" bIns="0">
            <a:normAutofit/>
          </a:bodyPr>
          <a:p>
            <a:endParaRPr b="0" lang="en-GB"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4000" y="73800"/>
            <a:ext cx="9070200" cy="1250280"/>
          </a:xfrm>
          <a:prstGeom prst="rect">
            <a:avLst/>
          </a:prstGeom>
        </p:spPr>
        <p:txBody>
          <a:bodyPr lIns="0" rIns="0" tIns="0" bIns="0" anchor="ctr">
            <a:noAutofit/>
          </a:bodyPr>
          <a:p>
            <a:pPr algn="ctr"/>
            <a:endParaRPr b="0" lang="en-GB" sz="4400" spc="-1" strike="noStrike">
              <a:latin typeface="Arial"/>
            </a:endParaRPr>
          </a:p>
        </p:txBody>
      </p:sp>
      <p:sp>
        <p:nvSpPr>
          <p:cNvPr id="108" name="PlaceHolder 2"/>
          <p:cNvSpPr>
            <a:spLocks noGrp="1"/>
          </p:cNvSpPr>
          <p:nvPr>
            <p:ph type="body"/>
          </p:nvPr>
        </p:nvSpPr>
        <p:spPr>
          <a:xfrm>
            <a:off x="504000" y="1326600"/>
            <a:ext cx="2920320" cy="38160"/>
          </a:xfrm>
          <a:prstGeom prst="rect">
            <a:avLst/>
          </a:prstGeom>
        </p:spPr>
        <p:txBody>
          <a:bodyPr lIns="0" rIns="0" tIns="0" bIns="0">
            <a:normAutofit/>
          </a:bodyPr>
          <a:p>
            <a:endParaRPr b="0" lang="en-GB" sz="3200" spc="-1" strike="noStrike">
              <a:latin typeface="Arial"/>
            </a:endParaRPr>
          </a:p>
        </p:txBody>
      </p:sp>
      <p:sp>
        <p:nvSpPr>
          <p:cNvPr id="109" name="PlaceHolder 3"/>
          <p:cNvSpPr>
            <a:spLocks noGrp="1"/>
          </p:cNvSpPr>
          <p:nvPr>
            <p:ph type="body"/>
          </p:nvPr>
        </p:nvSpPr>
        <p:spPr>
          <a:xfrm>
            <a:off x="3570840" y="1326600"/>
            <a:ext cx="2920320" cy="38160"/>
          </a:xfrm>
          <a:prstGeom prst="rect">
            <a:avLst/>
          </a:prstGeom>
        </p:spPr>
        <p:txBody>
          <a:bodyPr lIns="0" rIns="0" tIns="0" bIns="0">
            <a:normAutofit/>
          </a:bodyPr>
          <a:p>
            <a:endParaRPr b="0" lang="en-GB" sz="3200" spc="-1" strike="noStrike">
              <a:latin typeface="Arial"/>
            </a:endParaRPr>
          </a:p>
        </p:txBody>
      </p:sp>
      <p:sp>
        <p:nvSpPr>
          <p:cNvPr id="110" name="PlaceHolder 4"/>
          <p:cNvSpPr>
            <a:spLocks noGrp="1"/>
          </p:cNvSpPr>
          <p:nvPr>
            <p:ph type="body"/>
          </p:nvPr>
        </p:nvSpPr>
        <p:spPr>
          <a:xfrm>
            <a:off x="6637320" y="1326600"/>
            <a:ext cx="2920320" cy="38160"/>
          </a:xfrm>
          <a:prstGeom prst="rect">
            <a:avLst/>
          </a:prstGeom>
        </p:spPr>
        <p:txBody>
          <a:bodyPr lIns="0" rIns="0" tIns="0" bIns="0">
            <a:normAutofit/>
          </a:bodyPr>
          <a:p>
            <a:endParaRPr b="0" lang="en-GB" sz="3200" spc="-1" strike="noStrike">
              <a:latin typeface="Arial"/>
            </a:endParaRPr>
          </a:p>
        </p:txBody>
      </p:sp>
      <p:sp>
        <p:nvSpPr>
          <p:cNvPr id="111" name="PlaceHolder 5"/>
          <p:cNvSpPr>
            <a:spLocks noGrp="1"/>
          </p:cNvSpPr>
          <p:nvPr>
            <p:ph type="body"/>
          </p:nvPr>
        </p:nvSpPr>
        <p:spPr>
          <a:xfrm>
            <a:off x="504000" y="1368720"/>
            <a:ext cx="2920320" cy="38160"/>
          </a:xfrm>
          <a:prstGeom prst="rect">
            <a:avLst/>
          </a:prstGeom>
        </p:spPr>
        <p:txBody>
          <a:bodyPr lIns="0" rIns="0" tIns="0" bIns="0">
            <a:normAutofit/>
          </a:bodyPr>
          <a:p>
            <a:endParaRPr b="0" lang="en-GB" sz="3200" spc="-1" strike="noStrike">
              <a:latin typeface="Arial"/>
            </a:endParaRPr>
          </a:p>
        </p:txBody>
      </p:sp>
      <p:sp>
        <p:nvSpPr>
          <p:cNvPr id="112" name="PlaceHolder 6"/>
          <p:cNvSpPr>
            <a:spLocks noGrp="1"/>
          </p:cNvSpPr>
          <p:nvPr>
            <p:ph type="body"/>
          </p:nvPr>
        </p:nvSpPr>
        <p:spPr>
          <a:xfrm>
            <a:off x="3570840" y="1368720"/>
            <a:ext cx="2920320" cy="38160"/>
          </a:xfrm>
          <a:prstGeom prst="rect">
            <a:avLst/>
          </a:prstGeom>
        </p:spPr>
        <p:txBody>
          <a:bodyPr lIns="0" rIns="0" tIns="0" bIns="0">
            <a:normAutofit/>
          </a:bodyPr>
          <a:p>
            <a:endParaRPr b="0" lang="en-GB" sz="3200" spc="-1" strike="noStrike">
              <a:latin typeface="Arial"/>
            </a:endParaRPr>
          </a:p>
        </p:txBody>
      </p:sp>
      <p:sp>
        <p:nvSpPr>
          <p:cNvPr id="113" name="PlaceHolder 7"/>
          <p:cNvSpPr>
            <a:spLocks noGrp="1"/>
          </p:cNvSpPr>
          <p:nvPr>
            <p:ph type="body"/>
          </p:nvPr>
        </p:nvSpPr>
        <p:spPr>
          <a:xfrm>
            <a:off x="6637320" y="1368720"/>
            <a:ext cx="2920320" cy="38160"/>
          </a:xfrm>
          <a:prstGeom prst="rect">
            <a:avLst/>
          </a:prstGeom>
        </p:spPr>
        <p:txBody>
          <a:bodyPr lIns="0" rIns="0" tIns="0" bIns="0">
            <a:normAutofit/>
          </a:bodyPr>
          <a:p>
            <a:endParaRPr b="0" lang="en-GB"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504000" y="73800"/>
            <a:ext cx="9070200" cy="1250280"/>
          </a:xfrm>
          <a:prstGeom prst="rect">
            <a:avLst/>
          </a:prstGeom>
        </p:spPr>
        <p:txBody>
          <a:bodyPr lIns="0" rIns="0" tIns="0" bIns="0" anchor="ctr">
            <a:noAutofit/>
          </a:bodyPr>
          <a:p>
            <a:pPr algn="ctr"/>
            <a:endParaRPr b="0" lang="en-GB" sz="4400" spc="-1" strike="noStrike">
              <a:latin typeface="Arial"/>
            </a:endParaRPr>
          </a:p>
        </p:txBody>
      </p:sp>
      <p:sp>
        <p:nvSpPr>
          <p:cNvPr id="117" name="PlaceHolder 2"/>
          <p:cNvSpPr>
            <a:spLocks noGrp="1"/>
          </p:cNvSpPr>
          <p:nvPr>
            <p:ph type="subTitle"/>
          </p:nvPr>
        </p:nvSpPr>
        <p:spPr>
          <a:xfrm>
            <a:off x="504000" y="1138680"/>
            <a:ext cx="9070200" cy="45612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504000" y="73800"/>
            <a:ext cx="9070200" cy="1250280"/>
          </a:xfrm>
          <a:prstGeom prst="rect">
            <a:avLst/>
          </a:prstGeom>
        </p:spPr>
        <p:txBody>
          <a:bodyPr lIns="0" rIns="0" tIns="0" bIns="0" anchor="ctr">
            <a:noAutofit/>
          </a:bodyPr>
          <a:p>
            <a:pPr algn="ctr"/>
            <a:endParaRPr b="0" lang="en-GB" sz="4400" spc="-1" strike="noStrike">
              <a:latin typeface="Arial"/>
            </a:endParaRPr>
          </a:p>
        </p:txBody>
      </p:sp>
      <p:sp>
        <p:nvSpPr>
          <p:cNvPr id="119" name="PlaceHolder 2"/>
          <p:cNvSpPr>
            <a:spLocks noGrp="1"/>
          </p:cNvSpPr>
          <p:nvPr>
            <p:ph type="body"/>
          </p:nvPr>
        </p:nvSpPr>
        <p:spPr>
          <a:xfrm>
            <a:off x="504000" y="1326600"/>
            <a:ext cx="9070200" cy="80280"/>
          </a:xfrm>
          <a:prstGeom prst="rect">
            <a:avLst/>
          </a:prstGeom>
        </p:spPr>
        <p:txBody>
          <a:bodyPr lIns="0" rIns="0" tIns="0" bIns="0">
            <a:normAutofit fontScale="7000"/>
          </a:bodyPr>
          <a:p>
            <a:endParaRPr b="0" lang="en-GB"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73800"/>
            <a:ext cx="9070200" cy="1250280"/>
          </a:xfrm>
          <a:prstGeom prst="rect">
            <a:avLst/>
          </a:prstGeom>
        </p:spPr>
        <p:txBody>
          <a:bodyPr lIns="0" rIns="0" tIns="0" bIns="0" anchor="ctr">
            <a:noAutofit/>
          </a:bodyPr>
          <a:p>
            <a:pPr algn="ctr"/>
            <a:endParaRPr b="0" lang="en-GB" sz="4400" spc="-1" strike="noStrike">
              <a:latin typeface="Arial"/>
            </a:endParaRPr>
          </a:p>
        </p:txBody>
      </p:sp>
      <p:sp>
        <p:nvSpPr>
          <p:cNvPr id="7" name="PlaceHolder 2"/>
          <p:cNvSpPr>
            <a:spLocks noGrp="1"/>
          </p:cNvSpPr>
          <p:nvPr>
            <p:ph type="body"/>
          </p:nvPr>
        </p:nvSpPr>
        <p:spPr>
          <a:xfrm>
            <a:off x="504000" y="1326600"/>
            <a:ext cx="4426200" cy="80280"/>
          </a:xfrm>
          <a:prstGeom prst="rect">
            <a:avLst/>
          </a:prstGeom>
        </p:spPr>
        <p:txBody>
          <a:bodyPr lIns="0" rIns="0" tIns="0" bIns="0">
            <a:normAutofit fontScale="1000"/>
          </a:bodyPr>
          <a:p>
            <a:endParaRPr b="0" lang="en-GB" sz="3200" spc="-1" strike="noStrike">
              <a:latin typeface="Arial"/>
            </a:endParaRPr>
          </a:p>
        </p:txBody>
      </p:sp>
      <p:sp>
        <p:nvSpPr>
          <p:cNvPr id="8" name="PlaceHolder 3"/>
          <p:cNvSpPr>
            <a:spLocks noGrp="1"/>
          </p:cNvSpPr>
          <p:nvPr>
            <p:ph type="body"/>
          </p:nvPr>
        </p:nvSpPr>
        <p:spPr>
          <a:xfrm>
            <a:off x="5151960" y="1326600"/>
            <a:ext cx="4426200" cy="80280"/>
          </a:xfrm>
          <a:prstGeom prst="rect">
            <a:avLst/>
          </a:prstGeom>
        </p:spPr>
        <p:txBody>
          <a:bodyPr lIns="0" rIns="0" tIns="0" bIns="0">
            <a:normAutofit fontScale="1000"/>
          </a:bodyPr>
          <a:p>
            <a:endParaRPr b="0" lang="en-GB"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504000" y="73800"/>
            <a:ext cx="9070200" cy="1250280"/>
          </a:xfrm>
          <a:prstGeom prst="rect">
            <a:avLst/>
          </a:prstGeom>
        </p:spPr>
        <p:txBody>
          <a:bodyPr lIns="0" rIns="0" tIns="0" bIns="0" anchor="ctr">
            <a:noAutofit/>
          </a:bodyPr>
          <a:p>
            <a:pPr algn="ctr"/>
            <a:endParaRPr b="0" lang="en-GB" sz="4400" spc="-1" strike="noStrike">
              <a:latin typeface="Arial"/>
            </a:endParaRPr>
          </a:p>
        </p:txBody>
      </p:sp>
      <p:sp>
        <p:nvSpPr>
          <p:cNvPr id="121" name="PlaceHolder 2"/>
          <p:cNvSpPr>
            <a:spLocks noGrp="1"/>
          </p:cNvSpPr>
          <p:nvPr>
            <p:ph type="body"/>
          </p:nvPr>
        </p:nvSpPr>
        <p:spPr>
          <a:xfrm>
            <a:off x="504000" y="1326600"/>
            <a:ext cx="4426200" cy="80280"/>
          </a:xfrm>
          <a:prstGeom prst="rect">
            <a:avLst/>
          </a:prstGeom>
        </p:spPr>
        <p:txBody>
          <a:bodyPr lIns="0" rIns="0" tIns="0" bIns="0">
            <a:normAutofit fontScale="1000"/>
          </a:bodyPr>
          <a:p>
            <a:endParaRPr b="0" lang="en-GB" sz="3200" spc="-1" strike="noStrike">
              <a:latin typeface="Arial"/>
            </a:endParaRPr>
          </a:p>
        </p:txBody>
      </p:sp>
      <p:sp>
        <p:nvSpPr>
          <p:cNvPr id="122" name="PlaceHolder 3"/>
          <p:cNvSpPr>
            <a:spLocks noGrp="1"/>
          </p:cNvSpPr>
          <p:nvPr>
            <p:ph type="body"/>
          </p:nvPr>
        </p:nvSpPr>
        <p:spPr>
          <a:xfrm>
            <a:off x="5151960" y="1326600"/>
            <a:ext cx="4426200" cy="80280"/>
          </a:xfrm>
          <a:prstGeom prst="rect">
            <a:avLst/>
          </a:prstGeom>
        </p:spPr>
        <p:txBody>
          <a:bodyPr lIns="0" rIns="0" tIns="0" bIns="0">
            <a:normAutofit fontScale="1000"/>
          </a:bodyPr>
          <a:p>
            <a:endParaRPr b="0" lang="en-GB"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504000" y="73800"/>
            <a:ext cx="9070200" cy="1250280"/>
          </a:xfrm>
          <a:prstGeom prst="rect">
            <a:avLst/>
          </a:prstGeom>
        </p:spPr>
        <p:txBody>
          <a:bodyPr lIns="0" rIns="0" tIns="0" bIns="0" anchor="ctr">
            <a:noAutofit/>
          </a:bodyPr>
          <a:p>
            <a:pPr algn="ctr"/>
            <a:endParaRPr b="0" lang="en-GB"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504000" y="74160"/>
            <a:ext cx="9070200" cy="579348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504000" y="73800"/>
            <a:ext cx="9070200" cy="1250280"/>
          </a:xfrm>
          <a:prstGeom prst="rect">
            <a:avLst/>
          </a:prstGeom>
        </p:spPr>
        <p:txBody>
          <a:bodyPr lIns="0" rIns="0" tIns="0" bIns="0" anchor="ctr">
            <a:noAutofit/>
          </a:bodyPr>
          <a:p>
            <a:pPr algn="ctr"/>
            <a:endParaRPr b="0" lang="en-GB" sz="4400" spc="-1" strike="noStrike">
              <a:latin typeface="Arial"/>
            </a:endParaRPr>
          </a:p>
        </p:txBody>
      </p:sp>
      <p:sp>
        <p:nvSpPr>
          <p:cNvPr id="126" name="PlaceHolder 2"/>
          <p:cNvSpPr>
            <a:spLocks noGrp="1"/>
          </p:cNvSpPr>
          <p:nvPr>
            <p:ph type="body"/>
          </p:nvPr>
        </p:nvSpPr>
        <p:spPr>
          <a:xfrm>
            <a:off x="504000" y="1326600"/>
            <a:ext cx="4426200" cy="38160"/>
          </a:xfrm>
          <a:prstGeom prst="rect">
            <a:avLst/>
          </a:prstGeom>
        </p:spPr>
        <p:txBody>
          <a:bodyPr lIns="0" rIns="0" tIns="0" bIns="0">
            <a:normAutofit/>
          </a:bodyPr>
          <a:p>
            <a:endParaRPr b="0" lang="en-GB" sz="3200" spc="-1" strike="noStrike">
              <a:latin typeface="Arial"/>
            </a:endParaRPr>
          </a:p>
        </p:txBody>
      </p:sp>
      <p:sp>
        <p:nvSpPr>
          <p:cNvPr id="127" name="PlaceHolder 3"/>
          <p:cNvSpPr>
            <a:spLocks noGrp="1"/>
          </p:cNvSpPr>
          <p:nvPr>
            <p:ph type="body"/>
          </p:nvPr>
        </p:nvSpPr>
        <p:spPr>
          <a:xfrm>
            <a:off x="5151960" y="1326600"/>
            <a:ext cx="4426200" cy="80280"/>
          </a:xfrm>
          <a:prstGeom prst="rect">
            <a:avLst/>
          </a:prstGeom>
        </p:spPr>
        <p:txBody>
          <a:bodyPr lIns="0" rIns="0" tIns="0" bIns="0">
            <a:normAutofit fontScale="1000"/>
          </a:bodyPr>
          <a:p>
            <a:endParaRPr b="0" lang="en-GB" sz="3200" spc="-1" strike="noStrike">
              <a:latin typeface="Arial"/>
            </a:endParaRPr>
          </a:p>
        </p:txBody>
      </p:sp>
      <p:sp>
        <p:nvSpPr>
          <p:cNvPr id="128" name="PlaceHolder 4"/>
          <p:cNvSpPr>
            <a:spLocks noGrp="1"/>
          </p:cNvSpPr>
          <p:nvPr>
            <p:ph type="body"/>
          </p:nvPr>
        </p:nvSpPr>
        <p:spPr>
          <a:xfrm>
            <a:off x="504000" y="1368720"/>
            <a:ext cx="4426200" cy="38160"/>
          </a:xfrm>
          <a:prstGeom prst="rect">
            <a:avLst/>
          </a:prstGeom>
        </p:spPr>
        <p:txBody>
          <a:bodyPr lIns="0" rIns="0" tIns="0" bIns="0">
            <a:normAutofit/>
          </a:bodyPr>
          <a:p>
            <a:endParaRPr b="0" lang="en-GB"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504000" y="73800"/>
            <a:ext cx="9070200" cy="1250280"/>
          </a:xfrm>
          <a:prstGeom prst="rect">
            <a:avLst/>
          </a:prstGeom>
        </p:spPr>
        <p:txBody>
          <a:bodyPr lIns="0" rIns="0" tIns="0" bIns="0" anchor="ctr">
            <a:noAutofit/>
          </a:bodyPr>
          <a:p>
            <a:pPr algn="ctr"/>
            <a:endParaRPr b="0" lang="en-GB" sz="4400" spc="-1" strike="noStrike">
              <a:latin typeface="Arial"/>
            </a:endParaRPr>
          </a:p>
        </p:txBody>
      </p:sp>
      <p:sp>
        <p:nvSpPr>
          <p:cNvPr id="130" name="PlaceHolder 2"/>
          <p:cNvSpPr>
            <a:spLocks noGrp="1"/>
          </p:cNvSpPr>
          <p:nvPr>
            <p:ph type="body"/>
          </p:nvPr>
        </p:nvSpPr>
        <p:spPr>
          <a:xfrm>
            <a:off x="504000" y="1326600"/>
            <a:ext cx="4426200" cy="80280"/>
          </a:xfrm>
          <a:prstGeom prst="rect">
            <a:avLst/>
          </a:prstGeom>
        </p:spPr>
        <p:txBody>
          <a:bodyPr lIns="0" rIns="0" tIns="0" bIns="0">
            <a:normAutofit fontScale="1000"/>
          </a:bodyPr>
          <a:p>
            <a:endParaRPr b="0" lang="en-GB" sz="3200" spc="-1" strike="noStrike">
              <a:latin typeface="Arial"/>
            </a:endParaRPr>
          </a:p>
        </p:txBody>
      </p:sp>
      <p:sp>
        <p:nvSpPr>
          <p:cNvPr id="131" name="PlaceHolder 3"/>
          <p:cNvSpPr>
            <a:spLocks noGrp="1"/>
          </p:cNvSpPr>
          <p:nvPr>
            <p:ph type="body"/>
          </p:nvPr>
        </p:nvSpPr>
        <p:spPr>
          <a:xfrm>
            <a:off x="5151960" y="1326600"/>
            <a:ext cx="4426200" cy="38160"/>
          </a:xfrm>
          <a:prstGeom prst="rect">
            <a:avLst/>
          </a:prstGeom>
        </p:spPr>
        <p:txBody>
          <a:bodyPr lIns="0" rIns="0" tIns="0" bIns="0">
            <a:normAutofit/>
          </a:bodyPr>
          <a:p>
            <a:endParaRPr b="0" lang="en-GB" sz="3200" spc="-1" strike="noStrike">
              <a:latin typeface="Arial"/>
            </a:endParaRPr>
          </a:p>
        </p:txBody>
      </p:sp>
      <p:sp>
        <p:nvSpPr>
          <p:cNvPr id="132" name="PlaceHolder 4"/>
          <p:cNvSpPr>
            <a:spLocks noGrp="1"/>
          </p:cNvSpPr>
          <p:nvPr>
            <p:ph type="body"/>
          </p:nvPr>
        </p:nvSpPr>
        <p:spPr>
          <a:xfrm>
            <a:off x="5151960" y="1368720"/>
            <a:ext cx="4426200" cy="38160"/>
          </a:xfrm>
          <a:prstGeom prst="rect">
            <a:avLst/>
          </a:prstGeom>
        </p:spPr>
        <p:txBody>
          <a:bodyPr lIns="0" rIns="0" tIns="0" bIns="0">
            <a:normAutofit/>
          </a:bodyPr>
          <a:p>
            <a:endParaRPr b="0" lang="en-GB"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504000" y="73800"/>
            <a:ext cx="9070200" cy="1250280"/>
          </a:xfrm>
          <a:prstGeom prst="rect">
            <a:avLst/>
          </a:prstGeom>
        </p:spPr>
        <p:txBody>
          <a:bodyPr lIns="0" rIns="0" tIns="0" bIns="0" anchor="ctr">
            <a:noAutofit/>
          </a:bodyPr>
          <a:p>
            <a:pPr algn="ctr"/>
            <a:endParaRPr b="0" lang="en-GB" sz="4400" spc="-1" strike="noStrike">
              <a:latin typeface="Arial"/>
            </a:endParaRPr>
          </a:p>
        </p:txBody>
      </p:sp>
      <p:sp>
        <p:nvSpPr>
          <p:cNvPr id="134" name="PlaceHolder 2"/>
          <p:cNvSpPr>
            <a:spLocks noGrp="1"/>
          </p:cNvSpPr>
          <p:nvPr>
            <p:ph type="body"/>
          </p:nvPr>
        </p:nvSpPr>
        <p:spPr>
          <a:xfrm>
            <a:off x="504000" y="1326600"/>
            <a:ext cx="4426200" cy="38160"/>
          </a:xfrm>
          <a:prstGeom prst="rect">
            <a:avLst/>
          </a:prstGeom>
        </p:spPr>
        <p:txBody>
          <a:bodyPr lIns="0" rIns="0" tIns="0" bIns="0">
            <a:normAutofit/>
          </a:bodyPr>
          <a:p>
            <a:endParaRPr b="0" lang="en-GB" sz="3200" spc="-1" strike="noStrike">
              <a:latin typeface="Arial"/>
            </a:endParaRPr>
          </a:p>
        </p:txBody>
      </p:sp>
      <p:sp>
        <p:nvSpPr>
          <p:cNvPr id="135" name="PlaceHolder 3"/>
          <p:cNvSpPr>
            <a:spLocks noGrp="1"/>
          </p:cNvSpPr>
          <p:nvPr>
            <p:ph type="body"/>
          </p:nvPr>
        </p:nvSpPr>
        <p:spPr>
          <a:xfrm>
            <a:off x="5151960" y="1326600"/>
            <a:ext cx="4426200" cy="38160"/>
          </a:xfrm>
          <a:prstGeom prst="rect">
            <a:avLst/>
          </a:prstGeom>
        </p:spPr>
        <p:txBody>
          <a:bodyPr lIns="0" rIns="0" tIns="0" bIns="0">
            <a:normAutofit/>
          </a:bodyPr>
          <a:p>
            <a:endParaRPr b="0" lang="en-GB" sz="3200" spc="-1" strike="noStrike">
              <a:latin typeface="Arial"/>
            </a:endParaRPr>
          </a:p>
        </p:txBody>
      </p:sp>
      <p:sp>
        <p:nvSpPr>
          <p:cNvPr id="136" name="PlaceHolder 4"/>
          <p:cNvSpPr>
            <a:spLocks noGrp="1"/>
          </p:cNvSpPr>
          <p:nvPr>
            <p:ph type="body"/>
          </p:nvPr>
        </p:nvSpPr>
        <p:spPr>
          <a:xfrm>
            <a:off x="504000" y="1368720"/>
            <a:ext cx="9070200" cy="38160"/>
          </a:xfrm>
          <a:prstGeom prst="rect">
            <a:avLst/>
          </a:prstGeom>
        </p:spPr>
        <p:txBody>
          <a:bodyPr lIns="0" rIns="0" tIns="0" bIns="0">
            <a:normAutofit fontScale="2000"/>
          </a:bodyPr>
          <a:p>
            <a:endParaRPr b="0" lang="en-GB"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504000" y="73800"/>
            <a:ext cx="9070200" cy="1250280"/>
          </a:xfrm>
          <a:prstGeom prst="rect">
            <a:avLst/>
          </a:prstGeom>
        </p:spPr>
        <p:txBody>
          <a:bodyPr lIns="0" rIns="0" tIns="0" bIns="0" anchor="ctr">
            <a:noAutofit/>
          </a:bodyPr>
          <a:p>
            <a:pPr algn="ctr"/>
            <a:endParaRPr b="0" lang="en-GB" sz="4400" spc="-1" strike="noStrike">
              <a:latin typeface="Arial"/>
            </a:endParaRPr>
          </a:p>
        </p:txBody>
      </p:sp>
      <p:sp>
        <p:nvSpPr>
          <p:cNvPr id="138" name="PlaceHolder 2"/>
          <p:cNvSpPr>
            <a:spLocks noGrp="1"/>
          </p:cNvSpPr>
          <p:nvPr>
            <p:ph type="body"/>
          </p:nvPr>
        </p:nvSpPr>
        <p:spPr>
          <a:xfrm>
            <a:off x="504000" y="1326600"/>
            <a:ext cx="9070200" cy="38160"/>
          </a:xfrm>
          <a:prstGeom prst="rect">
            <a:avLst/>
          </a:prstGeom>
        </p:spPr>
        <p:txBody>
          <a:bodyPr lIns="0" rIns="0" tIns="0" bIns="0">
            <a:normAutofit fontScale="2000"/>
          </a:bodyPr>
          <a:p>
            <a:endParaRPr b="0" lang="en-GB" sz="3200" spc="-1" strike="noStrike">
              <a:latin typeface="Arial"/>
            </a:endParaRPr>
          </a:p>
        </p:txBody>
      </p:sp>
      <p:sp>
        <p:nvSpPr>
          <p:cNvPr id="139" name="PlaceHolder 3"/>
          <p:cNvSpPr>
            <a:spLocks noGrp="1"/>
          </p:cNvSpPr>
          <p:nvPr>
            <p:ph type="body"/>
          </p:nvPr>
        </p:nvSpPr>
        <p:spPr>
          <a:xfrm>
            <a:off x="504000" y="1368720"/>
            <a:ext cx="9070200" cy="38160"/>
          </a:xfrm>
          <a:prstGeom prst="rect">
            <a:avLst/>
          </a:prstGeom>
        </p:spPr>
        <p:txBody>
          <a:bodyPr lIns="0" rIns="0" tIns="0" bIns="0">
            <a:normAutofit fontScale="2000"/>
          </a:bodyPr>
          <a:p>
            <a:endParaRPr b="0" lang="en-GB"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504000" y="73800"/>
            <a:ext cx="9070200" cy="1250280"/>
          </a:xfrm>
          <a:prstGeom prst="rect">
            <a:avLst/>
          </a:prstGeom>
        </p:spPr>
        <p:txBody>
          <a:bodyPr lIns="0" rIns="0" tIns="0" bIns="0" anchor="ctr">
            <a:noAutofit/>
          </a:bodyPr>
          <a:p>
            <a:pPr algn="ctr"/>
            <a:endParaRPr b="0" lang="en-GB" sz="4400" spc="-1" strike="noStrike">
              <a:latin typeface="Arial"/>
            </a:endParaRPr>
          </a:p>
        </p:txBody>
      </p:sp>
      <p:sp>
        <p:nvSpPr>
          <p:cNvPr id="141" name="PlaceHolder 2"/>
          <p:cNvSpPr>
            <a:spLocks noGrp="1"/>
          </p:cNvSpPr>
          <p:nvPr>
            <p:ph type="body"/>
          </p:nvPr>
        </p:nvSpPr>
        <p:spPr>
          <a:xfrm>
            <a:off x="504000" y="1326600"/>
            <a:ext cx="4426200" cy="38160"/>
          </a:xfrm>
          <a:prstGeom prst="rect">
            <a:avLst/>
          </a:prstGeom>
        </p:spPr>
        <p:txBody>
          <a:bodyPr lIns="0" rIns="0" tIns="0" bIns="0">
            <a:normAutofit/>
          </a:bodyPr>
          <a:p>
            <a:endParaRPr b="0" lang="en-GB" sz="3200" spc="-1" strike="noStrike">
              <a:latin typeface="Arial"/>
            </a:endParaRPr>
          </a:p>
        </p:txBody>
      </p:sp>
      <p:sp>
        <p:nvSpPr>
          <p:cNvPr id="142" name="PlaceHolder 3"/>
          <p:cNvSpPr>
            <a:spLocks noGrp="1"/>
          </p:cNvSpPr>
          <p:nvPr>
            <p:ph type="body"/>
          </p:nvPr>
        </p:nvSpPr>
        <p:spPr>
          <a:xfrm>
            <a:off x="5151960" y="1326600"/>
            <a:ext cx="4426200" cy="38160"/>
          </a:xfrm>
          <a:prstGeom prst="rect">
            <a:avLst/>
          </a:prstGeom>
        </p:spPr>
        <p:txBody>
          <a:bodyPr lIns="0" rIns="0" tIns="0" bIns="0">
            <a:normAutofit/>
          </a:bodyPr>
          <a:p>
            <a:endParaRPr b="0" lang="en-GB" sz="3200" spc="-1" strike="noStrike">
              <a:latin typeface="Arial"/>
            </a:endParaRPr>
          </a:p>
        </p:txBody>
      </p:sp>
      <p:sp>
        <p:nvSpPr>
          <p:cNvPr id="143" name="PlaceHolder 4"/>
          <p:cNvSpPr>
            <a:spLocks noGrp="1"/>
          </p:cNvSpPr>
          <p:nvPr>
            <p:ph type="body"/>
          </p:nvPr>
        </p:nvSpPr>
        <p:spPr>
          <a:xfrm>
            <a:off x="504000" y="1368720"/>
            <a:ext cx="4426200" cy="38160"/>
          </a:xfrm>
          <a:prstGeom prst="rect">
            <a:avLst/>
          </a:prstGeom>
        </p:spPr>
        <p:txBody>
          <a:bodyPr lIns="0" rIns="0" tIns="0" bIns="0">
            <a:normAutofit/>
          </a:bodyPr>
          <a:p>
            <a:endParaRPr b="0" lang="en-GB" sz="3200" spc="-1" strike="noStrike">
              <a:latin typeface="Arial"/>
            </a:endParaRPr>
          </a:p>
        </p:txBody>
      </p:sp>
      <p:sp>
        <p:nvSpPr>
          <p:cNvPr id="144" name="PlaceHolder 5"/>
          <p:cNvSpPr>
            <a:spLocks noGrp="1"/>
          </p:cNvSpPr>
          <p:nvPr>
            <p:ph type="body"/>
          </p:nvPr>
        </p:nvSpPr>
        <p:spPr>
          <a:xfrm>
            <a:off x="5151960" y="1368720"/>
            <a:ext cx="4426200" cy="38160"/>
          </a:xfrm>
          <a:prstGeom prst="rect">
            <a:avLst/>
          </a:prstGeom>
        </p:spPr>
        <p:txBody>
          <a:bodyPr lIns="0" rIns="0" tIns="0" bIns="0">
            <a:normAutofit/>
          </a:bodyPr>
          <a:p>
            <a:endParaRPr b="0" lang="en-GB"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504000" y="73800"/>
            <a:ext cx="9070200" cy="1250280"/>
          </a:xfrm>
          <a:prstGeom prst="rect">
            <a:avLst/>
          </a:prstGeom>
        </p:spPr>
        <p:txBody>
          <a:bodyPr lIns="0" rIns="0" tIns="0" bIns="0" anchor="ctr">
            <a:noAutofit/>
          </a:bodyPr>
          <a:p>
            <a:pPr algn="ctr"/>
            <a:endParaRPr b="0" lang="en-GB" sz="4400" spc="-1" strike="noStrike">
              <a:latin typeface="Arial"/>
            </a:endParaRPr>
          </a:p>
        </p:txBody>
      </p:sp>
      <p:sp>
        <p:nvSpPr>
          <p:cNvPr id="146" name="PlaceHolder 2"/>
          <p:cNvSpPr>
            <a:spLocks noGrp="1"/>
          </p:cNvSpPr>
          <p:nvPr>
            <p:ph type="body"/>
          </p:nvPr>
        </p:nvSpPr>
        <p:spPr>
          <a:xfrm>
            <a:off x="504000" y="1326600"/>
            <a:ext cx="2920320" cy="38160"/>
          </a:xfrm>
          <a:prstGeom prst="rect">
            <a:avLst/>
          </a:prstGeom>
        </p:spPr>
        <p:txBody>
          <a:bodyPr lIns="0" rIns="0" tIns="0" bIns="0">
            <a:normAutofit/>
          </a:bodyPr>
          <a:p>
            <a:endParaRPr b="0" lang="en-GB" sz="3200" spc="-1" strike="noStrike">
              <a:latin typeface="Arial"/>
            </a:endParaRPr>
          </a:p>
        </p:txBody>
      </p:sp>
      <p:sp>
        <p:nvSpPr>
          <p:cNvPr id="147" name="PlaceHolder 3"/>
          <p:cNvSpPr>
            <a:spLocks noGrp="1"/>
          </p:cNvSpPr>
          <p:nvPr>
            <p:ph type="body"/>
          </p:nvPr>
        </p:nvSpPr>
        <p:spPr>
          <a:xfrm>
            <a:off x="3570840" y="1326600"/>
            <a:ext cx="2920320" cy="38160"/>
          </a:xfrm>
          <a:prstGeom prst="rect">
            <a:avLst/>
          </a:prstGeom>
        </p:spPr>
        <p:txBody>
          <a:bodyPr lIns="0" rIns="0" tIns="0" bIns="0">
            <a:normAutofit/>
          </a:bodyPr>
          <a:p>
            <a:endParaRPr b="0" lang="en-GB" sz="3200" spc="-1" strike="noStrike">
              <a:latin typeface="Arial"/>
            </a:endParaRPr>
          </a:p>
        </p:txBody>
      </p:sp>
      <p:sp>
        <p:nvSpPr>
          <p:cNvPr id="148" name="PlaceHolder 4"/>
          <p:cNvSpPr>
            <a:spLocks noGrp="1"/>
          </p:cNvSpPr>
          <p:nvPr>
            <p:ph type="body"/>
          </p:nvPr>
        </p:nvSpPr>
        <p:spPr>
          <a:xfrm>
            <a:off x="6637320" y="1326600"/>
            <a:ext cx="2920320" cy="38160"/>
          </a:xfrm>
          <a:prstGeom prst="rect">
            <a:avLst/>
          </a:prstGeom>
        </p:spPr>
        <p:txBody>
          <a:bodyPr lIns="0" rIns="0" tIns="0" bIns="0">
            <a:normAutofit/>
          </a:bodyPr>
          <a:p>
            <a:endParaRPr b="0" lang="en-GB" sz="3200" spc="-1" strike="noStrike">
              <a:latin typeface="Arial"/>
            </a:endParaRPr>
          </a:p>
        </p:txBody>
      </p:sp>
      <p:sp>
        <p:nvSpPr>
          <p:cNvPr id="149" name="PlaceHolder 5"/>
          <p:cNvSpPr>
            <a:spLocks noGrp="1"/>
          </p:cNvSpPr>
          <p:nvPr>
            <p:ph type="body"/>
          </p:nvPr>
        </p:nvSpPr>
        <p:spPr>
          <a:xfrm>
            <a:off x="504000" y="1368720"/>
            <a:ext cx="2920320" cy="38160"/>
          </a:xfrm>
          <a:prstGeom prst="rect">
            <a:avLst/>
          </a:prstGeom>
        </p:spPr>
        <p:txBody>
          <a:bodyPr lIns="0" rIns="0" tIns="0" bIns="0">
            <a:normAutofit/>
          </a:bodyPr>
          <a:p>
            <a:endParaRPr b="0" lang="en-GB" sz="3200" spc="-1" strike="noStrike">
              <a:latin typeface="Arial"/>
            </a:endParaRPr>
          </a:p>
        </p:txBody>
      </p:sp>
      <p:sp>
        <p:nvSpPr>
          <p:cNvPr id="150" name="PlaceHolder 6"/>
          <p:cNvSpPr>
            <a:spLocks noGrp="1"/>
          </p:cNvSpPr>
          <p:nvPr>
            <p:ph type="body"/>
          </p:nvPr>
        </p:nvSpPr>
        <p:spPr>
          <a:xfrm>
            <a:off x="3570840" y="1368720"/>
            <a:ext cx="2920320" cy="38160"/>
          </a:xfrm>
          <a:prstGeom prst="rect">
            <a:avLst/>
          </a:prstGeom>
        </p:spPr>
        <p:txBody>
          <a:bodyPr lIns="0" rIns="0" tIns="0" bIns="0">
            <a:normAutofit/>
          </a:bodyPr>
          <a:p>
            <a:endParaRPr b="0" lang="en-GB" sz="3200" spc="-1" strike="noStrike">
              <a:latin typeface="Arial"/>
            </a:endParaRPr>
          </a:p>
        </p:txBody>
      </p:sp>
      <p:sp>
        <p:nvSpPr>
          <p:cNvPr id="151" name="PlaceHolder 7"/>
          <p:cNvSpPr>
            <a:spLocks noGrp="1"/>
          </p:cNvSpPr>
          <p:nvPr>
            <p:ph type="body"/>
          </p:nvPr>
        </p:nvSpPr>
        <p:spPr>
          <a:xfrm>
            <a:off x="6637320" y="1368720"/>
            <a:ext cx="2920320" cy="38160"/>
          </a:xfrm>
          <a:prstGeom prst="rect">
            <a:avLst/>
          </a:prstGeom>
        </p:spPr>
        <p:txBody>
          <a:bodyPr lIns="0" rIns="0" tIns="0" bIns="0">
            <a:normAutofit/>
          </a:bodyPr>
          <a:p>
            <a:endParaRPr b="0" lang="en-GB"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73800"/>
            <a:ext cx="9070200" cy="1250280"/>
          </a:xfrm>
          <a:prstGeom prst="rect">
            <a:avLst/>
          </a:prstGeom>
        </p:spPr>
        <p:txBody>
          <a:bodyPr lIns="0" rIns="0" tIns="0" bIns="0" anchor="ctr">
            <a:noAutofit/>
          </a:bodyPr>
          <a:p>
            <a:pPr algn="ctr"/>
            <a:endParaRPr b="0" lang="en-GB"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5" name="PlaceHolder 1"/>
          <p:cNvSpPr>
            <a:spLocks noGrp="1"/>
          </p:cNvSpPr>
          <p:nvPr>
            <p:ph type="title"/>
          </p:nvPr>
        </p:nvSpPr>
        <p:spPr>
          <a:xfrm>
            <a:off x="504000" y="73800"/>
            <a:ext cx="9070200" cy="1250280"/>
          </a:xfrm>
          <a:prstGeom prst="rect">
            <a:avLst/>
          </a:prstGeom>
        </p:spPr>
        <p:txBody>
          <a:bodyPr lIns="0" rIns="0" tIns="0" bIns="0" anchor="ctr">
            <a:noAutofit/>
          </a:bodyPr>
          <a:p>
            <a:pPr algn="ctr"/>
            <a:endParaRPr b="0" lang="en-GB" sz="4400" spc="-1" strike="noStrike">
              <a:latin typeface="Arial"/>
            </a:endParaRPr>
          </a:p>
        </p:txBody>
      </p:sp>
      <p:sp>
        <p:nvSpPr>
          <p:cNvPr id="156" name="PlaceHolder 2"/>
          <p:cNvSpPr>
            <a:spLocks noGrp="1"/>
          </p:cNvSpPr>
          <p:nvPr>
            <p:ph type="subTitle"/>
          </p:nvPr>
        </p:nvSpPr>
        <p:spPr>
          <a:xfrm>
            <a:off x="504000" y="1138680"/>
            <a:ext cx="9070200" cy="45612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504000" y="73800"/>
            <a:ext cx="9070200" cy="1250280"/>
          </a:xfrm>
          <a:prstGeom prst="rect">
            <a:avLst/>
          </a:prstGeom>
        </p:spPr>
        <p:txBody>
          <a:bodyPr lIns="0" rIns="0" tIns="0" bIns="0" anchor="ctr">
            <a:noAutofit/>
          </a:bodyPr>
          <a:p>
            <a:pPr algn="ctr"/>
            <a:endParaRPr b="0" lang="en-GB" sz="4400" spc="-1" strike="noStrike">
              <a:latin typeface="Arial"/>
            </a:endParaRPr>
          </a:p>
        </p:txBody>
      </p:sp>
      <p:sp>
        <p:nvSpPr>
          <p:cNvPr id="158" name="PlaceHolder 2"/>
          <p:cNvSpPr>
            <a:spLocks noGrp="1"/>
          </p:cNvSpPr>
          <p:nvPr>
            <p:ph type="body"/>
          </p:nvPr>
        </p:nvSpPr>
        <p:spPr>
          <a:xfrm>
            <a:off x="504000" y="1326600"/>
            <a:ext cx="9070200" cy="80280"/>
          </a:xfrm>
          <a:prstGeom prst="rect">
            <a:avLst/>
          </a:prstGeom>
        </p:spPr>
        <p:txBody>
          <a:bodyPr lIns="0" rIns="0" tIns="0" bIns="0">
            <a:normAutofit fontScale="7000"/>
          </a:bodyPr>
          <a:p>
            <a:endParaRPr b="0" lang="en-GB"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504000" y="73800"/>
            <a:ext cx="9070200" cy="1250280"/>
          </a:xfrm>
          <a:prstGeom prst="rect">
            <a:avLst/>
          </a:prstGeom>
        </p:spPr>
        <p:txBody>
          <a:bodyPr lIns="0" rIns="0" tIns="0" bIns="0" anchor="ctr">
            <a:noAutofit/>
          </a:bodyPr>
          <a:p>
            <a:pPr algn="ctr"/>
            <a:endParaRPr b="0" lang="en-GB" sz="4400" spc="-1" strike="noStrike">
              <a:latin typeface="Arial"/>
            </a:endParaRPr>
          </a:p>
        </p:txBody>
      </p:sp>
      <p:sp>
        <p:nvSpPr>
          <p:cNvPr id="160" name="PlaceHolder 2"/>
          <p:cNvSpPr>
            <a:spLocks noGrp="1"/>
          </p:cNvSpPr>
          <p:nvPr>
            <p:ph type="body"/>
          </p:nvPr>
        </p:nvSpPr>
        <p:spPr>
          <a:xfrm>
            <a:off x="504000" y="1326600"/>
            <a:ext cx="4426200" cy="80280"/>
          </a:xfrm>
          <a:prstGeom prst="rect">
            <a:avLst/>
          </a:prstGeom>
        </p:spPr>
        <p:txBody>
          <a:bodyPr lIns="0" rIns="0" tIns="0" bIns="0">
            <a:normAutofit fontScale="1000"/>
          </a:bodyPr>
          <a:p>
            <a:endParaRPr b="0" lang="en-GB" sz="3200" spc="-1" strike="noStrike">
              <a:latin typeface="Arial"/>
            </a:endParaRPr>
          </a:p>
        </p:txBody>
      </p:sp>
      <p:sp>
        <p:nvSpPr>
          <p:cNvPr id="161" name="PlaceHolder 3"/>
          <p:cNvSpPr>
            <a:spLocks noGrp="1"/>
          </p:cNvSpPr>
          <p:nvPr>
            <p:ph type="body"/>
          </p:nvPr>
        </p:nvSpPr>
        <p:spPr>
          <a:xfrm>
            <a:off x="5151960" y="1326600"/>
            <a:ext cx="4426200" cy="80280"/>
          </a:xfrm>
          <a:prstGeom prst="rect">
            <a:avLst/>
          </a:prstGeom>
        </p:spPr>
        <p:txBody>
          <a:bodyPr lIns="0" rIns="0" tIns="0" bIns="0">
            <a:normAutofit fontScale="1000"/>
          </a:bodyPr>
          <a:p>
            <a:endParaRPr b="0" lang="en-GB"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2" name="PlaceHolder 1"/>
          <p:cNvSpPr>
            <a:spLocks noGrp="1"/>
          </p:cNvSpPr>
          <p:nvPr>
            <p:ph type="title"/>
          </p:nvPr>
        </p:nvSpPr>
        <p:spPr>
          <a:xfrm>
            <a:off x="504000" y="73800"/>
            <a:ext cx="9070200" cy="1250280"/>
          </a:xfrm>
          <a:prstGeom prst="rect">
            <a:avLst/>
          </a:prstGeom>
        </p:spPr>
        <p:txBody>
          <a:bodyPr lIns="0" rIns="0" tIns="0" bIns="0" anchor="ctr">
            <a:noAutofit/>
          </a:bodyPr>
          <a:p>
            <a:pPr algn="ctr"/>
            <a:endParaRPr b="0" lang="en-GB"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3" name="PlaceHolder 1"/>
          <p:cNvSpPr>
            <a:spLocks noGrp="1"/>
          </p:cNvSpPr>
          <p:nvPr>
            <p:ph type="subTitle"/>
          </p:nvPr>
        </p:nvSpPr>
        <p:spPr>
          <a:xfrm>
            <a:off x="504000" y="74160"/>
            <a:ext cx="9070200" cy="579348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504000" y="73800"/>
            <a:ext cx="9070200" cy="1250280"/>
          </a:xfrm>
          <a:prstGeom prst="rect">
            <a:avLst/>
          </a:prstGeom>
        </p:spPr>
        <p:txBody>
          <a:bodyPr lIns="0" rIns="0" tIns="0" bIns="0" anchor="ctr">
            <a:noAutofit/>
          </a:bodyPr>
          <a:p>
            <a:pPr algn="ctr"/>
            <a:endParaRPr b="0" lang="en-GB" sz="4400" spc="-1" strike="noStrike">
              <a:latin typeface="Arial"/>
            </a:endParaRPr>
          </a:p>
        </p:txBody>
      </p:sp>
      <p:sp>
        <p:nvSpPr>
          <p:cNvPr id="165" name="PlaceHolder 2"/>
          <p:cNvSpPr>
            <a:spLocks noGrp="1"/>
          </p:cNvSpPr>
          <p:nvPr>
            <p:ph type="body"/>
          </p:nvPr>
        </p:nvSpPr>
        <p:spPr>
          <a:xfrm>
            <a:off x="504000" y="1326600"/>
            <a:ext cx="4426200" cy="38160"/>
          </a:xfrm>
          <a:prstGeom prst="rect">
            <a:avLst/>
          </a:prstGeom>
        </p:spPr>
        <p:txBody>
          <a:bodyPr lIns="0" rIns="0" tIns="0" bIns="0">
            <a:normAutofit/>
          </a:bodyPr>
          <a:p>
            <a:endParaRPr b="0" lang="en-GB" sz="3200" spc="-1" strike="noStrike">
              <a:latin typeface="Arial"/>
            </a:endParaRPr>
          </a:p>
        </p:txBody>
      </p:sp>
      <p:sp>
        <p:nvSpPr>
          <p:cNvPr id="166" name="PlaceHolder 3"/>
          <p:cNvSpPr>
            <a:spLocks noGrp="1"/>
          </p:cNvSpPr>
          <p:nvPr>
            <p:ph type="body"/>
          </p:nvPr>
        </p:nvSpPr>
        <p:spPr>
          <a:xfrm>
            <a:off x="5151960" y="1326600"/>
            <a:ext cx="4426200" cy="80280"/>
          </a:xfrm>
          <a:prstGeom prst="rect">
            <a:avLst/>
          </a:prstGeom>
        </p:spPr>
        <p:txBody>
          <a:bodyPr lIns="0" rIns="0" tIns="0" bIns="0">
            <a:normAutofit fontScale="1000"/>
          </a:bodyPr>
          <a:p>
            <a:endParaRPr b="0" lang="en-GB" sz="3200" spc="-1" strike="noStrike">
              <a:latin typeface="Arial"/>
            </a:endParaRPr>
          </a:p>
        </p:txBody>
      </p:sp>
      <p:sp>
        <p:nvSpPr>
          <p:cNvPr id="167" name="PlaceHolder 4"/>
          <p:cNvSpPr>
            <a:spLocks noGrp="1"/>
          </p:cNvSpPr>
          <p:nvPr>
            <p:ph type="body"/>
          </p:nvPr>
        </p:nvSpPr>
        <p:spPr>
          <a:xfrm>
            <a:off x="504000" y="1368720"/>
            <a:ext cx="4426200" cy="38160"/>
          </a:xfrm>
          <a:prstGeom prst="rect">
            <a:avLst/>
          </a:prstGeom>
        </p:spPr>
        <p:txBody>
          <a:bodyPr lIns="0" rIns="0" tIns="0" bIns="0">
            <a:normAutofit/>
          </a:bodyPr>
          <a:p>
            <a:endParaRPr b="0" lang="en-GB"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504000" y="73800"/>
            <a:ext cx="9070200" cy="1250280"/>
          </a:xfrm>
          <a:prstGeom prst="rect">
            <a:avLst/>
          </a:prstGeom>
        </p:spPr>
        <p:txBody>
          <a:bodyPr lIns="0" rIns="0" tIns="0" bIns="0" anchor="ctr">
            <a:noAutofit/>
          </a:bodyPr>
          <a:p>
            <a:pPr algn="ctr"/>
            <a:endParaRPr b="0" lang="en-GB" sz="4400" spc="-1" strike="noStrike">
              <a:latin typeface="Arial"/>
            </a:endParaRPr>
          </a:p>
        </p:txBody>
      </p:sp>
      <p:sp>
        <p:nvSpPr>
          <p:cNvPr id="169" name="PlaceHolder 2"/>
          <p:cNvSpPr>
            <a:spLocks noGrp="1"/>
          </p:cNvSpPr>
          <p:nvPr>
            <p:ph type="body"/>
          </p:nvPr>
        </p:nvSpPr>
        <p:spPr>
          <a:xfrm>
            <a:off x="504000" y="1326600"/>
            <a:ext cx="4426200" cy="80280"/>
          </a:xfrm>
          <a:prstGeom prst="rect">
            <a:avLst/>
          </a:prstGeom>
        </p:spPr>
        <p:txBody>
          <a:bodyPr lIns="0" rIns="0" tIns="0" bIns="0">
            <a:normAutofit fontScale="1000"/>
          </a:bodyPr>
          <a:p>
            <a:endParaRPr b="0" lang="en-GB" sz="3200" spc="-1" strike="noStrike">
              <a:latin typeface="Arial"/>
            </a:endParaRPr>
          </a:p>
        </p:txBody>
      </p:sp>
      <p:sp>
        <p:nvSpPr>
          <p:cNvPr id="170" name="PlaceHolder 3"/>
          <p:cNvSpPr>
            <a:spLocks noGrp="1"/>
          </p:cNvSpPr>
          <p:nvPr>
            <p:ph type="body"/>
          </p:nvPr>
        </p:nvSpPr>
        <p:spPr>
          <a:xfrm>
            <a:off x="5151960" y="1326600"/>
            <a:ext cx="4426200" cy="38160"/>
          </a:xfrm>
          <a:prstGeom prst="rect">
            <a:avLst/>
          </a:prstGeom>
        </p:spPr>
        <p:txBody>
          <a:bodyPr lIns="0" rIns="0" tIns="0" bIns="0">
            <a:normAutofit/>
          </a:bodyPr>
          <a:p>
            <a:endParaRPr b="0" lang="en-GB" sz="3200" spc="-1" strike="noStrike">
              <a:latin typeface="Arial"/>
            </a:endParaRPr>
          </a:p>
        </p:txBody>
      </p:sp>
      <p:sp>
        <p:nvSpPr>
          <p:cNvPr id="171" name="PlaceHolder 4"/>
          <p:cNvSpPr>
            <a:spLocks noGrp="1"/>
          </p:cNvSpPr>
          <p:nvPr>
            <p:ph type="body"/>
          </p:nvPr>
        </p:nvSpPr>
        <p:spPr>
          <a:xfrm>
            <a:off x="5151960" y="1368720"/>
            <a:ext cx="4426200" cy="38160"/>
          </a:xfrm>
          <a:prstGeom prst="rect">
            <a:avLst/>
          </a:prstGeom>
        </p:spPr>
        <p:txBody>
          <a:bodyPr lIns="0" rIns="0" tIns="0" bIns="0">
            <a:normAutofit/>
          </a:bodyPr>
          <a:p>
            <a:endParaRPr b="0" lang="en-GB"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504000" y="73800"/>
            <a:ext cx="9070200" cy="1250280"/>
          </a:xfrm>
          <a:prstGeom prst="rect">
            <a:avLst/>
          </a:prstGeom>
        </p:spPr>
        <p:txBody>
          <a:bodyPr lIns="0" rIns="0" tIns="0" bIns="0" anchor="ctr">
            <a:noAutofit/>
          </a:bodyPr>
          <a:p>
            <a:pPr algn="ctr"/>
            <a:endParaRPr b="0" lang="en-GB" sz="4400" spc="-1" strike="noStrike">
              <a:latin typeface="Arial"/>
            </a:endParaRPr>
          </a:p>
        </p:txBody>
      </p:sp>
      <p:sp>
        <p:nvSpPr>
          <p:cNvPr id="173" name="PlaceHolder 2"/>
          <p:cNvSpPr>
            <a:spLocks noGrp="1"/>
          </p:cNvSpPr>
          <p:nvPr>
            <p:ph type="body"/>
          </p:nvPr>
        </p:nvSpPr>
        <p:spPr>
          <a:xfrm>
            <a:off x="504000" y="1326600"/>
            <a:ext cx="4426200" cy="38160"/>
          </a:xfrm>
          <a:prstGeom prst="rect">
            <a:avLst/>
          </a:prstGeom>
        </p:spPr>
        <p:txBody>
          <a:bodyPr lIns="0" rIns="0" tIns="0" bIns="0">
            <a:normAutofit/>
          </a:bodyPr>
          <a:p>
            <a:endParaRPr b="0" lang="en-GB" sz="3200" spc="-1" strike="noStrike">
              <a:latin typeface="Arial"/>
            </a:endParaRPr>
          </a:p>
        </p:txBody>
      </p:sp>
      <p:sp>
        <p:nvSpPr>
          <p:cNvPr id="174" name="PlaceHolder 3"/>
          <p:cNvSpPr>
            <a:spLocks noGrp="1"/>
          </p:cNvSpPr>
          <p:nvPr>
            <p:ph type="body"/>
          </p:nvPr>
        </p:nvSpPr>
        <p:spPr>
          <a:xfrm>
            <a:off x="5151960" y="1326600"/>
            <a:ext cx="4426200" cy="38160"/>
          </a:xfrm>
          <a:prstGeom prst="rect">
            <a:avLst/>
          </a:prstGeom>
        </p:spPr>
        <p:txBody>
          <a:bodyPr lIns="0" rIns="0" tIns="0" bIns="0">
            <a:normAutofit/>
          </a:bodyPr>
          <a:p>
            <a:endParaRPr b="0" lang="en-GB" sz="3200" spc="-1" strike="noStrike">
              <a:latin typeface="Arial"/>
            </a:endParaRPr>
          </a:p>
        </p:txBody>
      </p:sp>
      <p:sp>
        <p:nvSpPr>
          <p:cNvPr id="175" name="PlaceHolder 4"/>
          <p:cNvSpPr>
            <a:spLocks noGrp="1"/>
          </p:cNvSpPr>
          <p:nvPr>
            <p:ph type="body"/>
          </p:nvPr>
        </p:nvSpPr>
        <p:spPr>
          <a:xfrm>
            <a:off x="504000" y="1368720"/>
            <a:ext cx="9070200" cy="38160"/>
          </a:xfrm>
          <a:prstGeom prst="rect">
            <a:avLst/>
          </a:prstGeom>
        </p:spPr>
        <p:txBody>
          <a:bodyPr lIns="0" rIns="0" tIns="0" bIns="0">
            <a:normAutofit fontScale="2000"/>
          </a:bodyPr>
          <a:p>
            <a:endParaRPr b="0" lang="en-GB"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504000" y="73800"/>
            <a:ext cx="9070200" cy="1250280"/>
          </a:xfrm>
          <a:prstGeom prst="rect">
            <a:avLst/>
          </a:prstGeom>
        </p:spPr>
        <p:txBody>
          <a:bodyPr lIns="0" rIns="0" tIns="0" bIns="0" anchor="ctr">
            <a:noAutofit/>
          </a:bodyPr>
          <a:p>
            <a:pPr algn="ctr"/>
            <a:endParaRPr b="0" lang="en-GB" sz="4400" spc="-1" strike="noStrike">
              <a:latin typeface="Arial"/>
            </a:endParaRPr>
          </a:p>
        </p:txBody>
      </p:sp>
      <p:sp>
        <p:nvSpPr>
          <p:cNvPr id="177" name="PlaceHolder 2"/>
          <p:cNvSpPr>
            <a:spLocks noGrp="1"/>
          </p:cNvSpPr>
          <p:nvPr>
            <p:ph type="body"/>
          </p:nvPr>
        </p:nvSpPr>
        <p:spPr>
          <a:xfrm>
            <a:off x="504000" y="1326600"/>
            <a:ext cx="9070200" cy="38160"/>
          </a:xfrm>
          <a:prstGeom prst="rect">
            <a:avLst/>
          </a:prstGeom>
        </p:spPr>
        <p:txBody>
          <a:bodyPr lIns="0" rIns="0" tIns="0" bIns="0">
            <a:normAutofit fontScale="2000"/>
          </a:bodyPr>
          <a:p>
            <a:endParaRPr b="0" lang="en-GB" sz="3200" spc="-1" strike="noStrike">
              <a:latin typeface="Arial"/>
            </a:endParaRPr>
          </a:p>
        </p:txBody>
      </p:sp>
      <p:sp>
        <p:nvSpPr>
          <p:cNvPr id="178" name="PlaceHolder 3"/>
          <p:cNvSpPr>
            <a:spLocks noGrp="1"/>
          </p:cNvSpPr>
          <p:nvPr>
            <p:ph type="body"/>
          </p:nvPr>
        </p:nvSpPr>
        <p:spPr>
          <a:xfrm>
            <a:off x="504000" y="1368720"/>
            <a:ext cx="9070200" cy="38160"/>
          </a:xfrm>
          <a:prstGeom prst="rect">
            <a:avLst/>
          </a:prstGeom>
        </p:spPr>
        <p:txBody>
          <a:bodyPr lIns="0" rIns="0" tIns="0" bIns="0">
            <a:normAutofit fontScale="2000"/>
          </a:bodyPr>
          <a:p>
            <a:endParaRPr b="0" lang="en-GB"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504000" y="73800"/>
            <a:ext cx="9070200" cy="1250280"/>
          </a:xfrm>
          <a:prstGeom prst="rect">
            <a:avLst/>
          </a:prstGeom>
        </p:spPr>
        <p:txBody>
          <a:bodyPr lIns="0" rIns="0" tIns="0" bIns="0" anchor="ctr">
            <a:noAutofit/>
          </a:bodyPr>
          <a:p>
            <a:pPr algn="ctr"/>
            <a:endParaRPr b="0" lang="en-GB" sz="4400" spc="-1" strike="noStrike">
              <a:latin typeface="Arial"/>
            </a:endParaRPr>
          </a:p>
        </p:txBody>
      </p:sp>
      <p:sp>
        <p:nvSpPr>
          <p:cNvPr id="180" name="PlaceHolder 2"/>
          <p:cNvSpPr>
            <a:spLocks noGrp="1"/>
          </p:cNvSpPr>
          <p:nvPr>
            <p:ph type="body"/>
          </p:nvPr>
        </p:nvSpPr>
        <p:spPr>
          <a:xfrm>
            <a:off x="504000" y="1326600"/>
            <a:ext cx="4426200" cy="38160"/>
          </a:xfrm>
          <a:prstGeom prst="rect">
            <a:avLst/>
          </a:prstGeom>
        </p:spPr>
        <p:txBody>
          <a:bodyPr lIns="0" rIns="0" tIns="0" bIns="0">
            <a:normAutofit/>
          </a:bodyPr>
          <a:p>
            <a:endParaRPr b="0" lang="en-GB" sz="3200" spc="-1" strike="noStrike">
              <a:latin typeface="Arial"/>
            </a:endParaRPr>
          </a:p>
        </p:txBody>
      </p:sp>
      <p:sp>
        <p:nvSpPr>
          <p:cNvPr id="181" name="PlaceHolder 3"/>
          <p:cNvSpPr>
            <a:spLocks noGrp="1"/>
          </p:cNvSpPr>
          <p:nvPr>
            <p:ph type="body"/>
          </p:nvPr>
        </p:nvSpPr>
        <p:spPr>
          <a:xfrm>
            <a:off x="5151960" y="1326600"/>
            <a:ext cx="4426200" cy="38160"/>
          </a:xfrm>
          <a:prstGeom prst="rect">
            <a:avLst/>
          </a:prstGeom>
        </p:spPr>
        <p:txBody>
          <a:bodyPr lIns="0" rIns="0" tIns="0" bIns="0">
            <a:normAutofit/>
          </a:bodyPr>
          <a:p>
            <a:endParaRPr b="0" lang="en-GB" sz="3200" spc="-1" strike="noStrike">
              <a:latin typeface="Arial"/>
            </a:endParaRPr>
          </a:p>
        </p:txBody>
      </p:sp>
      <p:sp>
        <p:nvSpPr>
          <p:cNvPr id="182" name="PlaceHolder 4"/>
          <p:cNvSpPr>
            <a:spLocks noGrp="1"/>
          </p:cNvSpPr>
          <p:nvPr>
            <p:ph type="body"/>
          </p:nvPr>
        </p:nvSpPr>
        <p:spPr>
          <a:xfrm>
            <a:off x="504000" y="1368720"/>
            <a:ext cx="4426200" cy="38160"/>
          </a:xfrm>
          <a:prstGeom prst="rect">
            <a:avLst/>
          </a:prstGeom>
        </p:spPr>
        <p:txBody>
          <a:bodyPr lIns="0" rIns="0" tIns="0" bIns="0">
            <a:normAutofit/>
          </a:bodyPr>
          <a:p>
            <a:endParaRPr b="0" lang="en-GB" sz="3200" spc="-1" strike="noStrike">
              <a:latin typeface="Arial"/>
            </a:endParaRPr>
          </a:p>
        </p:txBody>
      </p:sp>
      <p:sp>
        <p:nvSpPr>
          <p:cNvPr id="183" name="PlaceHolder 5"/>
          <p:cNvSpPr>
            <a:spLocks noGrp="1"/>
          </p:cNvSpPr>
          <p:nvPr>
            <p:ph type="body"/>
          </p:nvPr>
        </p:nvSpPr>
        <p:spPr>
          <a:xfrm>
            <a:off x="5151960" y="1368720"/>
            <a:ext cx="4426200" cy="38160"/>
          </a:xfrm>
          <a:prstGeom prst="rect">
            <a:avLst/>
          </a:prstGeom>
        </p:spPr>
        <p:txBody>
          <a:bodyPr lIns="0" rIns="0" tIns="0" bIns="0">
            <a:normAutofit/>
          </a:bodyPr>
          <a:p>
            <a:endParaRPr b="0" lang="en-GB"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74160"/>
            <a:ext cx="9070200" cy="579348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504000" y="73800"/>
            <a:ext cx="9070200" cy="1250280"/>
          </a:xfrm>
          <a:prstGeom prst="rect">
            <a:avLst/>
          </a:prstGeom>
        </p:spPr>
        <p:txBody>
          <a:bodyPr lIns="0" rIns="0" tIns="0" bIns="0" anchor="ctr">
            <a:noAutofit/>
          </a:bodyPr>
          <a:p>
            <a:pPr algn="ctr"/>
            <a:endParaRPr b="0" lang="en-GB" sz="4400" spc="-1" strike="noStrike">
              <a:latin typeface="Arial"/>
            </a:endParaRPr>
          </a:p>
        </p:txBody>
      </p:sp>
      <p:sp>
        <p:nvSpPr>
          <p:cNvPr id="185" name="PlaceHolder 2"/>
          <p:cNvSpPr>
            <a:spLocks noGrp="1"/>
          </p:cNvSpPr>
          <p:nvPr>
            <p:ph type="body"/>
          </p:nvPr>
        </p:nvSpPr>
        <p:spPr>
          <a:xfrm>
            <a:off x="504000" y="1326600"/>
            <a:ext cx="2920320" cy="38160"/>
          </a:xfrm>
          <a:prstGeom prst="rect">
            <a:avLst/>
          </a:prstGeom>
        </p:spPr>
        <p:txBody>
          <a:bodyPr lIns="0" rIns="0" tIns="0" bIns="0">
            <a:normAutofit/>
          </a:bodyPr>
          <a:p>
            <a:endParaRPr b="0" lang="en-GB" sz="3200" spc="-1" strike="noStrike">
              <a:latin typeface="Arial"/>
            </a:endParaRPr>
          </a:p>
        </p:txBody>
      </p:sp>
      <p:sp>
        <p:nvSpPr>
          <p:cNvPr id="186" name="PlaceHolder 3"/>
          <p:cNvSpPr>
            <a:spLocks noGrp="1"/>
          </p:cNvSpPr>
          <p:nvPr>
            <p:ph type="body"/>
          </p:nvPr>
        </p:nvSpPr>
        <p:spPr>
          <a:xfrm>
            <a:off x="3570840" y="1326600"/>
            <a:ext cx="2920320" cy="38160"/>
          </a:xfrm>
          <a:prstGeom prst="rect">
            <a:avLst/>
          </a:prstGeom>
        </p:spPr>
        <p:txBody>
          <a:bodyPr lIns="0" rIns="0" tIns="0" bIns="0">
            <a:normAutofit/>
          </a:bodyPr>
          <a:p>
            <a:endParaRPr b="0" lang="en-GB" sz="3200" spc="-1" strike="noStrike">
              <a:latin typeface="Arial"/>
            </a:endParaRPr>
          </a:p>
        </p:txBody>
      </p:sp>
      <p:sp>
        <p:nvSpPr>
          <p:cNvPr id="187" name="PlaceHolder 4"/>
          <p:cNvSpPr>
            <a:spLocks noGrp="1"/>
          </p:cNvSpPr>
          <p:nvPr>
            <p:ph type="body"/>
          </p:nvPr>
        </p:nvSpPr>
        <p:spPr>
          <a:xfrm>
            <a:off x="6637320" y="1326600"/>
            <a:ext cx="2920320" cy="38160"/>
          </a:xfrm>
          <a:prstGeom prst="rect">
            <a:avLst/>
          </a:prstGeom>
        </p:spPr>
        <p:txBody>
          <a:bodyPr lIns="0" rIns="0" tIns="0" bIns="0">
            <a:normAutofit/>
          </a:bodyPr>
          <a:p>
            <a:endParaRPr b="0" lang="en-GB" sz="3200" spc="-1" strike="noStrike">
              <a:latin typeface="Arial"/>
            </a:endParaRPr>
          </a:p>
        </p:txBody>
      </p:sp>
      <p:sp>
        <p:nvSpPr>
          <p:cNvPr id="188" name="PlaceHolder 5"/>
          <p:cNvSpPr>
            <a:spLocks noGrp="1"/>
          </p:cNvSpPr>
          <p:nvPr>
            <p:ph type="body"/>
          </p:nvPr>
        </p:nvSpPr>
        <p:spPr>
          <a:xfrm>
            <a:off x="504000" y="1368720"/>
            <a:ext cx="2920320" cy="38160"/>
          </a:xfrm>
          <a:prstGeom prst="rect">
            <a:avLst/>
          </a:prstGeom>
        </p:spPr>
        <p:txBody>
          <a:bodyPr lIns="0" rIns="0" tIns="0" bIns="0">
            <a:normAutofit/>
          </a:bodyPr>
          <a:p>
            <a:endParaRPr b="0" lang="en-GB" sz="3200" spc="-1" strike="noStrike">
              <a:latin typeface="Arial"/>
            </a:endParaRPr>
          </a:p>
        </p:txBody>
      </p:sp>
      <p:sp>
        <p:nvSpPr>
          <p:cNvPr id="189" name="PlaceHolder 6"/>
          <p:cNvSpPr>
            <a:spLocks noGrp="1"/>
          </p:cNvSpPr>
          <p:nvPr>
            <p:ph type="body"/>
          </p:nvPr>
        </p:nvSpPr>
        <p:spPr>
          <a:xfrm>
            <a:off x="3570840" y="1368720"/>
            <a:ext cx="2920320" cy="38160"/>
          </a:xfrm>
          <a:prstGeom prst="rect">
            <a:avLst/>
          </a:prstGeom>
        </p:spPr>
        <p:txBody>
          <a:bodyPr lIns="0" rIns="0" tIns="0" bIns="0">
            <a:normAutofit/>
          </a:bodyPr>
          <a:p>
            <a:endParaRPr b="0" lang="en-GB" sz="3200" spc="-1" strike="noStrike">
              <a:latin typeface="Arial"/>
            </a:endParaRPr>
          </a:p>
        </p:txBody>
      </p:sp>
      <p:sp>
        <p:nvSpPr>
          <p:cNvPr id="190" name="PlaceHolder 7"/>
          <p:cNvSpPr>
            <a:spLocks noGrp="1"/>
          </p:cNvSpPr>
          <p:nvPr>
            <p:ph type="body"/>
          </p:nvPr>
        </p:nvSpPr>
        <p:spPr>
          <a:xfrm>
            <a:off x="6637320" y="1368720"/>
            <a:ext cx="2920320" cy="38160"/>
          </a:xfrm>
          <a:prstGeom prst="rect">
            <a:avLst/>
          </a:prstGeom>
        </p:spPr>
        <p:txBody>
          <a:bodyPr lIns="0" rIns="0" tIns="0" bIns="0">
            <a:normAutofit/>
          </a:bodyPr>
          <a:p>
            <a:endParaRPr b="0" lang="en-GB"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73800"/>
            <a:ext cx="9070200" cy="1250280"/>
          </a:xfrm>
          <a:prstGeom prst="rect">
            <a:avLst/>
          </a:prstGeom>
        </p:spPr>
        <p:txBody>
          <a:bodyPr lIns="0" rIns="0" tIns="0" bIns="0" anchor="ctr">
            <a:noAutofit/>
          </a:bodyPr>
          <a:p>
            <a:pPr algn="ctr"/>
            <a:endParaRPr b="0" lang="en-GB" sz="4400" spc="-1" strike="noStrike">
              <a:latin typeface="Arial"/>
            </a:endParaRPr>
          </a:p>
        </p:txBody>
      </p:sp>
      <p:sp>
        <p:nvSpPr>
          <p:cNvPr id="12" name="PlaceHolder 2"/>
          <p:cNvSpPr>
            <a:spLocks noGrp="1"/>
          </p:cNvSpPr>
          <p:nvPr>
            <p:ph type="body"/>
          </p:nvPr>
        </p:nvSpPr>
        <p:spPr>
          <a:xfrm>
            <a:off x="504000" y="1326600"/>
            <a:ext cx="4426200" cy="38160"/>
          </a:xfrm>
          <a:prstGeom prst="rect">
            <a:avLst/>
          </a:prstGeom>
        </p:spPr>
        <p:txBody>
          <a:bodyPr lIns="0" rIns="0" tIns="0" bIns="0">
            <a:normAutofit/>
          </a:bodyPr>
          <a:p>
            <a:endParaRPr b="0" lang="en-GB" sz="3200" spc="-1" strike="noStrike">
              <a:latin typeface="Arial"/>
            </a:endParaRPr>
          </a:p>
        </p:txBody>
      </p:sp>
      <p:sp>
        <p:nvSpPr>
          <p:cNvPr id="13" name="PlaceHolder 3"/>
          <p:cNvSpPr>
            <a:spLocks noGrp="1"/>
          </p:cNvSpPr>
          <p:nvPr>
            <p:ph type="body"/>
          </p:nvPr>
        </p:nvSpPr>
        <p:spPr>
          <a:xfrm>
            <a:off x="5151960" y="1326600"/>
            <a:ext cx="4426200" cy="80280"/>
          </a:xfrm>
          <a:prstGeom prst="rect">
            <a:avLst/>
          </a:prstGeom>
        </p:spPr>
        <p:txBody>
          <a:bodyPr lIns="0" rIns="0" tIns="0" bIns="0">
            <a:normAutofit fontScale="1000"/>
          </a:bodyPr>
          <a:p>
            <a:endParaRPr b="0" lang="en-GB" sz="3200" spc="-1" strike="noStrike">
              <a:latin typeface="Arial"/>
            </a:endParaRPr>
          </a:p>
        </p:txBody>
      </p:sp>
      <p:sp>
        <p:nvSpPr>
          <p:cNvPr id="14" name="PlaceHolder 4"/>
          <p:cNvSpPr>
            <a:spLocks noGrp="1"/>
          </p:cNvSpPr>
          <p:nvPr>
            <p:ph type="body"/>
          </p:nvPr>
        </p:nvSpPr>
        <p:spPr>
          <a:xfrm>
            <a:off x="504000" y="1368720"/>
            <a:ext cx="4426200" cy="38160"/>
          </a:xfrm>
          <a:prstGeom prst="rect">
            <a:avLst/>
          </a:prstGeom>
        </p:spPr>
        <p:txBody>
          <a:bodyPr lIns="0" rIns="0" tIns="0" bIns="0">
            <a:normAutofit/>
          </a:bodyPr>
          <a:p>
            <a:endParaRPr b="0" lang="en-GB"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73800"/>
            <a:ext cx="9070200" cy="1250280"/>
          </a:xfrm>
          <a:prstGeom prst="rect">
            <a:avLst/>
          </a:prstGeom>
        </p:spPr>
        <p:txBody>
          <a:bodyPr lIns="0" rIns="0" tIns="0" bIns="0" anchor="ctr">
            <a:noAutofit/>
          </a:bodyPr>
          <a:p>
            <a:pPr algn="ctr"/>
            <a:endParaRPr b="0" lang="en-GB" sz="4400" spc="-1" strike="noStrike">
              <a:latin typeface="Arial"/>
            </a:endParaRPr>
          </a:p>
        </p:txBody>
      </p:sp>
      <p:sp>
        <p:nvSpPr>
          <p:cNvPr id="16" name="PlaceHolder 2"/>
          <p:cNvSpPr>
            <a:spLocks noGrp="1"/>
          </p:cNvSpPr>
          <p:nvPr>
            <p:ph type="body"/>
          </p:nvPr>
        </p:nvSpPr>
        <p:spPr>
          <a:xfrm>
            <a:off x="504000" y="1326600"/>
            <a:ext cx="4426200" cy="80280"/>
          </a:xfrm>
          <a:prstGeom prst="rect">
            <a:avLst/>
          </a:prstGeom>
        </p:spPr>
        <p:txBody>
          <a:bodyPr lIns="0" rIns="0" tIns="0" bIns="0">
            <a:normAutofit fontScale="1000"/>
          </a:bodyPr>
          <a:p>
            <a:endParaRPr b="0" lang="en-GB" sz="3200" spc="-1" strike="noStrike">
              <a:latin typeface="Arial"/>
            </a:endParaRPr>
          </a:p>
        </p:txBody>
      </p:sp>
      <p:sp>
        <p:nvSpPr>
          <p:cNvPr id="17" name="PlaceHolder 3"/>
          <p:cNvSpPr>
            <a:spLocks noGrp="1"/>
          </p:cNvSpPr>
          <p:nvPr>
            <p:ph type="body"/>
          </p:nvPr>
        </p:nvSpPr>
        <p:spPr>
          <a:xfrm>
            <a:off x="5151960" y="1326600"/>
            <a:ext cx="4426200" cy="38160"/>
          </a:xfrm>
          <a:prstGeom prst="rect">
            <a:avLst/>
          </a:prstGeom>
        </p:spPr>
        <p:txBody>
          <a:bodyPr lIns="0" rIns="0" tIns="0" bIns="0">
            <a:normAutofit/>
          </a:bodyPr>
          <a:p>
            <a:endParaRPr b="0" lang="en-GB" sz="3200" spc="-1" strike="noStrike">
              <a:latin typeface="Arial"/>
            </a:endParaRPr>
          </a:p>
        </p:txBody>
      </p:sp>
      <p:sp>
        <p:nvSpPr>
          <p:cNvPr id="18" name="PlaceHolder 4"/>
          <p:cNvSpPr>
            <a:spLocks noGrp="1"/>
          </p:cNvSpPr>
          <p:nvPr>
            <p:ph type="body"/>
          </p:nvPr>
        </p:nvSpPr>
        <p:spPr>
          <a:xfrm>
            <a:off x="5151960" y="1368720"/>
            <a:ext cx="4426200" cy="38160"/>
          </a:xfrm>
          <a:prstGeom prst="rect">
            <a:avLst/>
          </a:prstGeom>
        </p:spPr>
        <p:txBody>
          <a:bodyPr lIns="0" rIns="0" tIns="0" bIns="0">
            <a:normAutofit/>
          </a:bodyPr>
          <a:p>
            <a:endParaRPr b="0" lang="en-GB"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73800"/>
            <a:ext cx="9070200" cy="1250280"/>
          </a:xfrm>
          <a:prstGeom prst="rect">
            <a:avLst/>
          </a:prstGeom>
        </p:spPr>
        <p:txBody>
          <a:bodyPr lIns="0" rIns="0" tIns="0" bIns="0" anchor="ctr">
            <a:noAutofit/>
          </a:bodyPr>
          <a:p>
            <a:pPr algn="ctr"/>
            <a:endParaRPr b="0" lang="en-GB" sz="4400" spc="-1" strike="noStrike">
              <a:latin typeface="Arial"/>
            </a:endParaRPr>
          </a:p>
        </p:txBody>
      </p:sp>
      <p:sp>
        <p:nvSpPr>
          <p:cNvPr id="20" name="PlaceHolder 2"/>
          <p:cNvSpPr>
            <a:spLocks noGrp="1"/>
          </p:cNvSpPr>
          <p:nvPr>
            <p:ph type="body"/>
          </p:nvPr>
        </p:nvSpPr>
        <p:spPr>
          <a:xfrm>
            <a:off x="504000" y="1326600"/>
            <a:ext cx="4426200" cy="38160"/>
          </a:xfrm>
          <a:prstGeom prst="rect">
            <a:avLst/>
          </a:prstGeom>
        </p:spPr>
        <p:txBody>
          <a:bodyPr lIns="0" rIns="0" tIns="0" bIns="0">
            <a:normAutofit/>
          </a:bodyPr>
          <a:p>
            <a:endParaRPr b="0" lang="en-GB" sz="3200" spc="-1" strike="noStrike">
              <a:latin typeface="Arial"/>
            </a:endParaRPr>
          </a:p>
        </p:txBody>
      </p:sp>
      <p:sp>
        <p:nvSpPr>
          <p:cNvPr id="21" name="PlaceHolder 3"/>
          <p:cNvSpPr>
            <a:spLocks noGrp="1"/>
          </p:cNvSpPr>
          <p:nvPr>
            <p:ph type="body"/>
          </p:nvPr>
        </p:nvSpPr>
        <p:spPr>
          <a:xfrm>
            <a:off x="5151960" y="1326600"/>
            <a:ext cx="4426200" cy="38160"/>
          </a:xfrm>
          <a:prstGeom prst="rect">
            <a:avLst/>
          </a:prstGeom>
        </p:spPr>
        <p:txBody>
          <a:bodyPr lIns="0" rIns="0" tIns="0" bIns="0">
            <a:normAutofit/>
          </a:bodyPr>
          <a:p>
            <a:endParaRPr b="0" lang="en-GB" sz="3200" spc="-1" strike="noStrike">
              <a:latin typeface="Arial"/>
            </a:endParaRPr>
          </a:p>
        </p:txBody>
      </p:sp>
      <p:sp>
        <p:nvSpPr>
          <p:cNvPr id="22" name="PlaceHolder 4"/>
          <p:cNvSpPr>
            <a:spLocks noGrp="1"/>
          </p:cNvSpPr>
          <p:nvPr>
            <p:ph type="body"/>
          </p:nvPr>
        </p:nvSpPr>
        <p:spPr>
          <a:xfrm>
            <a:off x="504000" y="1368720"/>
            <a:ext cx="9070200" cy="38160"/>
          </a:xfrm>
          <a:prstGeom prst="rect">
            <a:avLst/>
          </a:prstGeom>
        </p:spPr>
        <p:txBody>
          <a:bodyPr lIns="0" rIns="0" tIns="0" bIns="0">
            <a:normAutofit fontScale="2000"/>
          </a:bodyPr>
          <a:p>
            <a:endParaRPr b="0" lang="en-GB"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GB" sz="4400" spc="-1" strike="noStrike">
                <a:latin typeface="Arial"/>
              </a:rPr>
              <a:t>Для правки текста заглавия щёлкните мышью</a:t>
            </a:r>
            <a:endParaRPr b="0" lang="en-GB" sz="4400" spc="-1" strike="noStrike">
              <a:latin typeface="Arial"/>
            </a:endParaRPr>
          </a:p>
        </p:txBody>
      </p:sp>
      <p:sp>
        <p:nvSpPr>
          <p:cNvPr id="1"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Для правки структуры щёлкните мышью</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Второй уровень структуры</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Третий уровень структуры</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Четвёртый уровень структуры</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Пятый уровень структуры</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Шестой уровень структуры</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Седьмой уровень структуры</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GB" sz="4400" spc="-1" strike="noStrike">
                <a:latin typeface="Arial"/>
              </a:rPr>
              <a:t>Для правки текста заглавия щёлкните мышью</a:t>
            </a:r>
            <a:endParaRPr b="0" lang="en-GB" sz="4400" spc="-1" strike="noStrike">
              <a:latin typeface="Arial"/>
            </a:endParaRPr>
          </a:p>
        </p:txBody>
      </p:sp>
      <p:sp>
        <p:nvSpPr>
          <p:cNvPr id="39"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Для правки структуры щёлкните мышью</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Второй уровень структуры</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Третий уровень структуры</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Четвёртый уровень структуры</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Пятый уровень структуры</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Шестой уровень структуры</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Седьмой уровень структуры</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GB" sz="4400" spc="-1" strike="noStrike">
                <a:latin typeface="Arial"/>
              </a:rPr>
              <a:t>Для правки текста заглавия щёлкните мышью</a:t>
            </a:r>
            <a:endParaRPr b="0" lang="en-GB" sz="4400" spc="-1" strike="noStrike">
              <a:latin typeface="Arial"/>
            </a:endParaRPr>
          </a:p>
        </p:txBody>
      </p:sp>
      <p:sp>
        <p:nvSpPr>
          <p:cNvPr id="77"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Для правки структуры щёлкните мышью</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Второй уровень структуры</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Третий уровень структуры</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Четвёртый уровень структуры</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Пятый уровень структуры</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Шестой уровень структуры</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Седьмой уровень структуры</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GB" sz="4400" spc="-1" strike="noStrike">
                <a:latin typeface="Arial"/>
              </a:rPr>
              <a:t>Для правки текста заглавия щёлкните мышью</a:t>
            </a:r>
            <a:endParaRPr b="0" lang="en-GB" sz="4400" spc="-1" strike="noStrike">
              <a:latin typeface="Arial"/>
            </a:endParaRPr>
          </a:p>
        </p:txBody>
      </p:sp>
      <p:sp>
        <p:nvSpPr>
          <p:cNvPr id="115"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Для правки структуры щёлкните мышью</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Второй уровень структуры</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Третий уровень структуры</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Четвёртый уровень структуры</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Пятый уровень структуры</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Шестой уровень структуры</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Седьмой уровень структуры</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2" name="PlaceHolder 1"/>
          <p:cNvSpPr>
            <a:spLocks noGrp="1"/>
          </p:cNvSpPr>
          <p:nvPr>
            <p:ph type="title"/>
          </p:nvPr>
        </p:nvSpPr>
        <p:spPr>
          <a:xfrm>
            <a:off x="504000" y="74160"/>
            <a:ext cx="9070200" cy="1249560"/>
          </a:xfrm>
          <a:prstGeom prst="rect">
            <a:avLst/>
          </a:prstGeom>
        </p:spPr>
        <p:txBody>
          <a:bodyPr lIns="0" rIns="0" tIns="0" bIns="0" anchor="ctr">
            <a:noAutofit/>
          </a:bodyPr>
          <a:p>
            <a:r>
              <a:rPr b="0" lang="en-GB" sz="1800" spc="-1" strike="noStrike">
                <a:latin typeface="Arial"/>
              </a:rPr>
              <a:t>Для правки текста заглавия щёлкните мышью</a:t>
            </a:r>
            <a:endParaRPr b="0" lang="en-GB" sz="1800" spc="-1" strike="noStrike">
              <a:latin typeface="Arial"/>
            </a:endParaRPr>
          </a:p>
        </p:txBody>
      </p:sp>
      <p:sp>
        <p:nvSpPr>
          <p:cNvPr id="153" name="PlaceHolder 2"/>
          <p:cNvSpPr>
            <a:spLocks noGrp="1"/>
          </p:cNvSpPr>
          <p:nvPr>
            <p:ph type="body"/>
          </p:nvPr>
        </p:nvSpPr>
        <p:spPr>
          <a:xfrm>
            <a:off x="504000" y="1326600"/>
            <a:ext cx="9070200" cy="80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1800" spc="-1" strike="noStrike">
                <a:latin typeface="Arial"/>
              </a:rPr>
              <a:t>Для правки структуры щёлкните мышью</a:t>
            </a:r>
            <a:endParaRPr b="0" lang="en-GB" sz="1800" spc="-1" strike="noStrike">
              <a:latin typeface="Arial"/>
            </a:endParaRPr>
          </a:p>
          <a:p>
            <a:pPr lvl="1" marL="864000" indent="-324000">
              <a:spcBef>
                <a:spcPts val="1134"/>
              </a:spcBef>
              <a:buClr>
                <a:srgbClr val="000000"/>
              </a:buClr>
              <a:buSzPct val="75000"/>
              <a:buFont typeface="Symbol" charset="2"/>
              <a:buChar char=""/>
            </a:pPr>
            <a:r>
              <a:rPr b="0" lang="en-GB" sz="1800" spc="-1" strike="noStrike">
                <a:latin typeface="Arial"/>
              </a:rPr>
              <a:t>Второй уровень структуры</a:t>
            </a:r>
            <a:endParaRPr b="0" lang="en-GB" sz="1800" spc="-1" strike="noStrike">
              <a:latin typeface="Arial"/>
            </a:endParaRPr>
          </a:p>
          <a:p>
            <a:pPr lvl="2" marL="1296000" indent="-288000">
              <a:spcBef>
                <a:spcPts val="850"/>
              </a:spcBef>
              <a:buClr>
                <a:srgbClr val="000000"/>
              </a:buClr>
              <a:buSzPct val="45000"/>
              <a:buFont typeface="Wingdings" charset="2"/>
              <a:buChar char=""/>
            </a:pPr>
            <a:r>
              <a:rPr b="0" lang="en-GB" sz="1800" spc="-1" strike="noStrike">
                <a:latin typeface="Arial"/>
              </a:rPr>
              <a:t>Третий уровень структуры</a:t>
            </a:r>
            <a:endParaRPr b="0" lang="en-GB" sz="1800" spc="-1" strike="noStrike">
              <a:latin typeface="Arial"/>
            </a:endParaRPr>
          </a:p>
          <a:p>
            <a:pPr lvl="3" marL="1728000" indent="-216000">
              <a:spcBef>
                <a:spcPts val="567"/>
              </a:spcBef>
              <a:buClr>
                <a:srgbClr val="000000"/>
              </a:buClr>
              <a:buSzPct val="75000"/>
              <a:buFont typeface="Symbol" charset="2"/>
              <a:buChar char=""/>
            </a:pPr>
            <a:r>
              <a:rPr b="0" lang="en-GB" sz="1800" spc="-1" strike="noStrike">
                <a:latin typeface="Arial"/>
              </a:rPr>
              <a:t>Четвёртый уровень структуры</a:t>
            </a:r>
            <a:endParaRPr b="0" lang="en-GB" sz="1800" spc="-1" strike="noStrike">
              <a:latin typeface="Arial"/>
            </a:endParaRPr>
          </a:p>
          <a:p>
            <a:pPr lvl="4" marL="2160000" indent="-216000">
              <a:spcBef>
                <a:spcPts val="283"/>
              </a:spcBef>
              <a:buClr>
                <a:srgbClr val="000000"/>
              </a:buClr>
              <a:buSzPct val="45000"/>
              <a:buFont typeface="Wingdings" charset="2"/>
              <a:buChar char=""/>
            </a:pPr>
            <a:r>
              <a:rPr b="0" lang="en-GB" sz="1800" spc="-1" strike="noStrike">
                <a:latin typeface="Arial"/>
              </a:rPr>
              <a:t>Пятый уровень структуры</a:t>
            </a:r>
            <a:endParaRPr b="0" lang="en-GB" sz="1800" spc="-1" strike="noStrike">
              <a:latin typeface="Arial"/>
            </a:endParaRPr>
          </a:p>
          <a:p>
            <a:pPr lvl="5" marL="2592000" indent="-216000">
              <a:spcBef>
                <a:spcPts val="283"/>
              </a:spcBef>
              <a:buClr>
                <a:srgbClr val="000000"/>
              </a:buClr>
              <a:buSzPct val="45000"/>
              <a:buFont typeface="Wingdings" charset="2"/>
              <a:buChar char=""/>
            </a:pPr>
            <a:r>
              <a:rPr b="0" lang="en-GB" sz="1800" spc="-1" strike="noStrike">
                <a:latin typeface="Arial"/>
              </a:rPr>
              <a:t>Шестой уровень структуры</a:t>
            </a:r>
            <a:endParaRPr b="0" lang="en-GB" sz="1800" spc="-1" strike="noStrike">
              <a:latin typeface="Arial"/>
            </a:endParaRPr>
          </a:p>
          <a:p>
            <a:pPr lvl="6" marL="3024000" indent="-216000">
              <a:spcBef>
                <a:spcPts val="283"/>
              </a:spcBef>
              <a:buClr>
                <a:srgbClr val="000000"/>
              </a:buClr>
              <a:buSzPct val="45000"/>
              <a:buFont typeface="Wingdings" charset="2"/>
              <a:buChar char=""/>
            </a:pPr>
            <a:r>
              <a:rPr b="0" lang="en-GB" sz="1800" spc="-1" strike="noStrike">
                <a:latin typeface="Arial"/>
              </a:rPr>
              <a:t>Седьмой уровень структуры</a:t>
            </a:r>
            <a:endParaRPr b="0" lang="en-GB" sz="1800" spc="-1" strike="noStrike">
              <a:latin typeface="Arial"/>
            </a:endParaRPr>
          </a:p>
        </p:txBody>
      </p:sp>
      <p:sp>
        <p:nvSpPr>
          <p:cNvPr id="154" name="PlaceHolder 3"/>
          <p:cNvSpPr>
            <a:spLocks noGrp="1"/>
          </p:cNvSpPr>
          <p:nvPr>
            <p:ph type="body"/>
          </p:nvPr>
        </p:nvSpPr>
        <p:spPr>
          <a:xfrm>
            <a:off x="504000" y="1415160"/>
            <a:ext cx="9070200" cy="80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1800" spc="-1" strike="noStrike">
                <a:latin typeface="Arial"/>
              </a:rPr>
              <a:t>Для правки структуры щёлкните мышью</a:t>
            </a:r>
            <a:endParaRPr b="0" lang="en-GB" sz="1800" spc="-1" strike="noStrike">
              <a:latin typeface="Arial"/>
            </a:endParaRPr>
          </a:p>
          <a:p>
            <a:pPr lvl="1" marL="864000" indent="-324000">
              <a:spcBef>
                <a:spcPts val="1134"/>
              </a:spcBef>
              <a:buClr>
                <a:srgbClr val="000000"/>
              </a:buClr>
              <a:buSzPct val="75000"/>
              <a:buFont typeface="Symbol" charset="2"/>
              <a:buChar char=""/>
            </a:pPr>
            <a:r>
              <a:rPr b="0" lang="en-GB" sz="1800" spc="-1" strike="noStrike">
                <a:latin typeface="Arial"/>
              </a:rPr>
              <a:t>Второй уровень структуры</a:t>
            </a:r>
            <a:endParaRPr b="0" lang="en-GB" sz="1800" spc="-1" strike="noStrike">
              <a:latin typeface="Arial"/>
            </a:endParaRPr>
          </a:p>
          <a:p>
            <a:pPr lvl="2" marL="1296000" indent="-288000">
              <a:spcBef>
                <a:spcPts val="850"/>
              </a:spcBef>
              <a:buClr>
                <a:srgbClr val="000000"/>
              </a:buClr>
              <a:buSzPct val="45000"/>
              <a:buFont typeface="Wingdings" charset="2"/>
              <a:buChar char=""/>
            </a:pPr>
            <a:r>
              <a:rPr b="0" lang="en-GB" sz="1800" spc="-1" strike="noStrike">
                <a:latin typeface="Arial"/>
              </a:rPr>
              <a:t>Третий уровень структуры</a:t>
            </a:r>
            <a:endParaRPr b="0" lang="en-GB" sz="1800" spc="-1" strike="noStrike">
              <a:latin typeface="Arial"/>
            </a:endParaRPr>
          </a:p>
          <a:p>
            <a:pPr lvl="3" marL="1728000" indent="-216000">
              <a:spcBef>
                <a:spcPts val="567"/>
              </a:spcBef>
              <a:buClr>
                <a:srgbClr val="000000"/>
              </a:buClr>
              <a:buSzPct val="75000"/>
              <a:buFont typeface="Symbol" charset="2"/>
              <a:buChar char=""/>
            </a:pPr>
            <a:r>
              <a:rPr b="0" lang="en-GB" sz="1800" spc="-1" strike="noStrike">
                <a:latin typeface="Arial"/>
              </a:rPr>
              <a:t>Четвёртый уровень структуры</a:t>
            </a:r>
            <a:endParaRPr b="0" lang="en-GB" sz="1800" spc="-1" strike="noStrike">
              <a:latin typeface="Arial"/>
            </a:endParaRPr>
          </a:p>
          <a:p>
            <a:pPr lvl="4" marL="2160000" indent="-216000">
              <a:spcBef>
                <a:spcPts val="283"/>
              </a:spcBef>
              <a:buClr>
                <a:srgbClr val="000000"/>
              </a:buClr>
              <a:buSzPct val="45000"/>
              <a:buFont typeface="Wingdings" charset="2"/>
              <a:buChar char=""/>
            </a:pPr>
            <a:r>
              <a:rPr b="0" lang="en-GB" sz="1800" spc="-1" strike="noStrike">
                <a:latin typeface="Arial"/>
              </a:rPr>
              <a:t>Пятый уровень структуры</a:t>
            </a:r>
            <a:endParaRPr b="0" lang="en-GB" sz="1800" spc="-1" strike="noStrike">
              <a:latin typeface="Arial"/>
            </a:endParaRPr>
          </a:p>
          <a:p>
            <a:pPr lvl="5" marL="2592000" indent="-216000">
              <a:spcBef>
                <a:spcPts val="283"/>
              </a:spcBef>
              <a:buClr>
                <a:srgbClr val="000000"/>
              </a:buClr>
              <a:buSzPct val="45000"/>
              <a:buFont typeface="Wingdings" charset="2"/>
              <a:buChar char=""/>
            </a:pPr>
            <a:r>
              <a:rPr b="0" lang="en-GB" sz="1800" spc="-1" strike="noStrike">
                <a:latin typeface="Arial"/>
              </a:rPr>
              <a:t>Шестой уровень структуры</a:t>
            </a:r>
            <a:endParaRPr b="0" lang="en-GB" sz="1800" spc="-1" strike="noStrike">
              <a:latin typeface="Arial"/>
            </a:endParaRPr>
          </a:p>
          <a:p>
            <a:pPr lvl="6" marL="3024000" indent="-216000">
              <a:spcBef>
                <a:spcPts val="283"/>
              </a:spcBef>
              <a:buClr>
                <a:srgbClr val="000000"/>
              </a:buClr>
              <a:buSzPct val="45000"/>
              <a:buFont typeface="Wingdings" charset="2"/>
              <a:buChar char=""/>
            </a:pPr>
            <a:r>
              <a:rPr b="0" lang="en-GB" sz="1800" spc="-1" strike="noStrike">
                <a:latin typeface="Arial"/>
              </a:rPr>
              <a:t>Седьмой уровень структуры</a:t>
            </a:r>
            <a:endParaRPr b="0" lang="en-GB"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1.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37.xml"/>
</Relationships>
</file>

<file path=ppt/slides/_rels/slide12.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slideLayout" Target="../slideLayouts/slideLayout37.xml"/>
</Relationships>
</file>

<file path=ppt/slides/_rels/slide13.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slideLayout" Target="../slideLayouts/slideLayout37.xml"/>
</Relationships>
</file>

<file path=ppt/slides/_rels/slide14.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slideLayout" Target="../slideLayouts/slideLayout37.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58.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37.xml"/>
</Relationships>
</file>

<file path=ppt/slides/_rels/slide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37.xml"/>
</Relationships>
</file>

<file path=ppt/slides/_rels/slide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37.xml"/>
</Relationships>
</file>

<file path=ppt/slides/_rels/slide9.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CustomShape 1"/>
          <p:cNvSpPr/>
          <p:nvPr/>
        </p:nvSpPr>
        <p:spPr>
          <a:xfrm>
            <a:off x="540000" y="331920"/>
            <a:ext cx="9069120" cy="9439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1" lang="en-GB" sz="2400" spc="-1" strike="noStrike">
                <a:solidFill>
                  <a:srgbClr val="a26d6a"/>
                </a:solidFill>
                <a:latin typeface="Arial"/>
                <a:ea typeface="DejaVu Sans"/>
              </a:rPr>
              <a:t>Evaluating Risk Bounds for AdaBoost on Real Datasets</a:t>
            </a:r>
            <a:endParaRPr b="0" lang="en-GB" sz="2400" spc="-1" strike="noStrike">
              <a:latin typeface="Arial"/>
            </a:endParaRPr>
          </a:p>
        </p:txBody>
      </p:sp>
      <p:pic>
        <p:nvPicPr>
          <p:cNvPr id="192" name="Рисунок 191" descr=""/>
          <p:cNvPicPr/>
          <p:nvPr/>
        </p:nvPicPr>
        <p:blipFill>
          <a:blip r:embed="rId1"/>
          <a:stretch/>
        </p:blipFill>
        <p:spPr>
          <a:xfrm>
            <a:off x="2160000" y="2700000"/>
            <a:ext cx="4831560" cy="537480"/>
          </a:xfrm>
          <a:prstGeom prst="rect">
            <a:avLst/>
          </a:prstGeom>
          <a:ln w="0">
            <a:noFill/>
          </a:ln>
        </p:spPr>
      </p:pic>
      <p:sp>
        <p:nvSpPr>
          <p:cNvPr id="193" name="CustomShape 2"/>
          <p:cNvSpPr/>
          <p:nvPr/>
        </p:nvSpPr>
        <p:spPr>
          <a:xfrm>
            <a:off x="360720" y="3600000"/>
            <a:ext cx="9177480" cy="1438200"/>
          </a:xfrm>
          <a:prstGeom prst="rect">
            <a:avLst/>
          </a:prstGeom>
          <a:noFill/>
          <a:ln w="0">
            <a:noFill/>
          </a:ln>
        </p:spPr>
        <p:style>
          <a:lnRef idx="0"/>
          <a:fillRef idx="0"/>
          <a:effectRef idx="0"/>
          <a:fontRef idx="minor"/>
        </p:style>
        <p:txBody>
          <a:bodyPr lIns="0" rIns="0" tIns="0" bIns="0">
            <a:normAutofit fontScale="87000"/>
          </a:bodyPr>
          <a:p>
            <a:pPr marL="109800">
              <a:lnSpc>
                <a:spcPct val="100000"/>
              </a:lnSpc>
              <a:spcBef>
                <a:spcPts val="1417"/>
              </a:spcBef>
            </a:pPr>
            <a:r>
              <a:rPr b="0" lang="en-US" sz="2200" spc="-1" strike="noStrike">
                <a:solidFill>
                  <a:srgbClr val="333333"/>
                </a:solidFill>
                <a:latin typeface="Arial"/>
                <a:ea typeface="Microsoft YaHei"/>
              </a:rPr>
              <a:t>The task of constructing an AdaBoost ensemble is to obtain a linear combination of h</a:t>
            </a:r>
            <a:r>
              <a:rPr b="0" lang="en-US" sz="2200" spc="-1" strike="noStrike" baseline="-8000">
                <a:solidFill>
                  <a:srgbClr val="333333"/>
                </a:solidFill>
                <a:latin typeface="Arial"/>
                <a:ea typeface="Microsoft YaHei"/>
              </a:rPr>
              <a:t>k</a:t>
            </a:r>
            <a:r>
              <a:rPr b="0" lang="en-US" sz="2200" spc="-1" strike="noStrike">
                <a:solidFill>
                  <a:srgbClr val="333333"/>
                </a:solidFill>
                <a:latin typeface="Arial"/>
                <a:ea typeface="Microsoft YaHei"/>
              </a:rPr>
              <a:t> classifiers from hypothesis set H in such a way as to reduce generalisation error (also called classifier’s risk). The hypothesis set H consists of “weak” classifiers such as decision stumps or hyper-planes into two classes.</a:t>
            </a:r>
            <a:endParaRPr b="0" lang="en-GB" sz="2200" spc="-1" strike="noStrike">
              <a:latin typeface="Arial"/>
            </a:endParaRPr>
          </a:p>
        </p:txBody>
      </p:sp>
      <p:sp>
        <p:nvSpPr>
          <p:cNvPr id="194" name="CustomShape 3"/>
          <p:cNvSpPr/>
          <p:nvPr/>
        </p:nvSpPr>
        <p:spPr>
          <a:xfrm>
            <a:off x="360000" y="1620000"/>
            <a:ext cx="9537480" cy="897480"/>
          </a:xfrm>
          <a:prstGeom prst="rect">
            <a:avLst/>
          </a:prstGeom>
          <a:noFill/>
          <a:ln w="0">
            <a:noFill/>
          </a:ln>
        </p:spPr>
        <p:style>
          <a:lnRef idx="0"/>
          <a:fillRef idx="0"/>
          <a:effectRef idx="0"/>
          <a:fontRef idx="minor"/>
        </p:style>
        <p:txBody>
          <a:bodyPr lIns="0" rIns="0" tIns="0" bIns="0">
            <a:noAutofit/>
          </a:bodyPr>
          <a:p>
            <a:pPr marL="109800">
              <a:lnSpc>
                <a:spcPct val="100000"/>
              </a:lnSpc>
              <a:spcBef>
                <a:spcPts val="1417"/>
              </a:spcBef>
            </a:pPr>
            <a:r>
              <a:rPr b="0" lang="en-US" sz="2000" spc="-1" strike="noStrike">
                <a:solidFill>
                  <a:srgbClr val="333333"/>
                </a:solidFill>
                <a:latin typeface="Arial"/>
                <a:ea typeface="Microsoft YaHei"/>
              </a:rPr>
              <a:t>This work explores AdaBoost ensembles created by two different algorithms. The AdaBoost ensemble is as follows:</a:t>
            </a:r>
            <a:endParaRPr b="0" lang="en-GB" sz="2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CustomShape 1"/>
          <p:cNvSpPr/>
          <p:nvPr/>
        </p:nvSpPr>
        <p:spPr>
          <a:xfrm>
            <a:off x="504000" y="226080"/>
            <a:ext cx="9070200" cy="94464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1" lang="en-GB" sz="2400" spc="-1" strike="noStrike">
                <a:solidFill>
                  <a:srgbClr val="a26d6a"/>
                </a:solidFill>
                <a:latin typeface="Arial"/>
                <a:ea typeface="DejaVu Sans"/>
              </a:rPr>
              <a:t>Risk estimation based on the empirical loss function</a:t>
            </a:r>
            <a:endParaRPr b="0" lang="en-GB" sz="2400" spc="-1" strike="noStrike">
              <a:latin typeface="Arial"/>
            </a:endParaRPr>
          </a:p>
        </p:txBody>
      </p:sp>
      <p:sp>
        <p:nvSpPr>
          <p:cNvPr id="231" name="CustomShape 2"/>
          <p:cNvSpPr/>
          <p:nvPr/>
        </p:nvSpPr>
        <p:spPr>
          <a:xfrm>
            <a:off x="720000" y="1260000"/>
            <a:ext cx="8998200" cy="2878200"/>
          </a:xfrm>
          <a:prstGeom prst="rect">
            <a:avLst/>
          </a:prstGeom>
          <a:noFill/>
          <a:ln w="0">
            <a:noFill/>
          </a:ln>
        </p:spPr>
        <p:style>
          <a:lnRef idx="0"/>
          <a:fillRef idx="0"/>
          <a:effectRef idx="0"/>
          <a:fontRef idx="minor"/>
        </p:style>
        <p:txBody>
          <a:bodyPr lIns="0" rIns="0" tIns="0" bIns="0">
            <a:noAutofit/>
          </a:bodyPr>
          <a:p>
            <a:pPr>
              <a:lnSpc>
                <a:spcPct val="100000"/>
              </a:lnSpc>
              <a:spcBef>
                <a:spcPts val="1417"/>
              </a:spcBef>
            </a:pPr>
            <a:r>
              <a:rPr b="0" lang="en-US" sz="1800" spc="-1" strike="noStrike">
                <a:solidFill>
                  <a:srgbClr val="333333"/>
                </a:solidFill>
                <a:latin typeface="Arial"/>
                <a:ea typeface="Microsoft YaHei"/>
              </a:rPr>
              <a:t>To find the value of the upper estimate of the generalisation error U(ρ), a data set is generated and split into training and test samples. Then, varying the value ρ from 0 to 1 with step 0.05, the value of U(ρ) is calculated. For clarity, the graphs show the values of functions U(ρ) and separately the empirical margin loss R</a:t>
            </a:r>
            <a:r>
              <a:rPr b="0" lang="en-US" sz="1800" spc="-1" strike="noStrike" baseline="-8000">
                <a:solidFill>
                  <a:srgbClr val="333333"/>
                </a:solidFill>
                <a:latin typeface="Arial"/>
                <a:ea typeface="Microsoft YaHei"/>
              </a:rPr>
              <a:t>S,ρ</a:t>
            </a:r>
            <a:r>
              <a:rPr b="0" lang="en-US" sz="1800" spc="-1" strike="noStrike">
                <a:solidFill>
                  <a:srgbClr val="333333"/>
                </a:solidFill>
                <a:latin typeface="Arial"/>
                <a:ea typeface="Microsoft YaHei"/>
              </a:rPr>
              <a:t> since the latter actually determines the difference in estimation between the versions of the classifier. For the experiment, the data set is generated, then five different splittings are performed with a test size equal to 1/3 of all rows, and the results are averaged.</a:t>
            </a:r>
            <a:endParaRPr b="0" lang="en-GB" sz="1800" spc="-1" strike="noStrike">
              <a:latin typeface="Arial"/>
            </a:endParaRPr>
          </a:p>
          <a:p>
            <a:pPr>
              <a:lnSpc>
                <a:spcPct val="100000"/>
              </a:lnSpc>
              <a:spcBef>
                <a:spcPts val="1417"/>
              </a:spcBef>
            </a:pPr>
            <a:endParaRPr b="0" lang="en-GB" sz="1800" spc="-1" strike="noStrike">
              <a:latin typeface="Arial"/>
            </a:endParaRPr>
          </a:p>
          <a:p>
            <a:pPr>
              <a:lnSpc>
                <a:spcPct val="100000"/>
              </a:lnSpc>
              <a:spcBef>
                <a:spcPts val="1417"/>
              </a:spcBef>
            </a:pP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CustomShape 1"/>
          <p:cNvSpPr/>
          <p:nvPr/>
        </p:nvSpPr>
        <p:spPr>
          <a:xfrm>
            <a:off x="504000" y="226080"/>
            <a:ext cx="9070200" cy="94464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1" lang="en-GB" sz="2400" spc="-1" strike="noStrike">
                <a:solidFill>
                  <a:srgbClr val="a26d6a"/>
                </a:solidFill>
                <a:latin typeface="Arial"/>
                <a:ea typeface="DejaVu Sans"/>
              </a:rPr>
              <a:t>Risk estimation based on the empirical loss function: normally distributed data, 2 features and 3000 samples</a:t>
            </a:r>
            <a:endParaRPr b="0" lang="en-GB" sz="2400" spc="-1" strike="noStrike">
              <a:latin typeface="Arial"/>
            </a:endParaRPr>
          </a:p>
        </p:txBody>
      </p:sp>
      <p:pic>
        <p:nvPicPr>
          <p:cNvPr id="233" name="Рисунок 232" descr=""/>
          <p:cNvPicPr/>
          <p:nvPr/>
        </p:nvPicPr>
        <p:blipFill>
          <a:blip r:embed="rId1"/>
          <a:stretch/>
        </p:blipFill>
        <p:spPr>
          <a:xfrm>
            <a:off x="1260000" y="1172520"/>
            <a:ext cx="7558200" cy="2527200"/>
          </a:xfrm>
          <a:prstGeom prst="rect">
            <a:avLst/>
          </a:prstGeom>
          <a:ln w="0">
            <a:noFill/>
          </a:ln>
        </p:spPr>
      </p:pic>
      <p:pic>
        <p:nvPicPr>
          <p:cNvPr id="234" name="Рисунок 233" descr=""/>
          <p:cNvPicPr/>
          <p:nvPr/>
        </p:nvPicPr>
        <p:blipFill>
          <a:blip r:embed="rId2"/>
          <a:stretch/>
        </p:blipFill>
        <p:spPr>
          <a:xfrm>
            <a:off x="2700000" y="3710880"/>
            <a:ext cx="4596840" cy="607320"/>
          </a:xfrm>
          <a:prstGeom prst="rect">
            <a:avLst/>
          </a:prstGeom>
          <a:ln w="0">
            <a:noFill/>
          </a:ln>
        </p:spPr>
      </p:pic>
      <p:sp>
        <p:nvSpPr>
          <p:cNvPr id="235" name="CustomShape 2"/>
          <p:cNvSpPr/>
          <p:nvPr/>
        </p:nvSpPr>
        <p:spPr>
          <a:xfrm>
            <a:off x="417600" y="4320000"/>
            <a:ext cx="9479880" cy="1258200"/>
          </a:xfrm>
          <a:prstGeom prst="rect">
            <a:avLst/>
          </a:prstGeom>
          <a:noFill/>
          <a:ln w="0">
            <a:noFill/>
          </a:ln>
        </p:spPr>
        <p:style>
          <a:lnRef idx="0"/>
          <a:fillRef idx="0"/>
          <a:effectRef idx="0"/>
          <a:fontRef idx="minor"/>
        </p:style>
        <p:txBody>
          <a:bodyPr lIns="0" rIns="0" tIns="0" bIns="0">
            <a:noAutofit/>
          </a:bodyPr>
          <a:p>
            <a:pPr marL="109800">
              <a:lnSpc>
                <a:spcPct val="100000"/>
              </a:lnSpc>
              <a:spcBef>
                <a:spcPts val="1417"/>
              </a:spcBef>
            </a:pPr>
            <a:r>
              <a:rPr b="0" lang="en-US" sz="1600" spc="-1" strike="noStrike">
                <a:solidFill>
                  <a:srgbClr val="333333"/>
                </a:solidFill>
                <a:latin typeface="Arial"/>
                <a:ea typeface="Microsoft YaHei"/>
              </a:rPr>
              <a:t>Generalisation error estimations U(ρ) on the left-hand graph for AdaBoost and the linear classifier are much larger than their empirical errors: U(ρ) has a minimum of about 0.6, while the empirical error of the classifiers is 0.0048 and 0.0034 on average. Also, the linear algorithm gives a consistently higher value for empirical margin loss as can be observed from the right-hand graph.</a:t>
            </a:r>
            <a:endParaRPr b="0" lang="en-GB" sz="1600" spc="-1" strike="noStrike">
              <a:latin typeface="Arial"/>
            </a:endParaRPr>
          </a:p>
          <a:p>
            <a:pPr marL="109800">
              <a:lnSpc>
                <a:spcPct val="100000"/>
              </a:lnSpc>
              <a:spcBef>
                <a:spcPts val="1417"/>
              </a:spcBef>
            </a:pPr>
            <a:endParaRPr b="0" lang="en-GB" sz="1600" spc="-1" strike="noStrike">
              <a:latin typeface="Arial"/>
            </a:endParaRPr>
          </a:p>
          <a:p>
            <a:pPr marL="109800">
              <a:lnSpc>
                <a:spcPct val="100000"/>
              </a:lnSpc>
              <a:spcBef>
                <a:spcPts val="1417"/>
              </a:spcBef>
            </a:pPr>
            <a:endParaRPr b="0" lang="en-GB" sz="16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CustomShape 1"/>
          <p:cNvSpPr/>
          <p:nvPr/>
        </p:nvSpPr>
        <p:spPr>
          <a:xfrm>
            <a:off x="180000" y="104760"/>
            <a:ext cx="9538200" cy="118764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1" lang="en-GB" sz="2400" spc="-1" strike="noStrike">
                <a:solidFill>
                  <a:srgbClr val="a26d6a"/>
                </a:solidFill>
                <a:latin typeface="Arial"/>
                <a:ea typeface="DejaVu Sans"/>
              </a:rPr>
              <a:t>Risk estimation based on the empirical loss function: normally distributed data, 2 features and 10000 samples</a:t>
            </a:r>
            <a:endParaRPr b="0" lang="en-GB" sz="2400" spc="-1" strike="noStrike">
              <a:latin typeface="Arial"/>
            </a:endParaRPr>
          </a:p>
        </p:txBody>
      </p:sp>
      <p:pic>
        <p:nvPicPr>
          <p:cNvPr id="237" name="Рисунок 236" descr=""/>
          <p:cNvPicPr/>
          <p:nvPr/>
        </p:nvPicPr>
        <p:blipFill>
          <a:blip r:embed="rId1"/>
          <a:stretch/>
        </p:blipFill>
        <p:spPr>
          <a:xfrm>
            <a:off x="1260000" y="1172520"/>
            <a:ext cx="7490520" cy="2464200"/>
          </a:xfrm>
          <a:prstGeom prst="rect">
            <a:avLst/>
          </a:prstGeom>
          <a:ln w="0">
            <a:noFill/>
          </a:ln>
        </p:spPr>
      </p:pic>
      <p:pic>
        <p:nvPicPr>
          <p:cNvPr id="238" name="Рисунок 237" descr=""/>
          <p:cNvPicPr/>
          <p:nvPr/>
        </p:nvPicPr>
        <p:blipFill>
          <a:blip r:embed="rId2"/>
          <a:stretch/>
        </p:blipFill>
        <p:spPr>
          <a:xfrm>
            <a:off x="2700000" y="3638520"/>
            <a:ext cx="4570200" cy="595800"/>
          </a:xfrm>
          <a:prstGeom prst="rect">
            <a:avLst/>
          </a:prstGeom>
          <a:ln w="0">
            <a:noFill/>
          </a:ln>
        </p:spPr>
      </p:pic>
      <p:sp>
        <p:nvSpPr>
          <p:cNvPr id="239" name="CustomShape 2"/>
          <p:cNvSpPr/>
          <p:nvPr/>
        </p:nvSpPr>
        <p:spPr>
          <a:xfrm>
            <a:off x="453960" y="4500000"/>
            <a:ext cx="9443520" cy="1078200"/>
          </a:xfrm>
          <a:prstGeom prst="rect">
            <a:avLst/>
          </a:prstGeom>
          <a:noFill/>
          <a:ln w="0">
            <a:noFill/>
          </a:ln>
        </p:spPr>
        <p:style>
          <a:lnRef idx="0"/>
          <a:fillRef idx="0"/>
          <a:effectRef idx="0"/>
          <a:fontRef idx="minor"/>
        </p:style>
        <p:txBody>
          <a:bodyPr lIns="0" rIns="0" tIns="0" bIns="0">
            <a:noAutofit/>
          </a:bodyPr>
          <a:p>
            <a:pPr marL="109800">
              <a:lnSpc>
                <a:spcPct val="100000"/>
              </a:lnSpc>
              <a:spcBef>
                <a:spcPts val="1417"/>
              </a:spcBef>
            </a:pPr>
            <a:r>
              <a:rPr b="0" lang="en-US" sz="1600" spc="-1" strike="noStrike">
                <a:solidFill>
                  <a:srgbClr val="333333"/>
                </a:solidFill>
                <a:latin typeface="Arial"/>
                <a:ea typeface="Microsoft YaHei"/>
              </a:rPr>
              <a:t>The generalisation error estimate has decreased to approximately a value of 0.4 but is still several times larger than the empirical error from the experiments. Thus, it can be assumed that as the number of samples in the training set increases, the estimate of generalisation error given by U(ρ) will be more accurate.</a:t>
            </a:r>
            <a:endParaRPr b="0" lang="en-GB" sz="1600" spc="-1" strike="noStrike">
              <a:latin typeface="Arial"/>
            </a:endParaRPr>
          </a:p>
          <a:p>
            <a:pPr marL="109800">
              <a:lnSpc>
                <a:spcPct val="100000"/>
              </a:lnSpc>
              <a:spcBef>
                <a:spcPts val="1417"/>
              </a:spcBef>
            </a:pPr>
            <a:endParaRPr b="0" lang="en-GB" sz="1600" spc="-1" strike="noStrike">
              <a:latin typeface="Arial"/>
            </a:endParaRPr>
          </a:p>
          <a:p>
            <a:pPr marL="109800">
              <a:lnSpc>
                <a:spcPct val="100000"/>
              </a:lnSpc>
              <a:spcBef>
                <a:spcPts val="1417"/>
              </a:spcBef>
            </a:pPr>
            <a:endParaRPr b="0" lang="en-GB" sz="16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CustomShape 1"/>
          <p:cNvSpPr/>
          <p:nvPr/>
        </p:nvSpPr>
        <p:spPr>
          <a:xfrm>
            <a:off x="504000" y="74160"/>
            <a:ext cx="9070200" cy="12484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1" lang="en-GB" sz="2400" spc="-1" strike="noStrike">
                <a:solidFill>
                  <a:srgbClr val="a26d6a"/>
                </a:solidFill>
                <a:latin typeface="Arial"/>
                <a:ea typeface="DejaVu Sans"/>
              </a:rPr>
              <a:t>Risk estimation based on the empirical loss function: Gaussian mixture with 5 features and 3000 samples</a:t>
            </a:r>
            <a:endParaRPr b="0" lang="en-GB" sz="2400" spc="-1" strike="noStrike">
              <a:latin typeface="Arial"/>
            </a:endParaRPr>
          </a:p>
        </p:txBody>
      </p:sp>
      <p:pic>
        <p:nvPicPr>
          <p:cNvPr id="241" name="Рисунок 240" descr=""/>
          <p:cNvPicPr/>
          <p:nvPr/>
        </p:nvPicPr>
        <p:blipFill>
          <a:blip r:embed="rId1"/>
          <a:stretch/>
        </p:blipFill>
        <p:spPr>
          <a:xfrm>
            <a:off x="1260000" y="1096200"/>
            <a:ext cx="7558560" cy="2502360"/>
          </a:xfrm>
          <a:prstGeom prst="rect">
            <a:avLst/>
          </a:prstGeom>
          <a:ln w="0">
            <a:noFill/>
          </a:ln>
        </p:spPr>
      </p:pic>
      <p:pic>
        <p:nvPicPr>
          <p:cNvPr id="242" name="Рисунок 241" descr=""/>
          <p:cNvPicPr/>
          <p:nvPr/>
        </p:nvPicPr>
        <p:blipFill>
          <a:blip r:embed="rId2"/>
          <a:stretch/>
        </p:blipFill>
        <p:spPr>
          <a:xfrm>
            <a:off x="2797920" y="3626640"/>
            <a:ext cx="4570560" cy="596160"/>
          </a:xfrm>
          <a:prstGeom prst="rect">
            <a:avLst/>
          </a:prstGeom>
          <a:ln w="0">
            <a:noFill/>
          </a:ln>
        </p:spPr>
      </p:pic>
      <p:sp>
        <p:nvSpPr>
          <p:cNvPr id="243" name="CustomShape 2"/>
          <p:cNvSpPr/>
          <p:nvPr/>
        </p:nvSpPr>
        <p:spPr>
          <a:xfrm>
            <a:off x="595080" y="4500000"/>
            <a:ext cx="9161280" cy="973800"/>
          </a:xfrm>
          <a:prstGeom prst="rect">
            <a:avLst/>
          </a:prstGeom>
          <a:noFill/>
          <a:ln w="0">
            <a:noFill/>
          </a:ln>
        </p:spPr>
        <p:style>
          <a:lnRef idx="0"/>
          <a:fillRef idx="0"/>
          <a:effectRef idx="0"/>
          <a:fontRef idx="minor"/>
        </p:style>
        <p:txBody>
          <a:bodyPr lIns="0" rIns="0" tIns="0" bIns="0">
            <a:noAutofit/>
          </a:bodyPr>
          <a:p>
            <a:pPr marL="109800">
              <a:lnSpc>
                <a:spcPct val="100000"/>
              </a:lnSpc>
              <a:spcBef>
                <a:spcPts val="1417"/>
              </a:spcBef>
            </a:pPr>
            <a:r>
              <a:rPr b="0" lang="en-US" sz="1600" spc="-1" strike="noStrike">
                <a:solidFill>
                  <a:srgbClr val="333333"/>
                </a:solidFill>
                <a:latin typeface="Arial"/>
                <a:ea typeface="Microsoft YaHei"/>
              </a:rPr>
              <a:t>In comparison with the analogous experiment with 2 features, now the minimum on the curve U(ρ) is less pronounced, and the estimation itself has deteriorated significantly to around 0.8. Thus, the estimation of U(ρ) is not robust to increasing data complexity in the training set.</a:t>
            </a:r>
            <a:endParaRPr b="0" lang="en-GB" sz="1600" spc="-1" strike="noStrike">
              <a:latin typeface="Arial"/>
            </a:endParaRPr>
          </a:p>
          <a:p>
            <a:pPr marL="109800">
              <a:lnSpc>
                <a:spcPct val="100000"/>
              </a:lnSpc>
              <a:spcBef>
                <a:spcPts val="1417"/>
              </a:spcBef>
            </a:pPr>
            <a:endParaRPr b="0" lang="en-GB" sz="1600" spc="-1" strike="noStrike">
              <a:latin typeface="Arial"/>
            </a:endParaRPr>
          </a:p>
          <a:p>
            <a:pPr marL="109800">
              <a:lnSpc>
                <a:spcPct val="100000"/>
              </a:lnSpc>
              <a:spcBef>
                <a:spcPts val="1417"/>
              </a:spcBef>
            </a:pPr>
            <a:endParaRPr b="0" lang="en-GB" sz="16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CustomShape 1"/>
          <p:cNvSpPr/>
          <p:nvPr/>
        </p:nvSpPr>
        <p:spPr>
          <a:xfrm>
            <a:off x="504000" y="226080"/>
            <a:ext cx="9070200" cy="4921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1" lang="en-GB" sz="2800" spc="-1" strike="noStrike">
                <a:solidFill>
                  <a:srgbClr val="a26d6a"/>
                </a:solidFill>
                <a:latin typeface="Arial"/>
                <a:ea typeface="DejaVu Sans"/>
              </a:rPr>
              <a:t>Experiments on real data sets</a:t>
            </a:r>
            <a:endParaRPr b="0" lang="en-GB" sz="2800" spc="-1" strike="noStrike">
              <a:latin typeface="Arial"/>
            </a:endParaRPr>
          </a:p>
        </p:txBody>
      </p:sp>
      <p:sp>
        <p:nvSpPr>
          <p:cNvPr id="245" name="CustomShape 2"/>
          <p:cNvSpPr/>
          <p:nvPr/>
        </p:nvSpPr>
        <p:spPr>
          <a:xfrm>
            <a:off x="569880" y="4680000"/>
            <a:ext cx="9328320" cy="718200"/>
          </a:xfrm>
          <a:prstGeom prst="rect">
            <a:avLst/>
          </a:prstGeom>
          <a:noFill/>
          <a:ln w="0">
            <a:noFill/>
          </a:ln>
        </p:spPr>
        <p:style>
          <a:lnRef idx="0"/>
          <a:fillRef idx="0"/>
          <a:effectRef idx="0"/>
          <a:fontRef idx="minor"/>
        </p:style>
        <p:txBody>
          <a:bodyPr lIns="0" rIns="0" tIns="0" bIns="0">
            <a:noAutofit/>
          </a:bodyPr>
          <a:p>
            <a:pPr marL="109800">
              <a:lnSpc>
                <a:spcPct val="100000"/>
              </a:lnSpc>
              <a:spcBef>
                <a:spcPts val="1417"/>
              </a:spcBef>
            </a:pPr>
            <a:r>
              <a:rPr b="0" lang="en-US" sz="1600" spc="-1" strike="noStrike">
                <a:solidFill>
                  <a:srgbClr val="333333"/>
                </a:solidFill>
                <a:latin typeface="Arial"/>
                <a:ea typeface="Microsoft YaHei"/>
              </a:rPr>
              <a:t>As the left-hand graphs show, the generalisation error estimation curve does not even reach a value of 1, and thus, this estimation U(ρ) is not suitable for practical application.</a:t>
            </a:r>
            <a:endParaRPr b="0" lang="en-GB" sz="1600" spc="-1" strike="noStrike">
              <a:latin typeface="Arial"/>
            </a:endParaRPr>
          </a:p>
          <a:p>
            <a:pPr marL="109800">
              <a:lnSpc>
                <a:spcPct val="100000"/>
              </a:lnSpc>
              <a:spcBef>
                <a:spcPts val="1417"/>
              </a:spcBef>
            </a:pPr>
            <a:endParaRPr b="0" lang="en-GB" sz="1600" spc="-1" strike="noStrike">
              <a:latin typeface="Arial"/>
            </a:endParaRPr>
          </a:p>
          <a:p>
            <a:pPr marL="109800">
              <a:lnSpc>
                <a:spcPct val="100000"/>
              </a:lnSpc>
              <a:spcBef>
                <a:spcPts val="1417"/>
              </a:spcBef>
            </a:pPr>
            <a:endParaRPr b="0" lang="en-GB" sz="1600" spc="-1" strike="noStrike">
              <a:latin typeface="Arial"/>
            </a:endParaRPr>
          </a:p>
        </p:txBody>
      </p:sp>
      <p:sp>
        <p:nvSpPr>
          <p:cNvPr id="246" name="CustomShape 3"/>
          <p:cNvSpPr/>
          <p:nvPr/>
        </p:nvSpPr>
        <p:spPr>
          <a:xfrm>
            <a:off x="622080" y="900000"/>
            <a:ext cx="2796120" cy="347760"/>
          </a:xfrm>
          <a:prstGeom prst="rect">
            <a:avLst/>
          </a:prstGeom>
          <a:noFill/>
          <a:ln w="0">
            <a:noFill/>
          </a:ln>
        </p:spPr>
        <p:style>
          <a:lnRef idx="0"/>
          <a:fillRef idx="0"/>
          <a:effectRef idx="0"/>
          <a:fontRef idx="minor"/>
        </p:style>
        <p:txBody>
          <a:bodyPr lIns="0" rIns="0" tIns="0" bIns="0">
            <a:noAutofit/>
          </a:bodyPr>
          <a:p>
            <a:pPr marL="109800">
              <a:lnSpc>
                <a:spcPct val="100000"/>
              </a:lnSpc>
              <a:spcBef>
                <a:spcPts val="1417"/>
              </a:spcBef>
            </a:pPr>
            <a:r>
              <a:rPr b="1" lang="en-US" sz="1600" spc="-1" strike="noStrike">
                <a:solidFill>
                  <a:srgbClr val="333333"/>
                </a:solidFill>
                <a:latin typeface="Arial"/>
                <a:ea typeface="Microsoft YaHei"/>
              </a:rPr>
              <a:t>Ionosphere data set:</a:t>
            </a:r>
            <a:endParaRPr b="0" lang="en-GB" sz="1600" spc="-1" strike="noStrike">
              <a:latin typeface="Arial"/>
            </a:endParaRPr>
          </a:p>
          <a:p>
            <a:pPr marL="109800">
              <a:lnSpc>
                <a:spcPct val="100000"/>
              </a:lnSpc>
              <a:spcBef>
                <a:spcPts val="1417"/>
              </a:spcBef>
            </a:pPr>
            <a:endParaRPr b="0" lang="en-GB" sz="1600" spc="-1" strike="noStrike">
              <a:latin typeface="Arial"/>
            </a:endParaRPr>
          </a:p>
          <a:p>
            <a:pPr marL="109800">
              <a:lnSpc>
                <a:spcPct val="100000"/>
              </a:lnSpc>
              <a:spcBef>
                <a:spcPts val="1417"/>
              </a:spcBef>
            </a:pPr>
            <a:endParaRPr b="0" lang="en-GB" sz="1600" spc="-1" strike="noStrike">
              <a:latin typeface="Arial"/>
            </a:endParaRPr>
          </a:p>
        </p:txBody>
      </p:sp>
      <p:pic>
        <p:nvPicPr>
          <p:cNvPr id="247" name="Рисунок 246" descr=""/>
          <p:cNvPicPr/>
          <p:nvPr/>
        </p:nvPicPr>
        <p:blipFill>
          <a:blip r:embed="rId1"/>
          <a:stretch/>
        </p:blipFill>
        <p:spPr>
          <a:xfrm>
            <a:off x="3600000" y="832680"/>
            <a:ext cx="5393160" cy="1685520"/>
          </a:xfrm>
          <a:prstGeom prst="rect">
            <a:avLst/>
          </a:prstGeom>
          <a:ln w="0">
            <a:noFill/>
          </a:ln>
        </p:spPr>
      </p:pic>
      <p:sp>
        <p:nvSpPr>
          <p:cNvPr id="248" name="CustomShape 4"/>
          <p:cNvSpPr/>
          <p:nvPr/>
        </p:nvSpPr>
        <p:spPr>
          <a:xfrm>
            <a:off x="622080" y="2710440"/>
            <a:ext cx="2796120" cy="707760"/>
          </a:xfrm>
          <a:prstGeom prst="rect">
            <a:avLst/>
          </a:prstGeom>
          <a:noFill/>
          <a:ln w="0">
            <a:noFill/>
          </a:ln>
        </p:spPr>
        <p:style>
          <a:lnRef idx="0"/>
          <a:fillRef idx="0"/>
          <a:effectRef idx="0"/>
          <a:fontRef idx="minor"/>
        </p:style>
        <p:txBody>
          <a:bodyPr lIns="0" rIns="0" tIns="0" bIns="0">
            <a:noAutofit/>
          </a:bodyPr>
          <a:p>
            <a:pPr marL="109800">
              <a:lnSpc>
                <a:spcPct val="100000"/>
              </a:lnSpc>
              <a:spcBef>
                <a:spcPts val="1417"/>
              </a:spcBef>
            </a:pPr>
            <a:r>
              <a:rPr b="1" lang="en-US" sz="1600" spc="-1" strike="noStrike">
                <a:solidFill>
                  <a:srgbClr val="333333"/>
                </a:solidFill>
                <a:latin typeface="Arial"/>
                <a:ea typeface="Microsoft YaHei"/>
              </a:rPr>
              <a:t>Breast cancer data set:</a:t>
            </a:r>
            <a:endParaRPr b="0" lang="en-GB" sz="1600" spc="-1" strike="noStrike">
              <a:latin typeface="Arial"/>
            </a:endParaRPr>
          </a:p>
          <a:p>
            <a:pPr marL="109800">
              <a:lnSpc>
                <a:spcPct val="100000"/>
              </a:lnSpc>
              <a:spcBef>
                <a:spcPts val="1417"/>
              </a:spcBef>
            </a:pPr>
            <a:endParaRPr b="0" lang="en-GB" sz="1600" spc="-1" strike="noStrike">
              <a:latin typeface="Arial"/>
            </a:endParaRPr>
          </a:p>
          <a:p>
            <a:pPr marL="109800">
              <a:lnSpc>
                <a:spcPct val="100000"/>
              </a:lnSpc>
              <a:spcBef>
                <a:spcPts val="1417"/>
              </a:spcBef>
            </a:pPr>
            <a:endParaRPr b="0" lang="en-GB" sz="1600" spc="-1" strike="noStrike">
              <a:latin typeface="Arial"/>
            </a:endParaRPr>
          </a:p>
        </p:txBody>
      </p:sp>
      <p:pic>
        <p:nvPicPr>
          <p:cNvPr id="249" name="Рисунок 248" descr=""/>
          <p:cNvPicPr/>
          <p:nvPr/>
        </p:nvPicPr>
        <p:blipFill>
          <a:blip r:embed="rId2"/>
          <a:stretch/>
        </p:blipFill>
        <p:spPr>
          <a:xfrm>
            <a:off x="3600000" y="2728440"/>
            <a:ext cx="5398200" cy="166068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CustomShape 1"/>
          <p:cNvSpPr/>
          <p:nvPr/>
        </p:nvSpPr>
        <p:spPr>
          <a:xfrm>
            <a:off x="504000" y="226080"/>
            <a:ext cx="9070200" cy="94464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1" lang="en-GB" sz="2800" spc="-1" strike="noStrike">
                <a:solidFill>
                  <a:srgbClr val="a26d6a"/>
                </a:solidFill>
                <a:latin typeface="Arial"/>
                <a:ea typeface="DejaVu Sans"/>
              </a:rPr>
              <a:t>Conclusions</a:t>
            </a:r>
            <a:endParaRPr b="0" lang="en-GB" sz="2800" spc="-1" strike="noStrike">
              <a:latin typeface="Arial"/>
            </a:endParaRPr>
          </a:p>
        </p:txBody>
      </p:sp>
      <p:sp>
        <p:nvSpPr>
          <p:cNvPr id="251" name="CustomShape 2"/>
          <p:cNvSpPr/>
          <p:nvPr/>
        </p:nvSpPr>
        <p:spPr>
          <a:xfrm>
            <a:off x="504000" y="1146600"/>
            <a:ext cx="9070200" cy="831600"/>
          </a:xfrm>
          <a:prstGeom prst="rect">
            <a:avLst/>
          </a:prstGeom>
          <a:noFill/>
          <a:ln w="0">
            <a:noFill/>
          </a:ln>
        </p:spPr>
        <p:style>
          <a:lnRef idx="0"/>
          <a:fillRef idx="0"/>
          <a:effectRef idx="0"/>
          <a:fontRef idx="minor"/>
        </p:style>
        <p:txBody>
          <a:bodyPr lIns="0" rIns="0" tIns="0" bIns="0">
            <a:normAutofit/>
          </a:bodyPr>
          <a:p>
            <a:pPr marL="432000" indent="-322200">
              <a:lnSpc>
                <a:spcPct val="100000"/>
              </a:lnSpc>
              <a:spcBef>
                <a:spcPts val="1417"/>
              </a:spcBef>
              <a:buClr>
                <a:srgbClr val="000000"/>
              </a:buClr>
              <a:buSzPct val="45000"/>
              <a:buFont typeface="Wingdings" charset="2"/>
              <a:buChar char=""/>
            </a:pPr>
            <a:r>
              <a:rPr b="0" lang="en-GB" sz="2000" spc="-1" strike="noStrike">
                <a:solidFill>
                  <a:srgbClr val="333333"/>
                </a:solidFill>
                <a:latin typeface="Arial"/>
                <a:ea typeface="DejaVu Sans"/>
              </a:rPr>
              <a:t>Although AdaBoost has a lower L1-margin, it exhibits mostly better empirical error on synthetic and real data sets.</a:t>
            </a:r>
            <a:endParaRPr b="0" lang="en-GB" sz="2000" spc="-1" strike="noStrike">
              <a:latin typeface="Arial"/>
            </a:endParaRPr>
          </a:p>
        </p:txBody>
      </p:sp>
      <p:sp>
        <p:nvSpPr>
          <p:cNvPr id="252" name="CustomShape 3"/>
          <p:cNvSpPr/>
          <p:nvPr/>
        </p:nvSpPr>
        <p:spPr>
          <a:xfrm>
            <a:off x="504000" y="2031480"/>
            <a:ext cx="9070200" cy="1206720"/>
          </a:xfrm>
          <a:prstGeom prst="rect">
            <a:avLst/>
          </a:prstGeom>
          <a:noFill/>
          <a:ln w="0">
            <a:noFill/>
          </a:ln>
        </p:spPr>
        <p:style>
          <a:lnRef idx="0"/>
          <a:fillRef idx="0"/>
          <a:effectRef idx="0"/>
          <a:fontRef idx="minor"/>
        </p:style>
        <p:txBody>
          <a:bodyPr lIns="0" rIns="0" tIns="0" bIns="0">
            <a:normAutofit/>
          </a:bodyPr>
          <a:p>
            <a:pPr marL="432000" indent="-322200">
              <a:lnSpc>
                <a:spcPct val="100000"/>
              </a:lnSpc>
              <a:spcBef>
                <a:spcPts val="1417"/>
              </a:spcBef>
              <a:buClr>
                <a:srgbClr val="000000"/>
              </a:buClr>
              <a:buSzPct val="45000"/>
              <a:buFont typeface="Wingdings" charset="2"/>
              <a:buChar char=""/>
            </a:pPr>
            <a:r>
              <a:rPr b="0" lang="en-GB" sz="2000" spc="-1" strike="noStrike">
                <a:solidFill>
                  <a:srgbClr val="333333"/>
                </a:solidFill>
                <a:latin typeface="Arial"/>
                <a:ea typeface="DejaVu Sans"/>
              </a:rPr>
              <a:t>All experiments show that the minimum of U(ρ) is several times larger than the empirical error of both classifiers, making this error estimation approach practically inapplicable.</a:t>
            </a:r>
            <a:endParaRPr b="0" lang="en-GB" sz="2000" spc="-1" strike="noStrike">
              <a:latin typeface="Arial"/>
            </a:endParaRPr>
          </a:p>
        </p:txBody>
      </p:sp>
      <p:sp>
        <p:nvSpPr>
          <p:cNvPr id="253" name="CustomShape 4"/>
          <p:cNvSpPr/>
          <p:nvPr/>
        </p:nvSpPr>
        <p:spPr>
          <a:xfrm>
            <a:off x="468000" y="3240000"/>
            <a:ext cx="9070200" cy="1926720"/>
          </a:xfrm>
          <a:prstGeom prst="rect">
            <a:avLst/>
          </a:prstGeom>
          <a:noFill/>
          <a:ln w="0">
            <a:noFill/>
          </a:ln>
        </p:spPr>
        <p:style>
          <a:lnRef idx="0"/>
          <a:fillRef idx="0"/>
          <a:effectRef idx="0"/>
          <a:fontRef idx="minor"/>
        </p:style>
        <p:txBody>
          <a:bodyPr lIns="0" rIns="0" tIns="0" bIns="0">
            <a:normAutofit/>
          </a:bodyPr>
          <a:p>
            <a:pPr marL="432000" indent="-322200">
              <a:lnSpc>
                <a:spcPct val="100000"/>
              </a:lnSpc>
              <a:spcBef>
                <a:spcPts val="1417"/>
              </a:spcBef>
              <a:buClr>
                <a:srgbClr val="000000"/>
              </a:buClr>
              <a:buSzPct val="45000"/>
              <a:buFont typeface="Wingdings" charset="2"/>
              <a:buChar char=""/>
            </a:pPr>
            <a:r>
              <a:rPr b="0" lang="en-GB" sz="2000" spc="-1" strike="noStrike">
                <a:solidFill>
                  <a:srgbClr val="333333"/>
                </a:solidFill>
                <a:latin typeface="Arial"/>
                <a:ea typeface="DejaVu Sans"/>
              </a:rPr>
              <a:t>Along with this, U(ρ) and empirical margin loss values for the classifier versions correlate with the empirical errors in the experiments: AdaBoost has a smaller U(ρ)/empirical margin loss and, at the same time, gives a smaller error in the experiments. This fact supports the hypothesis that it is possible to qualitatively estimate the classifier using the formula U(ρ).</a:t>
            </a:r>
            <a:endParaRPr b="0" lang="en-GB" sz="20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CustomShape 1"/>
          <p:cNvSpPr/>
          <p:nvPr/>
        </p:nvSpPr>
        <p:spPr>
          <a:xfrm>
            <a:off x="504000" y="226080"/>
            <a:ext cx="9069120" cy="9439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1" lang="en-GB" sz="2400" spc="-1" strike="noStrike">
                <a:solidFill>
                  <a:srgbClr val="a26d6a"/>
                </a:solidFill>
                <a:latin typeface="Arial"/>
                <a:ea typeface="DejaVu Sans"/>
              </a:rPr>
              <a:t>Problems explored in this thesis: the influence of L</a:t>
            </a:r>
            <a:r>
              <a:rPr b="1" lang="en-GB" sz="2400" spc="-1" strike="noStrike" baseline="-8000">
                <a:solidFill>
                  <a:srgbClr val="a26d6a"/>
                </a:solidFill>
                <a:latin typeface="Arial"/>
                <a:ea typeface="DejaVu Sans"/>
              </a:rPr>
              <a:t>1</a:t>
            </a:r>
            <a:r>
              <a:rPr b="1" lang="en-GB" sz="2400" spc="-1" strike="noStrike">
                <a:solidFill>
                  <a:srgbClr val="a26d6a"/>
                </a:solidFill>
                <a:latin typeface="Arial"/>
                <a:ea typeface="DejaVu Sans"/>
              </a:rPr>
              <a:t>-geometric margin on the error on test set</a:t>
            </a:r>
            <a:endParaRPr b="0" lang="en-GB" sz="2400" spc="-1" strike="noStrike">
              <a:latin typeface="Arial"/>
            </a:endParaRPr>
          </a:p>
        </p:txBody>
      </p:sp>
      <p:sp>
        <p:nvSpPr>
          <p:cNvPr id="196" name="CustomShape 2"/>
          <p:cNvSpPr/>
          <p:nvPr/>
        </p:nvSpPr>
        <p:spPr>
          <a:xfrm>
            <a:off x="504000" y="1326600"/>
            <a:ext cx="9069120" cy="652320"/>
          </a:xfrm>
          <a:prstGeom prst="rect">
            <a:avLst/>
          </a:prstGeom>
          <a:noFill/>
          <a:ln w="0">
            <a:noFill/>
          </a:ln>
        </p:spPr>
        <p:style>
          <a:lnRef idx="0"/>
          <a:fillRef idx="0"/>
          <a:effectRef idx="0"/>
          <a:fontRef idx="minor"/>
        </p:style>
      </p:sp>
      <p:sp>
        <p:nvSpPr>
          <p:cNvPr id="197" name="CustomShape 3"/>
          <p:cNvSpPr/>
          <p:nvPr/>
        </p:nvSpPr>
        <p:spPr>
          <a:xfrm>
            <a:off x="379080" y="2700000"/>
            <a:ext cx="9067680" cy="538200"/>
          </a:xfrm>
          <a:prstGeom prst="rect">
            <a:avLst/>
          </a:prstGeom>
          <a:noFill/>
          <a:ln w="0">
            <a:noFill/>
          </a:ln>
        </p:spPr>
        <p:style>
          <a:lnRef idx="0"/>
          <a:fillRef idx="0"/>
          <a:effectRef idx="0"/>
          <a:fontRef idx="minor"/>
        </p:style>
        <p:txBody>
          <a:bodyPr lIns="0" rIns="0" tIns="0" bIns="0">
            <a:noAutofit/>
          </a:bodyPr>
          <a:p>
            <a:pPr marL="109800">
              <a:lnSpc>
                <a:spcPct val="100000"/>
              </a:lnSpc>
              <a:spcBef>
                <a:spcPts val="1417"/>
              </a:spcBef>
            </a:pPr>
            <a:r>
              <a:rPr b="0" lang="en-US" sz="2000" spc="-1" strike="noStrike">
                <a:solidFill>
                  <a:srgbClr val="333333"/>
                </a:solidFill>
                <a:latin typeface="Arial"/>
                <a:ea typeface="Microsoft YaHei"/>
              </a:rPr>
              <a:t>Then, L</a:t>
            </a:r>
            <a:r>
              <a:rPr b="0" lang="en-US" sz="2000" spc="-1" strike="noStrike" baseline="-8000">
                <a:solidFill>
                  <a:srgbClr val="333333"/>
                </a:solidFill>
                <a:latin typeface="Arial"/>
                <a:ea typeface="Microsoft YaHei"/>
              </a:rPr>
              <a:t>1</a:t>
            </a:r>
            <a:r>
              <a:rPr b="0" lang="en-US" sz="2000" spc="-1" strike="noStrike">
                <a:solidFill>
                  <a:srgbClr val="333333"/>
                </a:solidFill>
                <a:latin typeface="Arial"/>
                <a:ea typeface="Microsoft YaHei"/>
              </a:rPr>
              <a:t>-geometric margin for the ensemble is as follows:</a:t>
            </a:r>
            <a:endParaRPr b="0" lang="en-GB" sz="2000" spc="-1" strike="noStrike">
              <a:latin typeface="Arial"/>
            </a:endParaRPr>
          </a:p>
        </p:txBody>
      </p:sp>
      <p:sp>
        <p:nvSpPr>
          <p:cNvPr id="198" name="CustomShape 4"/>
          <p:cNvSpPr/>
          <p:nvPr/>
        </p:nvSpPr>
        <p:spPr>
          <a:xfrm>
            <a:off x="378360" y="1608840"/>
            <a:ext cx="9427680" cy="538920"/>
          </a:xfrm>
          <a:prstGeom prst="rect">
            <a:avLst/>
          </a:prstGeom>
          <a:noFill/>
          <a:ln w="0">
            <a:noFill/>
          </a:ln>
        </p:spPr>
        <p:style>
          <a:lnRef idx="0"/>
          <a:fillRef idx="0"/>
          <a:effectRef idx="0"/>
          <a:fontRef idx="minor"/>
        </p:style>
        <p:txBody>
          <a:bodyPr lIns="0" rIns="0" tIns="0" bIns="0">
            <a:noAutofit/>
          </a:bodyPr>
          <a:p>
            <a:pPr marL="109800">
              <a:lnSpc>
                <a:spcPct val="100000"/>
              </a:lnSpc>
              <a:spcBef>
                <a:spcPts val="1417"/>
              </a:spcBef>
            </a:pPr>
            <a:r>
              <a:rPr b="0" lang="en-US" sz="2000" spc="-1" strike="noStrike">
                <a:solidFill>
                  <a:srgbClr val="333333"/>
                </a:solidFill>
                <a:latin typeface="Arial"/>
                <a:ea typeface="Microsoft YaHei"/>
              </a:rPr>
              <a:t>Suppose AdaBoost ensemble is defined in a vector form:</a:t>
            </a:r>
            <a:endParaRPr b="0" lang="en-GB" sz="2000" spc="-1" strike="noStrike">
              <a:latin typeface="Arial"/>
            </a:endParaRPr>
          </a:p>
        </p:txBody>
      </p:sp>
      <p:pic>
        <p:nvPicPr>
          <p:cNvPr id="199" name="Рисунок 198" descr=""/>
          <p:cNvPicPr/>
          <p:nvPr/>
        </p:nvPicPr>
        <p:blipFill>
          <a:blip r:embed="rId1"/>
          <a:stretch/>
        </p:blipFill>
        <p:spPr>
          <a:xfrm>
            <a:off x="3230640" y="1980720"/>
            <a:ext cx="2887560" cy="537480"/>
          </a:xfrm>
          <a:prstGeom prst="rect">
            <a:avLst/>
          </a:prstGeom>
          <a:ln w="0">
            <a:noFill/>
          </a:ln>
        </p:spPr>
      </p:pic>
      <p:pic>
        <p:nvPicPr>
          <p:cNvPr id="200" name="Рисунок 199" descr=""/>
          <p:cNvPicPr/>
          <p:nvPr/>
        </p:nvPicPr>
        <p:blipFill>
          <a:blip r:embed="rId2"/>
          <a:stretch/>
        </p:blipFill>
        <p:spPr>
          <a:xfrm>
            <a:off x="3240000" y="3240000"/>
            <a:ext cx="3242160" cy="482400"/>
          </a:xfrm>
          <a:prstGeom prst="rect">
            <a:avLst/>
          </a:prstGeom>
          <a:ln w="0">
            <a:noFill/>
          </a:ln>
        </p:spPr>
      </p:pic>
      <p:sp>
        <p:nvSpPr>
          <p:cNvPr id="201" name="CustomShape 5"/>
          <p:cNvSpPr/>
          <p:nvPr/>
        </p:nvSpPr>
        <p:spPr>
          <a:xfrm>
            <a:off x="508320" y="3923280"/>
            <a:ext cx="9298440" cy="1618200"/>
          </a:xfrm>
          <a:prstGeom prst="rect">
            <a:avLst/>
          </a:prstGeom>
          <a:noFill/>
          <a:ln w="0">
            <a:noFill/>
          </a:ln>
        </p:spPr>
        <p:style>
          <a:lnRef idx="0"/>
          <a:fillRef idx="0"/>
          <a:effectRef idx="0"/>
          <a:fontRef idx="minor"/>
        </p:style>
        <p:txBody>
          <a:bodyPr lIns="0" rIns="0" tIns="0" bIns="0">
            <a:noAutofit/>
          </a:bodyPr>
          <a:p>
            <a:pPr>
              <a:lnSpc>
                <a:spcPct val="100000"/>
              </a:lnSpc>
              <a:spcBef>
                <a:spcPts val="1417"/>
              </a:spcBef>
            </a:pPr>
            <a:r>
              <a:rPr b="0" lang="en-US" sz="2000" spc="-1" strike="noStrike">
                <a:solidFill>
                  <a:srgbClr val="333333"/>
                </a:solidFill>
                <a:latin typeface="Arial"/>
                <a:ea typeface="Microsoft YaHei"/>
              </a:rPr>
              <a:t>For a hyper-plane perpendicular to vector </a:t>
            </a:r>
            <a:r>
              <a:rPr b="0" i="1" lang="en-US" sz="2000" spc="-1" strike="noStrike">
                <a:solidFill>
                  <a:srgbClr val="333333"/>
                </a:solidFill>
                <a:latin typeface="Arial"/>
                <a:ea typeface="Microsoft YaHei"/>
              </a:rPr>
              <a:t>α</a:t>
            </a:r>
            <a:r>
              <a:rPr b="0" lang="en-US" sz="2000" spc="-1" strike="noStrike">
                <a:solidFill>
                  <a:srgbClr val="333333"/>
                </a:solidFill>
                <a:latin typeface="Arial"/>
                <a:ea typeface="Microsoft YaHei"/>
              </a:rPr>
              <a:t>, the geometric margin is a minimum among norm-1 distances from h(x</a:t>
            </a:r>
            <a:r>
              <a:rPr b="0" lang="en-US" sz="2000" spc="-1" strike="noStrike" baseline="-8000">
                <a:solidFill>
                  <a:srgbClr val="333333"/>
                </a:solidFill>
                <a:latin typeface="Arial"/>
                <a:ea typeface="Microsoft YaHei"/>
              </a:rPr>
              <a:t>t</a:t>
            </a:r>
            <a:r>
              <a:rPr b="0" lang="en-US" sz="2000" spc="-1" strike="noStrike">
                <a:solidFill>
                  <a:srgbClr val="333333"/>
                </a:solidFill>
                <a:latin typeface="Arial"/>
                <a:ea typeface="Microsoft YaHei"/>
              </a:rPr>
              <a:t>) vectors to the hyper-plane. Thus, the geometric margin reflects the classifier's confidence in the train data set, and the question is whether a greater L</a:t>
            </a:r>
            <a:r>
              <a:rPr b="0" lang="en-US" sz="2000" spc="-1" strike="noStrike" baseline="-8000">
                <a:solidFill>
                  <a:srgbClr val="333333"/>
                </a:solidFill>
                <a:latin typeface="Arial"/>
                <a:ea typeface="Microsoft YaHei"/>
              </a:rPr>
              <a:t>1</a:t>
            </a:r>
            <a:r>
              <a:rPr b="0" lang="en-US" sz="2000" spc="-1" strike="noStrike">
                <a:solidFill>
                  <a:srgbClr val="333333"/>
                </a:solidFill>
                <a:latin typeface="Arial"/>
                <a:ea typeface="Microsoft YaHei"/>
              </a:rPr>
              <a:t>-geometric margin provides less generalisation error on test data.</a:t>
            </a:r>
            <a:endParaRPr b="0" lang="en-GB" sz="20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CustomShape 1"/>
          <p:cNvSpPr/>
          <p:nvPr/>
        </p:nvSpPr>
        <p:spPr>
          <a:xfrm>
            <a:off x="504000" y="226080"/>
            <a:ext cx="9070200" cy="94464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1" lang="en-GB" sz="2400" spc="-1" strike="noStrike">
                <a:solidFill>
                  <a:srgbClr val="a26d6a"/>
                </a:solidFill>
                <a:latin typeface="Arial"/>
                <a:ea typeface="DejaVu Sans"/>
              </a:rPr>
              <a:t>Problems explored in this thesis: studying of risk estimation based on the empirical loss function</a:t>
            </a:r>
            <a:endParaRPr b="0" lang="en-GB" sz="2400" spc="-1" strike="noStrike">
              <a:latin typeface="Arial"/>
            </a:endParaRPr>
          </a:p>
        </p:txBody>
      </p:sp>
      <p:sp>
        <p:nvSpPr>
          <p:cNvPr id="203" name="CustomShape 2"/>
          <p:cNvSpPr/>
          <p:nvPr/>
        </p:nvSpPr>
        <p:spPr>
          <a:xfrm>
            <a:off x="389160" y="1260000"/>
            <a:ext cx="9328320" cy="898200"/>
          </a:xfrm>
          <a:prstGeom prst="rect">
            <a:avLst/>
          </a:prstGeom>
          <a:noFill/>
          <a:ln w="0">
            <a:noFill/>
          </a:ln>
        </p:spPr>
        <p:style>
          <a:lnRef idx="0"/>
          <a:fillRef idx="0"/>
          <a:effectRef idx="0"/>
          <a:fontRef idx="minor"/>
        </p:style>
        <p:txBody>
          <a:bodyPr lIns="0" rIns="0" tIns="0" bIns="0">
            <a:noAutofit/>
          </a:bodyPr>
          <a:p>
            <a:pPr marL="109800">
              <a:lnSpc>
                <a:spcPct val="100000"/>
              </a:lnSpc>
              <a:spcBef>
                <a:spcPts val="1417"/>
              </a:spcBef>
            </a:pPr>
            <a:r>
              <a:rPr b="0" lang="en-US" sz="1800" spc="-1" strike="noStrike">
                <a:solidFill>
                  <a:srgbClr val="333333"/>
                </a:solidFill>
                <a:latin typeface="Arial"/>
                <a:ea typeface="Microsoft YaHei"/>
              </a:rPr>
              <a:t>Suppose, H is a set of real-valued functions and the non-negative value ρ of the margin is fixed. Then, for any δ &gt; 0, with a probability at least 1 − δ, the risk estimation for any h ∈ H is as follows:</a:t>
            </a:r>
            <a:endParaRPr b="0" lang="en-GB" sz="1800" spc="-1" strike="noStrike">
              <a:latin typeface="Arial"/>
            </a:endParaRPr>
          </a:p>
          <a:p>
            <a:pPr marL="109800">
              <a:lnSpc>
                <a:spcPct val="100000"/>
              </a:lnSpc>
              <a:spcBef>
                <a:spcPts val="1417"/>
              </a:spcBef>
            </a:pPr>
            <a:endParaRPr b="0" lang="en-GB" sz="1800" spc="-1" strike="noStrike">
              <a:latin typeface="Arial"/>
            </a:endParaRPr>
          </a:p>
        </p:txBody>
      </p:sp>
      <p:pic>
        <p:nvPicPr>
          <p:cNvPr id="204" name="Рисунок 203" descr=""/>
          <p:cNvPicPr/>
          <p:nvPr/>
        </p:nvPicPr>
        <p:blipFill>
          <a:blip r:embed="rId1"/>
          <a:stretch/>
        </p:blipFill>
        <p:spPr>
          <a:xfrm>
            <a:off x="3145680" y="2279520"/>
            <a:ext cx="4232520" cy="598680"/>
          </a:xfrm>
          <a:prstGeom prst="rect">
            <a:avLst/>
          </a:prstGeom>
          <a:ln w="0">
            <a:noFill/>
          </a:ln>
        </p:spPr>
      </p:pic>
      <p:sp>
        <p:nvSpPr>
          <p:cNvPr id="205" name="CustomShape 3"/>
          <p:cNvSpPr/>
          <p:nvPr/>
        </p:nvSpPr>
        <p:spPr>
          <a:xfrm>
            <a:off x="394920" y="2939040"/>
            <a:ext cx="9323280" cy="374040"/>
          </a:xfrm>
          <a:prstGeom prst="rect">
            <a:avLst/>
          </a:prstGeom>
          <a:noFill/>
          <a:ln w="0">
            <a:noFill/>
          </a:ln>
        </p:spPr>
        <p:style>
          <a:lnRef idx="0"/>
          <a:fillRef idx="0"/>
          <a:effectRef idx="0"/>
          <a:fontRef idx="minor"/>
        </p:style>
        <p:txBody>
          <a:bodyPr lIns="0" rIns="0" tIns="0" bIns="0">
            <a:noAutofit/>
          </a:bodyPr>
          <a:p>
            <a:pPr marL="109800">
              <a:lnSpc>
                <a:spcPct val="100000"/>
              </a:lnSpc>
              <a:spcBef>
                <a:spcPts val="1417"/>
              </a:spcBef>
            </a:pPr>
            <a:r>
              <a:rPr b="0" lang="en-US" sz="2000" spc="-1" strike="noStrike">
                <a:solidFill>
                  <a:srgbClr val="333333"/>
                </a:solidFill>
                <a:latin typeface="Arial"/>
                <a:ea typeface="Microsoft YaHei"/>
              </a:rPr>
              <a:t>The </a:t>
            </a:r>
            <a:r>
              <a:rPr b="0" lang="en-US" sz="1800" spc="-1" strike="noStrike">
                <a:solidFill>
                  <a:srgbClr val="333333"/>
                </a:solidFill>
                <a:latin typeface="Arial"/>
                <a:ea typeface="Microsoft YaHei"/>
              </a:rPr>
              <a:t>empirical</a:t>
            </a:r>
            <a:r>
              <a:rPr b="0" lang="en-US" sz="2000" spc="-1" strike="noStrike">
                <a:solidFill>
                  <a:srgbClr val="333333"/>
                </a:solidFill>
                <a:latin typeface="Arial"/>
                <a:ea typeface="Microsoft YaHei"/>
              </a:rPr>
              <a:t> loss function R</a:t>
            </a:r>
            <a:r>
              <a:rPr b="0" lang="en-US" sz="2000" spc="-1" strike="noStrike" baseline="-8000">
                <a:solidFill>
                  <a:srgbClr val="333333"/>
                </a:solidFill>
                <a:latin typeface="Arial"/>
                <a:ea typeface="Microsoft YaHei"/>
              </a:rPr>
              <a:t>S,ρ </a:t>
            </a:r>
            <a:r>
              <a:rPr b="0" lang="en-US" sz="2000" spc="-1" strike="noStrike">
                <a:solidFill>
                  <a:srgbClr val="333333"/>
                </a:solidFill>
                <a:latin typeface="Arial"/>
                <a:ea typeface="Microsoft YaHei"/>
              </a:rPr>
              <a:t>is defined as follows:</a:t>
            </a:r>
            <a:endParaRPr b="0" lang="en-GB" sz="2000" spc="-1" strike="noStrike">
              <a:latin typeface="Arial"/>
            </a:endParaRPr>
          </a:p>
          <a:p>
            <a:pPr marL="109800">
              <a:lnSpc>
                <a:spcPct val="100000"/>
              </a:lnSpc>
              <a:spcBef>
                <a:spcPts val="1417"/>
              </a:spcBef>
            </a:pPr>
            <a:endParaRPr b="0" lang="en-GB" sz="2000" spc="-1" strike="noStrike">
              <a:latin typeface="Arial"/>
            </a:endParaRPr>
          </a:p>
        </p:txBody>
      </p:sp>
      <p:pic>
        <p:nvPicPr>
          <p:cNvPr id="206" name="Рисунок 205" descr=""/>
          <p:cNvPicPr/>
          <p:nvPr/>
        </p:nvPicPr>
        <p:blipFill>
          <a:blip r:embed="rId2"/>
          <a:stretch/>
        </p:blipFill>
        <p:spPr>
          <a:xfrm>
            <a:off x="3272760" y="3314880"/>
            <a:ext cx="3745440" cy="509040"/>
          </a:xfrm>
          <a:prstGeom prst="rect">
            <a:avLst/>
          </a:prstGeom>
          <a:ln w="0">
            <a:noFill/>
          </a:ln>
        </p:spPr>
      </p:pic>
      <p:sp>
        <p:nvSpPr>
          <p:cNvPr id="207" name="CustomShape 4"/>
          <p:cNvSpPr/>
          <p:nvPr/>
        </p:nvSpPr>
        <p:spPr>
          <a:xfrm>
            <a:off x="389880" y="3727800"/>
            <a:ext cx="9328320" cy="410400"/>
          </a:xfrm>
          <a:prstGeom prst="rect">
            <a:avLst/>
          </a:prstGeom>
          <a:noFill/>
          <a:ln w="0">
            <a:noFill/>
          </a:ln>
        </p:spPr>
        <p:style>
          <a:lnRef idx="0"/>
          <a:fillRef idx="0"/>
          <a:effectRef idx="0"/>
          <a:fontRef idx="minor"/>
        </p:style>
        <p:txBody>
          <a:bodyPr lIns="0" rIns="0" tIns="0" bIns="0">
            <a:noAutofit/>
          </a:bodyPr>
          <a:p>
            <a:pPr marL="109800">
              <a:lnSpc>
                <a:spcPct val="100000"/>
              </a:lnSpc>
              <a:spcBef>
                <a:spcPts val="1417"/>
              </a:spcBef>
            </a:pPr>
            <a:r>
              <a:rPr b="0" lang="en-US" sz="2000" spc="-1" strike="noStrike">
                <a:solidFill>
                  <a:srgbClr val="333333"/>
                </a:solidFill>
                <a:latin typeface="Arial"/>
                <a:ea typeface="Microsoft YaHei"/>
              </a:rPr>
              <a:t>Ф</a:t>
            </a:r>
            <a:r>
              <a:rPr b="0" lang="en-US" sz="2000" spc="-1" strike="noStrike" baseline="-8000">
                <a:solidFill>
                  <a:srgbClr val="333333"/>
                </a:solidFill>
                <a:latin typeface="Arial"/>
                <a:ea typeface="Microsoft YaHei"/>
              </a:rPr>
              <a:t>ρ</a:t>
            </a:r>
            <a:r>
              <a:rPr b="0" lang="en-US" sz="2000" spc="-1" strike="noStrike">
                <a:solidFill>
                  <a:srgbClr val="333333"/>
                </a:solidFill>
                <a:latin typeface="Arial"/>
                <a:ea typeface="Microsoft YaHei"/>
              </a:rPr>
              <a:t> has the </a:t>
            </a:r>
            <a:r>
              <a:rPr b="0" lang="en-US" sz="1800" spc="-1" strike="noStrike">
                <a:solidFill>
                  <a:srgbClr val="333333"/>
                </a:solidFill>
                <a:latin typeface="Arial"/>
                <a:ea typeface="Microsoft YaHei"/>
              </a:rPr>
              <a:t>following</a:t>
            </a:r>
            <a:r>
              <a:rPr b="0" lang="en-US" sz="2000" spc="-1" strike="noStrike">
                <a:solidFill>
                  <a:srgbClr val="333333"/>
                </a:solidFill>
                <a:latin typeface="Arial"/>
                <a:ea typeface="Microsoft YaHei"/>
              </a:rPr>
              <a:t> graph:</a:t>
            </a:r>
            <a:endParaRPr b="0" lang="en-GB" sz="2000" spc="-1" strike="noStrike">
              <a:latin typeface="Arial"/>
            </a:endParaRPr>
          </a:p>
          <a:p>
            <a:pPr marL="109800">
              <a:lnSpc>
                <a:spcPct val="100000"/>
              </a:lnSpc>
              <a:spcBef>
                <a:spcPts val="1417"/>
              </a:spcBef>
            </a:pPr>
            <a:endParaRPr b="0" lang="en-GB" sz="2000" spc="-1" strike="noStrike">
              <a:latin typeface="Arial"/>
            </a:endParaRPr>
          </a:p>
        </p:txBody>
      </p:sp>
      <p:pic>
        <p:nvPicPr>
          <p:cNvPr id="208" name="Рисунок 207" descr=""/>
          <p:cNvPicPr/>
          <p:nvPr/>
        </p:nvPicPr>
        <p:blipFill>
          <a:blip r:embed="rId3"/>
          <a:stretch/>
        </p:blipFill>
        <p:spPr>
          <a:xfrm>
            <a:off x="3600000" y="4140000"/>
            <a:ext cx="2322000" cy="131220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CustomShape 1"/>
          <p:cNvSpPr/>
          <p:nvPr/>
        </p:nvSpPr>
        <p:spPr>
          <a:xfrm>
            <a:off x="504000" y="226080"/>
            <a:ext cx="9070200" cy="94464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1" lang="en-GB" sz="2400" spc="-1" strike="noStrike">
                <a:solidFill>
                  <a:srgbClr val="a26d6a"/>
                </a:solidFill>
                <a:latin typeface="Arial"/>
                <a:ea typeface="DejaVu Sans"/>
              </a:rPr>
              <a:t>Problems explored in this thesis: studying of error estimation based on the empirical loss function</a:t>
            </a:r>
            <a:endParaRPr b="0" lang="en-GB" sz="2400" spc="-1" strike="noStrike">
              <a:latin typeface="Arial"/>
            </a:endParaRPr>
          </a:p>
        </p:txBody>
      </p:sp>
      <p:sp>
        <p:nvSpPr>
          <p:cNvPr id="210" name="CustomShape 2"/>
          <p:cNvSpPr/>
          <p:nvPr/>
        </p:nvSpPr>
        <p:spPr>
          <a:xfrm>
            <a:off x="368280" y="1269000"/>
            <a:ext cx="9349200" cy="709200"/>
          </a:xfrm>
          <a:prstGeom prst="rect">
            <a:avLst/>
          </a:prstGeom>
          <a:noFill/>
          <a:ln w="0">
            <a:noFill/>
          </a:ln>
        </p:spPr>
        <p:style>
          <a:lnRef idx="0"/>
          <a:fillRef idx="0"/>
          <a:effectRef idx="0"/>
          <a:fontRef idx="minor"/>
        </p:style>
        <p:txBody>
          <a:bodyPr lIns="0" rIns="0" tIns="0" bIns="0">
            <a:noAutofit/>
          </a:bodyPr>
          <a:p>
            <a:pPr marL="109800">
              <a:lnSpc>
                <a:spcPct val="100000"/>
              </a:lnSpc>
              <a:spcBef>
                <a:spcPts val="1417"/>
              </a:spcBef>
            </a:pPr>
            <a:r>
              <a:rPr b="0" lang="en-US" sz="1800" spc="-1" strike="noStrike">
                <a:solidFill>
                  <a:srgbClr val="333333"/>
                </a:solidFill>
                <a:latin typeface="Arial"/>
                <a:ea typeface="Microsoft YaHei"/>
              </a:rPr>
              <a:t>From the above definitions, it can be seen that in order to estimate the risk of a classifier, the following function must be examined for a minimum:</a:t>
            </a:r>
            <a:endParaRPr b="0" lang="en-GB" sz="1800" spc="-1" strike="noStrike">
              <a:latin typeface="Arial"/>
            </a:endParaRPr>
          </a:p>
          <a:p>
            <a:pPr marL="109800">
              <a:lnSpc>
                <a:spcPct val="100000"/>
              </a:lnSpc>
              <a:spcBef>
                <a:spcPts val="1417"/>
              </a:spcBef>
            </a:pPr>
            <a:endParaRPr b="0" lang="en-GB" sz="1800" spc="-1" strike="noStrike">
              <a:latin typeface="Arial"/>
            </a:endParaRPr>
          </a:p>
        </p:txBody>
      </p:sp>
      <p:pic>
        <p:nvPicPr>
          <p:cNvPr id="211" name="Рисунок 210" descr=""/>
          <p:cNvPicPr/>
          <p:nvPr/>
        </p:nvPicPr>
        <p:blipFill>
          <a:blip r:embed="rId1"/>
          <a:stretch/>
        </p:blipFill>
        <p:spPr>
          <a:xfrm>
            <a:off x="3060000" y="1980000"/>
            <a:ext cx="3568680" cy="612000"/>
          </a:xfrm>
          <a:prstGeom prst="rect">
            <a:avLst/>
          </a:prstGeom>
          <a:ln w="0">
            <a:noFill/>
          </a:ln>
        </p:spPr>
      </p:pic>
      <p:sp>
        <p:nvSpPr>
          <p:cNvPr id="212" name="CustomShape 3"/>
          <p:cNvSpPr/>
          <p:nvPr/>
        </p:nvSpPr>
        <p:spPr>
          <a:xfrm>
            <a:off x="373320" y="2880000"/>
            <a:ext cx="9344160" cy="1798200"/>
          </a:xfrm>
          <a:prstGeom prst="rect">
            <a:avLst/>
          </a:prstGeom>
          <a:noFill/>
          <a:ln w="0">
            <a:noFill/>
          </a:ln>
        </p:spPr>
        <p:style>
          <a:lnRef idx="0"/>
          <a:fillRef idx="0"/>
          <a:effectRef idx="0"/>
          <a:fontRef idx="minor"/>
        </p:style>
        <p:txBody>
          <a:bodyPr lIns="0" rIns="0" tIns="0" bIns="0">
            <a:noAutofit/>
          </a:bodyPr>
          <a:p>
            <a:pPr marL="109800">
              <a:lnSpc>
                <a:spcPct val="100000"/>
              </a:lnSpc>
              <a:spcBef>
                <a:spcPts val="1417"/>
              </a:spcBef>
            </a:pPr>
            <a:r>
              <a:rPr b="0" lang="en-US" sz="1800" spc="-1" strike="noStrike">
                <a:solidFill>
                  <a:srgbClr val="333333"/>
                </a:solidFill>
                <a:latin typeface="Arial"/>
                <a:ea typeface="Microsoft YaHei"/>
              </a:rPr>
              <a:t>It may be noted that U(ρ) contains differently directed terms: R</a:t>
            </a:r>
            <a:r>
              <a:rPr b="0" lang="en-US" sz="1800" spc="-1" strike="noStrike" baseline="-8000">
                <a:solidFill>
                  <a:srgbClr val="333333"/>
                </a:solidFill>
                <a:latin typeface="Arial"/>
                <a:ea typeface="Microsoft YaHei"/>
              </a:rPr>
              <a:t>S,ρ</a:t>
            </a:r>
            <a:r>
              <a:rPr b="0" lang="en-US" sz="1800" spc="-1" strike="noStrike">
                <a:solidFill>
                  <a:srgbClr val="333333"/>
                </a:solidFill>
                <a:latin typeface="Arial"/>
                <a:ea typeface="Microsoft YaHei"/>
              </a:rPr>
              <a:t>(h) is a growing function of ρ while (2/ρ)*R</a:t>
            </a:r>
            <a:r>
              <a:rPr b="0" lang="en-US" sz="1800" spc="-1" strike="noStrike" baseline="-8000">
                <a:solidFill>
                  <a:srgbClr val="333333"/>
                </a:solidFill>
                <a:latin typeface="Arial"/>
                <a:ea typeface="Microsoft YaHei"/>
              </a:rPr>
              <a:t>s</a:t>
            </a:r>
            <a:r>
              <a:rPr b="0" lang="en-US" sz="1800" spc="-1" strike="noStrike">
                <a:solidFill>
                  <a:srgbClr val="333333"/>
                </a:solidFill>
                <a:latin typeface="Arial"/>
                <a:ea typeface="Microsoft YaHei"/>
              </a:rPr>
              <a:t>(H) is decreasing. Thus, a minimum of U(ρ) is expected. It is difficult to solve this optimising task analytically because of the undifferentiated R</a:t>
            </a:r>
            <a:r>
              <a:rPr b="0" lang="en-US" sz="1800" spc="-1" strike="noStrike" baseline="-8000">
                <a:solidFill>
                  <a:srgbClr val="333333"/>
                </a:solidFill>
                <a:latin typeface="Arial"/>
                <a:ea typeface="Microsoft YaHei"/>
              </a:rPr>
              <a:t>S,ρ</a:t>
            </a:r>
            <a:r>
              <a:rPr b="0" lang="en-US" sz="1800" spc="-1" strike="noStrike">
                <a:solidFill>
                  <a:srgbClr val="333333"/>
                </a:solidFill>
                <a:latin typeface="Arial"/>
                <a:ea typeface="Microsoft YaHei"/>
              </a:rPr>
              <a:t> as a function of ρ, thus in the following experiments, the value U(ρ) is estimated empirically by varying the variable ρ.</a:t>
            </a:r>
            <a:endParaRPr b="0" lang="en-GB" sz="1800" spc="-1" strike="noStrike">
              <a:latin typeface="Arial"/>
            </a:endParaRPr>
          </a:p>
          <a:p>
            <a:pPr marL="109800">
              <a:lnSpc>
                <a:spcPct val="100000"/>
              </a:lnSpc>
              <a:spcBef>
                <a:spcPts val="1417"/>
              </a:spcBef>
            </a:pP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CustomShape 1"/>
          <p:cNvSpPr/>
          <p:nvPr/>
        </p:nvSpPr>
        <p:spPr>
          <a:xfrm>
            <a:off x="504000" y="226080"/>
            <a:ext cx="9070200" cy="94464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1" lang="en-GB" sz="2400" spc="-1" strike="noStrike">
                <a:solidFill>
                  <a:srgbClr val="a26d6a"/>
                </a:solidFill>
                <a:latin typeface="Arial"/>
                <a:ea typeface="DejaVu Sans"/>
              </a:rPr>
              <a:t>Experiments with L</a:t>
            </a:r>
            <a:r>
              <a:rPr b="1" lang="en-GB" sz="2400" spc="-1" strike="noStrike" baseline="-8000">
                <a:solidFill>
                  <a:srgbClr val="a26d6a"/>
                </a:solidFill>
                <a:latin typeface="Arial"/>
                <a:ea typeface="DejaVu Sans"/>
              </a:rPr>
              <a:t>1</a:t>
            </a:r>
            <a:r>
              <a:rPr b="1" lang="en-GB" sz="2400" spc="-1" strike="noStrike">
                <a:solidFill>
                  <a:srgbClr val="a26d6a"/>
                </a:solidFill>
                <a:latin typeface="Arial"/>
                <a:ea typeface="DejaVu Sans"/>
              </a:rPr>
              <a:t>-geometric margin</a:t>
            </a:r>
            <a:endParaRPr b="0" lang="en-GB" sz="2400" spc="-1" strike="noStrike">
              <a:latin typeface="Arial"/>
            </a:endParaRPr>
          </a:p>
        </p:txBody>
      </p:sp>
      <p:sp>
        <p:nvSpPr>
          <p:cNvPr id="214" name="CustomShape 2"/>
          <p:cNvSpPr/>
          <p:nvPr/>
        </p:nvSpPr>
        <p:spPr>
          <a:xfrm>
            <a:off x="720000" y="1260000"/>
            <a:ext cx="8998200" cy="3150720"/>
          </a:xfrm>
          <a:prstGeom prst="rect">
            <a:avLst/>
          </a:prstGeom>
          <a:noFill/>
          <a:ln w="0">
            <a:noFill/>
          </a:ln>
        </p:spPr>
        <p:style>
          <a:lnRef idx="0"/>
          <a:fillRef idx="0"/>
          <a:effectRef idx="0"/>
          <a:fontRef idx="minor"/>
        </p:style>
        <p:txBody>
          <a:bodyPr lIns="0" rIns="0" tIns="0" bIns="0">
            <a:noAutofit/>
          </a:bodyPr>
          <a:p>
            <a:pPr>
              <a:lnSpc>
                <a:spcPct val="100000"/>
              </a:lnSpc>
              <a:spcBef>
                <a:spcPts val="1417"/>
              </a:spcBef>
            </a:pPr>
            <a:r>
              <a:rPr b="0" lang="en-US" sz="1800" spc="-1" strike="noStrike">
                <a:solidFill>
                  <a:srgbClr val="333333"/>
                </a:solidFill>
                <a:latin typeface="Arial"/>
                <a:ea typeface="Microsoft YaHei"/>
              </a:rPr>
              <a:t>Initially, AdaBoost was implemented as an iterative process. In each boosting round, a weak classifier is selected in order to minimise the error on some specially designed distribution. Alternatively, the L</a:t>
            </a:r>
            <a:r>
              <a:rPr b="0" lang="en-US" sz="1800" spc="-1" strike="noStrike" baseline="-8000">
                <a:solidFill>
                  <a:srgbClr val="333333"/>
                </a:solidFill>
                <a:latin typeface="Arial"/>
                <a:ea typeface="Microsoft YaHei"/>
              </a:rPr>
              <a:t>1</a:t>
            </a:r>
            <a:r>
              <a:rPr b="0" lang="en-US" sz="1800" spc="-1" strike="noStrike">
                <a:solidFill>
                  <a:srgbClr val="333333"/>
                </a:solidFill>
                <a:latin typeface="Arial"/>
                <a:ea typeface="Microsoft YaHei"/>
              </a:rPr>
              <a:t>-geometric margin in the separable case for the training set can be defined and maximised explicitly, e.g. using linear programming. Thus, we obtain two methods for the classifier ensemble implementation, and moreover, the second version is a margin maximiser. If it is true that maximising the margin yields less risk, the second version classifier should give better results. This statement is checked in the following experiments.</a:t>
            </a:r>
            <a:endParaRPr b="0" lang="en-GB" sz="1800" spc="-1" strike="noStrike">
              <a:latin typeface="Arial"/>
            </a:endParaRPr>
          </a:p>
          <a:p>
            <a:pPr>
              <a:lnSpc>
                <a:spcPct val="100000"/>
              </a:lnSpc>
              <a:spcBef>
                <a:spcPts val="1417"/>
              </a:spcBef>
            </a:pP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CustomShape 1"/>
          <p:cNvSpPr/>
          <p:nvPr/>
        </p:nvSpPr>
        <p:spPr>
          <a:xfrm>
            <a:off x="504000" y="226080"/>
            <a:ext cx="9070200" cy="94464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1" lang="en-GB" sz="2400" spc="-1" strike="noStrike">
                <a:solidFill>
                  <a:srgbClr val="a26d6a"/>
                </a:solidFill>
                <a:latin typeface="Arial"/>
                <a:ea typeface="DejaVu Sans"/>
              </a:rPr>
              <a:t>Experiments with L</a:t>
            </a:r>
            <a:r>
              <a:rPr b="1" lang="en-GB" sz="2400" spc="-1" strike="noStrike" baseline="-8000">
                <a:solidFill>
                  <a:srgbClr val="a26d6a"/>
                </a:solidFill>
                <a:latin typeface="Arial"/>
                <a:ea typeface="DejaVu Sans"/>
              </a:rPr>
              <a:t>1</a:t>
            </a:r>
            <a:r>
              <a:rPr b="1" lang="en-GB" sz="2400" spc="-1" strike="noStrike">
                <a:solidFill>
                  <a:srgbClr val="a26d6a"/>
                </a:solidFill>
                <a:latin typeface="Arial"/>
                <a:ea typeface="DejaVu Sans"/>
              </a:rPr>
              <a:t>-geometric margin: synthetic data sets with a varying number of features </a:t>
            </a:r>
            <a:endParaRPr b="0" lang="en-GB" sz="2400" spc="-1" strike="noStrike">
              <a:latin typeface="Arial"/>
            </a:endParaRPr>
          </a:p>
        </p:txBody>
      </p:sp>
      <p:pic>
        <p:nvPicPr>
          <p:cNvPr id="216" name="Рисунок 215" descr=""/>
          <p:cNvPicPr/>
          <p:nvPr/>
        </p:nvPicPr>
        <p:blipFill>
          <a:blip r:embed="rId1"/>
          <a:stretch/>
        </p:blipFill>
        <p:spPr>
          <a:xfrm>
            <a:off x="360000" y="1260000"/>
            <a:ext cx="9131040" cy="2338200"/>
          </a:xfrm>
          <a:prstGeom prst="rect">
            <a:avLst/>
          </a:prstGeom>
          <a:ln w="0">
            <a:noFill/>
          </a:ln>
        </p:spPr>
      </p:pic>
      <p:sp>
        <p:nvSpPr>
          <p:cNvPr id="217" name="CustomShape 2"/>
          <p:cNvSpPr/>
          <p:nvPr/>
        </p:nvSpPr>
        <p:spPr>
          <a:xfrm>
            <a:off x="362880" y="3780000"/>
            <a:ext cx="9354600" cy="1618200"/>
          </a:xfrm>
          <a:prstGeom prst="rect">
            <a:avLst/>
          </a:prstGeom>
          <a:noFill/>
          <a:ln w="0">
            <a:noFill/>
          </a:ln>
        </p:spPr>
        <p:style>
          <a:lnRef idx="0"/>
          <a:fillRef idx="0"/>
          <a:effectRef idx="0"/>
          <a:fontRef idx="minor"/>
        </p:style>
        <p:txBody>
          <a:bodyPr lIns="0" rIns="0" tIns="0" bIns="0">
            <a:noAutofit/>
          </a:bodyPr>
          <a:p>
            <a:pPr marL="109800">
              <a:lnSpc>
                <a:spcPct val="100000"/>
              </a:lnSpc>
              <a:spcBef>
                <a:spcPts val="1417"/>
              </a:spcBef>
            </a:pPr>
            <a:r>
              <a:rPr b="0" lang="en-US" sz="1800" spc="-1" strike="noStrike">
                <a:solidFill>
                  <a:srgbClr val="333333"/>
                </a:solidFill>
                <a:latin typeface="Arial"/>
                <a:ea typeface="Microsoft YaHei"/>
              </a:rPr>
              <a:t>As seen from the graphs, the geometrical margin for the linear algorithm is higher, which is explained by the different principles of the algorithms. At the same time, the empirical risk on the test set does not differ significantly between the versions of the classifiers, as seen from the right-hand graph.</a:t>
            </a:r>
            <a:endParaRPr b="0" lang="en-GB" sz="1800" spc="-1" strike="noStrike">
              <a:latin typeface="Arial"/>
            </a:endParaRPr>
          </a:p>
          <a:p>
            <a:pPr marL="109800">
              <a:lnSpc>
                <a:spcPct val="100000"/>
              </a:lnSpc>
              <a:spcBef>
                <a:spcPts val="1417"/>
              </a:spcBef>
            </a:pPr>
            <a:endParaRPr b="0" lang="en-GB" sz="1800" spc="-1" strike="noStrike">
              <a:latin typeface="Arial"/>
            </a:endParaRPr>
          </a:p>
          <a:p>
            <a:pPr marL="109800">
              <a:lnSpc>
                <a:spcPct val="100000"/>
              </a:lnSpc>
              <a:spcBef>
                <a:spcPts val="1417"/>
              </a:spcBef>
            </a:pP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CustomShape 1"/>
          <p:cNvSpPr/>
          <p:nvPr/>
        </p:nvSpPr>
        <p:spPr>
          <a:xfrm>
            <a:off x="504000" y="226080"/>
            <a:ext cx="9070200" cy="94464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1" lang="en-GB" sz="2400" spc="-1" strike="noStrike">
                <a:solidFill>
                  <a:srgbClr val="a26d6a"/>
                </a:solidFill>
                <a:latin typeface="Arial"/>
                <a:ea typeface="DejaVu Sans"/>
              </a:rPr>
              <a:t>Experiments with L</a:t>
            </a:r>
            <a:r>
              <a:rPr b="1" lang="en-GB" sz="2400" spc="-1" strike="noStrike" baseline="-8000">
                <a:solidFill>
                  <a:srgbClr val="a26d6a"/>
                </a:solidFill>
                <a:latin typeface="Arial"/>
                <a:ea typeface="DejaVu Sans"/>
              </a:rPr>
              <a:t>1</a:t>
            </a:r>
            <a:r>
              <a:rPr b="1" lang="en-GB" sz="2400" spc="-1" strike="noStrike">
                <a:solidFill>
                  <a:srgbClr val="a26d6a"/>
                </a:solidFill>
                <a:latin typeface="Arial"/>
                <a:ea typeface="DejaVu Sans"/>
              </a:rPr>
              <a:t>-geometric margin: synthetic data sets with a varying number of samples</a:t>
            </a:r>
            <a:endParaRPr b="0" lang="en-GB" sz="2400" spc="-1" strike="noStrike">
              <a:latin typeface="Arial"/>
            </a:endParaRPr>
          </a:p>
        </p:txBody>
      </p:sp>
      <p:pic>
        <p:nvPicPr>
          <p:cNvPr id="219" name="Рисунок 218" descr=""/>
          <p:cNvPicPr/>
          <p:nvPr/>
        </p:nvPicPr>
        <p:blipFill>
          <a:blip r:embed="rId1"/>
          <a:stretch/>
        </p:blipFill>
        <p:spPr>
          <a:xfrm>
            <a:off x="1080000" y="1184400"/>
            <a:ext cx="7918200" cy="2285640"/>
          </a:xfrm>
          <a:prstGeom prst="rect">
            <a:avLst/>
          </a:prstGeom>
          <a:ln w="0">
            <a:noFill/>
          </a:ln>
        </p:spPr>
      </p:pic>
      <p:sp>
        <p:nvSpPr>
          <p:cNvPr id="220" name="CustomShape 2"/>
          <p:cNvSpPr/>
          <p:nvPr/>
        </p:nvSpPr>
        <p:spPr>
          <a:xfrm>
            <a:off x="415080" y="3780000"/>
            <a:ext cx="9302400" cy="1618200"/>
          </a:xfrm>
          <a:prstGeom prst="rect">
            <a:avLst/>
          </a:prstGeom>
          <a:noFill/>
          <a:ln w="0">
            <a:noFill/>
          </a:ln>
        </p:spPr>
        <p:style>
          <a:lnRef idx="0"/>
          <a:fillRef idx="0"/>
          <a:effectRef idx="0"/>
          <a:fontRef idx="minor"/>
        </p:style>
        <p:txBody>
          <a:bodyPr lIns="0" rIns="0" tIns="0" bIns="0">
            <a:noAutofit/>
          </a:bodyPr>
          <a:p>
            <a:pPr marL="109800">
              <a:lnSpc>
                <a:spcPct val="100000"/>
              </a:lnSpc>
              <a:spcBef>
                <a:spcPts val="1417"/>
              </a:spcBef>
            </a:pPr>
            <a:r>
              <a:rPr b="0" lang="en-US" sz="1800" spc="-1" strike="noStrike">
                <a:solidFill>
                  <a:srgbClr val="333333"/>
                </a:solidFill>
                <a:latin typeface="Arial"/>
                <a:ea typeface="Microsoft YaHei"/>
              </a:rPr>
              <a:t>Again, the significant difference in margin values can be seen, which does not, however, leads to less empirical risk for the linear algorithm. Conversely, the linear algorithm’s risk turns out to be significantly larger.</a:t>
            </a:r>
            <a:endParaRPr b="0" lang="en-GB" sz="1800" spc="-1" strike="noStrike">
              <a:latin typeface="Arial"/>
            </a:endParaRPr>
          </a:p>
          <a:p>
            <a:pPr marL="109800">
              <a:lnSpc>
                <a:spcPct val="100000"/>
              </a:lnSpc>
              <a:spcBef>
                <a:spcPts val="1417"/>
              </a:spcBef>
            </a:pPr>
            <a:endParaRPr b="0" lang="en-GB" sz="1800" spc="-1" strike="noStrike">
              <a:latin typeface="Arial"/>
            </a:endParaRPr>
          </a:p>
          <a:p>
            <a:pPr marL="109800">
              <a:lnSpc>
                <a:spcPct val="100000"/>
              </a:lnSpc>
              <a:spcBef>
                <a:spcPts val="1417"/>
              </a:spcBef>
            </a:pP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CustomShape 1"/>
          <p:cNvSpPr/>
          <p:nvPr/>
        </p:nvSpPr>
        <p:spPr>
          <a:xfrm>
            <a:off x="504000" y="226080"/>
            <a:ext cx="9070200" cy="94464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1" lang="en-GB" sz="2400" spc="-1" strike="noStrike">
                <a:solidFill>
                  <a:srgbClr val="a26d6a"/>
                </a:solidFill>
                <a:latin typeface="Arial"/>
                <a:ea typeface="DejaVu Sans"/>
              </a:rPr>
              <a:t>Experiments with L</a:t>
            </a:r>
            <a:r>
              <a:rPr b="1" lang="en-GB" sz="2400" spc="-1" strike="noStrike" baseline="-8000">
                <a:solidFill>
                  <a:srgbClr val="a26d6a"/>
                </a:solidFill>
                <a:latin typeface="Arial"/>
                <a:ea typeface="DejaVu Sans"/>
              </a:rPr>
              <a:t>1</a:t>
            </a:r>
            <a:r>
              <a:rPr b="1" lang="en-GB" sz="2400" spc="-1" strike="noStrike">
                <a:solidFill>
                  <a:srgbClr val="a26d6a"/>
                </a:solidFill>
                <a:latin typeface="Arial"/>
                <a:ea typeface="DejaVu Sans"/>
              </a:rPr>
              <a:t>-geometric margin: synthetic data sets with a varying per cent of informative features</a:t>
            </a:r>
            <a:endParaRPr b="0" lang="en-GB" sz="2400" spc="-1" strike="noStrike">
              <a:latin typeface="Arial"/>
            </a:endParaRPr>
          </a:p>
        </p:txBody>
      </p:sp>
      <p:pic>
        <p:nvPicPr>
          <p:cNvPr id="222" name="Рисунок 221" descr=""/>
          <p:cNvPicPr/>
          <p:nvPr/>
        </p:nvPicPr>
        <p:blipFill>
          <a:blip r:embed="rId1"/>
          <a:stretch/>
        </p:blipFill>
        <p:spPr>
          <a:xfrm>
            <a:off x="720000" y="1260000"/>
            <a:ext cx="8137800" cy="2334960"/>
          </a:xfrm>
          <a:prstGeom prst="rect">
            <a:avLst/>
          </a:prstGeom>
          <a:ln w="0">
            <a:noFill/>
          </a:ln>
        </p:spPr>
      </p:pic>
      <p:sp>
        <p:nvSpPr>
          <p:cNvPr id="223" name="CustomShape 2"/>
          <p:cNvSpPr/>
          <p:nvPr/>
        </p:nvSpPr>
        <p:spPr>
          <a:xfrm>
            <a:off x="506160" y="3780000"/>
            <a:ext cx="9391320" cy="1618200"/>
          </a:xfrm>
          <a:prstGeom prst="rect">
            <a:avLst/>
          </a:prstGeom>
          <a:noFill/>
          <a:ln w="0">
            <a:noFill/>
          </a:ln>
        </p:spPr>
        <p:style>
          <a:lnRef idx="0"/>
          <a:fillRef idx="0"/>
          <a:effectRef idx="0"/>
          <a:fontRef idx="minor"/>
        </p:style>
        <p:txBody>
          <a:bodyPr lIns="0" rIns="0" tIns="0" bIns="0">
            <a:noAutofit/>
          </a:bodyPr>
          <a:p>
            <a:pPr marL="109800">
              <a:lnSpc>
                <a:spcPct val="100000"/>
              </a:lnSpc>
              <a:spcBef>
                <a:spcPts val="1417"/>
              </a:spcBef>
            </a:pPr>
            <a:r>
              <a:rPr b="0" lang="en-US" sz="1800" spc="-1" strike="noStrike">
                <a:solidFill>
                  <a:srgbClr val="333333"/>
                </a:solidFill>
                <a:latin typeface="Arial"/>
                <a:ea typeface="Microsoft YaHei"/>
              </a:rPr>
              <a:t>The ratio of the data is similar to previous experiments; the difference in margin does not lead to better empirical risk.</a:t>
            </a:r>
            <a:endParaRPr b="0" lang="en-GB" sz="1800" spc="-1" strike="noStrike">
              <a:latin typeface="Arial"/>
            </a:endParaRPr>
          </a:p>
          <a:p>
            <a:pPr marL="109800">
              <a:lnSpc>
                <a:spcPct val="100000"/>
              </a:lnSpc>
              <a:spcBef>
                <a:spcPts val="1417"/>
              </a:spcBef>
            </a:pPr>
            <a:endParaRPr b="0" lang="en-GB" sz="1800" spc="-1" strike="noStrike">
              <a:latin typeface="Arial"/>
            </a:endParaRPr>
          </a:p>
          <a:p>
            <a:pPr marL="109800">
              <a:lnSpc>
                <a:spcPct val="100000"/>
              </a:lnSpc>
              <a:spcBef>
                <a:spcPts val="1417"/>
              </a:spcBef>
            </a:pP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CustomShape 1"/>
          <p:cNvSpPr/>
          <p:nvPr/>
        </p:nvSpPr>
        <p:spPr>
          <a:xfrm>
            <a:off x="504000" y="226080"/>
            <a:ext cx="9070200" cy="8521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1" lang="en-GB" sz="2400" spc="-1" strike="noStrike">
                <a:solidFill>
                  <a:srgbClr val="a26d6a"/>
                </a:solidFill>
                <a:latin typeface="Arial"/>
                <a:ea typeface="DejaVu Sans"/>
              </a:rPr>
              <a:t>Experiments with L</a:t>
            </a:r>
            <a:r>
              <a:rPr b="1" lang="en-GB" sz="2400" spc="-1" strike="noStrike" baseline="-8000">
                <a:solidFill>
                  <a:srgbClr val="a26d6a"/>
                </a:solidFill>
                <a:latin typeface="Arial"/>
                <a:ea typeface="DejaVu Sans"/>
              </a:rPr>
              <a:t>1</a:t>
            </a:r>
            <a:r>
              <a:rPr b="1" lang="en-GB" sz="2400" spc="-1" strike="noStrike">
                <a:solidFill>
                  <a:srgbClr val="a26d6a"/>
                </a:solidFill>
                <a:latin typeface="Arial"/>
                <a:ea typeface="DejaVu Sans"/>
              </a:rPr>
              <a:t>-geometric margin: tests on real data sets</a:t>
            </a:r>
            <a:endParaRPr b="0" lang="en-GB" sz="2400" spc="-1" strike="noStrike">
              <a:latin typeface="Arial"/>
            </a:endParaRPr>
          </a:p>
        </p:txBody>
      </p:sp>
      <p:sp>
        <p:nvSpPr>
          <p:cNvPr id="225" name="CustomShape 2"/>
          <p:cNvSpPr/>
          <p:nvPr/>
        </p:nvSpPr>
        <p:spPr>
          <a:xfrm>
            <a:off x="506160" y="1080000"/>
            <a:ext cx="9391320" cy="538200"/>
          </a:xfrm>
          <a:prstGeom prst="rect">
            <a:avLst/>
          </a:prstGeom>
          <a:noFill/>
          <a:ln w="0">
            <a:noFill/>
          </a:ln>
        </p:spPr>
        <p:style>
          <a:lnRef idx="0"/>
          <a:fillRef idx="0"/>
          <a:effectRef idx="0"/>
          <a:fontRef idx="minor"/>
        </p:style>
        <p:txBody>
          <a:bodyPr lIns="0" rIns="0" tIns="0" bIns="0">
            <a:noAutofit/>
          </a:bodyPr>
          <a:p>
            <a:pPr marL="109800">
              <a:lnSpc>
                <a:spcPct val="100000"/>
              </a:lnSpc>
              <a:spcBef>
                <a:spcPts val="1417"/>
              </a:spcBef>
            </a:pPr>
            <a:r>
              <a:rPr b="0" lang="en-US" sz="1800" spc="-1" strike="noStrike">
                <a:solidFill>
                  <a:srgbClr val="333333"/>
                </a:solidFill>
                <a:latin typeface="Arial"/>
                <a:ea typeface="Microsoft YaHei"/>
              </a:rPr>
              <a:t>Set of experiments on breast cancer data set give results as follow:</a:t>
            </a:r>
            <a:endParaRPr b="0" lang="en-GB" sz="1800" spc="-1" strike="noStrike">
              <a:latin typeface="Arial"/>
            </a:endParaRPr>
          </a:p>
          <a:p>
            <a:pPr marL="109800">
              <a:lnSpc>
                <a:spcPct val="100000"/>
              </a:lnSpc>
              <a:spcBef>
                <a:spcPts val="1417"/>
              </a:spcBef>
            </a:pPr>
            <a:endParaRPr b="0" lang="en-GB" sz="1800" spc="-1" strike="noStrike">
              <a:latin typeface="Arial"/>
            </a:endParaRPr>
          </a:p>
          <a:p>
            <a:pPr marL="109800">
              <a:lnSpc>
                <a:spcPct val="100000"/>
              </a:lnSpc>
              <a:spcBef>
                <a:spcPts val="1417"/>
              </a:spcBef>
            </a:pPr>
            <a:endParaRPr b="0" lang="en-GB" sz="1800" spc="-1" strike="noStrike">
              <a:latin typeface="Arial"/>
            </a:endParaRPr>
          </a:p>
        </p:txBody>
      </p:sp>
      <p:pic>
        <p:nvPicPr>
          <p:cNvPr id="226" name="Рисунок 225" descr=""/>
          <p:cNvPicPr/>
          <p:nvPr/>
        </p:nvPicPr>
        <p:blipFill>
          <a:blip r:embed="rId1"/>
          <a:stretch/>
        </p:blipFill>
        <p:spPr>
          <a:xfrm>
            <a:off x="2127960" y="1440000"/>
            <a:ext cx="4890240" cy="970920"/>
          </a:xfrm>
          <a:prstGeom prst="rect">
            <a:avLst/>
          </a:prstGeom>
          <a:ln w="0">
            <a:noFill/>
          </a:ln>
        </p:spPr>
      </p:pic>
      <p:sp>
        <p:nvSpPr>
          <p:cNvPr id="227" name="CustomShape 3"/>
          <p:cNvSpPr/>
          <p:nvPr/>
        </p:nvSpPr>
        <p:spPr>
          <a:xfrm>
            <a:off x="564480" y="2520000"/>
            <a:ext cx="9004320" cy="538200"/>
          </a:xfrm>
          <a:prstGeom prst="rect">
            <a:avLst/>
          </a:prstGeom>
          <a:noFill/>
          <a:ln w="0">
            <a:noFill/>
          </a:ln>
        </p:spPr>
        <p:style>
          <a:lnRef idx="0"/>
          <a:fillRef idx="0"/>
          <a:effectRef idx="0"/>
          <a:fontRef idx="minor"/>
        </p:style>
        <p:txBody>
          <a:bodyPr lIns="0" rIns="0" tIns="0" bIns="0">
            <a:noAutofit/>
          </a:bodyPr>
          <a:p>
            <a:pPr marL="109800">
              <a:lnSpc>
                <a:spcPct val="100000"/>
              </a:lnSpc>
              <a:spcBef>
                <a:spcPts val="1417"/>
              </a:spcBef>
            </a:pPr>
            <a:r>
              <a:rPr b="0" lang="en-US" sz="1800" spc="-1" strike="noStrike">
                <a:solidFill>
                  <a:srgbClr val="333333"/>
                </a:solidFill>
                <a:latin typeface="Arial"/>
                <a:ea typeface="Microsoft YaHei"/>
              </a:rPr>
              <a:t>Set of experiments on ionosphere data set give results as follow:</a:t>
            </a:r>
            <a:endParaRPr b="0" lang="en-GB" sz="1800" spc="-1" strike="noStrike">
              <a:latin typeface="Arial"/>
            </a:endParaRPr>
          </a:p>
          <a:p>
            <a:pPr marL="109800">
              <a:lnSpc>
                <a:spcPct val="100000"/>
              </a:lnSpc>
              <a:spcBef>
                <a:spcPts val="1417"/>
              </a:spcBef>
            </a:pPr>
            <a:endParaRPr b="0" lang="en-GB" sz="1800" spc="-1" strike="noStrike">
              <a:latin typeface="Arial"/>
            </a:endParaRPr>
          </a:p>
          <a:p>
            <a:pPr marL="109800">
              <a:lnSpc>
                <a:spcPct val="100000"/>
              </a:lnSpc>
              <a:spcBef>
                <a:spcPts val="1417"/>
              </a:spcBef>
            </a:pPr>
            <a:endParaRPr b="0" lang="en-GB" sz="1800" spc="-1" strike="noStrike">
              <a:latin typeface="Arial"/>
            </a:endParaRPr>
          </a:p>
        </p:txBody>
      </p:sp>
      <p:pic>
        <p:nvPicPr>
          <p:cNvPr id="228" name="Рисунок 227" descr=""/>
          <p:cNvPicPr/>
          <p:nvPr/>
        </p:nvPicPr>
        <p:blipFill>
          <a:blip r:embed="rId2"/>
          <a:stretch/>
        </p:blipFill>
        <p:spPr>
          <a:xfrm>
            <a:off x="2160000" y="2880000"/>
            <a:ext cx="4844520" cy="950400"/>
          </a:xfrm>
          <a:prstGeom prst="rect">
            <a:avLst/>
          </a:prstGeom>
          <a:ln w="0">
            <a:noFill/>
          </a:ln>
        </p:spPr>
      </p:pic>
      <p:sp>
        <p:nvSpPr>
          <p:cNvPr id="229" name="CustomShape 4"/>
          <p:cNvSpPr/>
          <p:nvPr/>
        </p:nvSpPr>
        <p:spPr>
          <a:xfrm>
            <a:off x="569880" y="3960000"/>
            <a:ext cx="9265680" cy="1438200"/>
          </a:xfrm>
          <a:prstGeom prst="rect">
            <a:avLst/>
          </a:prstGeom>
          <a:noFill/>
          <a:ln w="0">
            <a:noFill/>
          </a:ln>
        </p:spPr>
        <p:style>
          <a:lnRef idx="0"/>
          <a:fillRef idx="0"/>
          <a:effectRef idx="0"/>
          <a:fontRef idx="minor"/>
        </p:style>
        <p:txBody>
          <a:bodyPr lIns="0" rIns="0" tIns="0" bIns="0">
            <a:noAutofit/>
          </a:bodyPr>
          <a:p>
            <a:pPr marL="109800">
              <a:lnSpc>
                <a:spcPct val="100000"/>
              </a:lnSpc>
              <a:spcBef>
                <a:spcPts val="1417"/>
              </a:spcBef>
            </a:pPr>
            <a:r>
              <a:rPr b="0" lang="en-US" sz="1800" spc="-1" strike="noStrike">
                <a:solidFill>
                  <a:srgbClr val="333333"/>
                </a:solidFill>
                <a:latin typeface="Arial"/>
                <a:ea typeface="Microsoft YaHei"/>
              </a:rPr>
              <a:t>On both data sets, the linear algorithm simultaneously gives the larger geometric margin and the larger error. Together with results on synthetic data sets, this shows that the larger geometric margin does not ensure the smaller error. To summarise, L1-geometric margin cannot be a reliable indicator of classifier quality.</a:t>
            </a:r>
            <a:endParaRPr b="0" lang="en-GB" sz="1800" spc="-1" strike="noStrike">
              <a:latin typeface="Arial"/>
            </a:endParaRPr>
          </a:p>
          <a:p>
            <a:pPr marL="109800">
              <a:lnSpc>
                <a:spcPct val="100000"/>
              </a:lnSpc>
              <a:spcBef>
                <a:spcPts val="1417"/>
              </a:spcBef>
            </a:pPr>
            <a:endParaRPr b="0" lang="en-GB" sz="1800" spc="-1" strike="noStrike">
              <a:latin typeface="Arial"/>
            </a:endParaRPr>
          </a:p>
          <a:p>
            <a:pPr marL="109800">
              <a:lnSpc>
                <a:spcPct val="100000"/>
              </a:lnSpc>
              <a:spcBef>
                <a:spcPts val="1417"/>
              </a:spcBef>
            </a:pPr>
            <a:endParaRPr b="0" lang="en-GB"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1519</TotalTime>
  <Application>LibreOffice/7.0.4.2$Windows_X86_64 LibreOffice_project/dcf040e67528d9187c66b2379df5ea4407429775</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2022-06-16T12:17:58Z</dcterms:created>
  <dc:creator/>
  <dc:description/>
  <dc:language>ru-RU</dc:language>
  <cp:lastModifiedBy/>
  <dcterms:modified xsi:type="dcterms:W3CDTF">2022-06-21T22:24:30Z</dcterms:modified>
  <cp:revision>196</cp:revision>
  <dc:subject/>
  <dc:title>Презентация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Произвольный</vt:lpwstr>
  </property>
  <property fmtid="{D5CDD505-2E9C-101B-9397-08002B2CF9AE}" pid="3" name="Slides">
    <vt:i4>15</vt:i4>
  </property>
</Properties>
</file>