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Для правки текста заглавия щёлкните мышью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Для правки структуры щёлкните мышью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Второй уровень структуры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Третий уровень структуры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Четвёртый уровень структуры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Пятый уровень структуры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Шестой уровень структуры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Седьмой уровень структуры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Для правки текста заглавия щёлкните мышью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Для правки структуры щёлкните мышью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Второй уровень структуры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Третий уровень структуры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Четвёртый уровень структуры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Пятый уровень структуры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Шестой уровень структуры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Седьмой уровень структуры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0000" y="33192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Evaluating Risk Bounds for AdaBoost on Real Datasets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160000" y="2700000"/>
            <a:ext cx="4833360" cy="539280"/>
          </a:xfrm>
          <a:prstGeom prst="rect">
            <a:avLst/>
          </a:prstGeom>
          <a:ln w="0"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360720" y="3600000"/>
            <a:ext cx="917928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a26d6a"/>
                </a:solidFill>
                <a:latin typeface="Arial"/>
                <a:ea typeface="Microsoft YaHei"/>
              </a:rPr>
              <a:t>The task of constructing an AdaBoost ensemble is to obtain a linear combination of h</a:t>
            </a:r>
            <a:r>
              <a:rPr b="1" lang="en-US" sz="2200" spc="-1" strike="noStrike" baseline="-8000">
                <a:solidFill>
                  <a:srgbClr val="a26d6a"/>
                </a:solidFill>
                <a:latin typeface="Arial"/>
                <a:ea typeface="Microsoft YaHei"/>
              </a:rPr>
              <a:t>k</a:t>
            </a:r>
            <a:r>
              <a:rPr b="1" lang="en-US" sz="2200" spc="-1" strike="noStrike">
                <a:solidFill>
                  <a:srgbClr val="a26d6a"/>
                </a:solidFill>
                <a:latin typeface="Arial"/>
                <a:ea typeface="Microsoft YaHei"/>
              </a:rPr>
              <a:t> classifiers from hypothesis set H in such a way as to reduce generalisation error. The hypothesis set H consists of “weak” classifiers such as decision stumps or hyper-planes into two classes.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60000" y="1620000"/>
            <a:ext cx="95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a26d6a"/>
                </a:solidFill>
                <a:latin typeface="Arial"/>
                <a:ea typeface="Microsoft YaHei"/>
              </a:rPr>
              <a:t>This work explores AdaBoost ensembles created by different algorithms. The AdaBoost ensemble is as follows: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Problems explored in this paper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920" cy="11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360000" y="1620000"/>
            <a:ext cx="953928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a26d6a"/>
                </a:solidFill>
                <a:latin typeface="Arial"/>
                <a:ea typeface="Microsoft YaHei"/>
              </a:rPr>
              <a:t>This work explores AdaBoost ensembles created by different algorithms. The AdaBoost ensemble is as follows: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2022-06-16T12:17:58Z</dcterms:created>
  <dc:creator/>
  <dc:description/>
  <dc:language>ru-RU</dc:language>
  <cp:lastModifiedBy/>
  <dcterms:modified xsi:type="dcterms:W3CDTF">2022-06-18T15:47:42Z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