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12"/>
  </p:notesMasterIdLst>
  <p:sldIdLst>
    <p:sldId id="257" r:id="rId2"/>
    <p:sldId id="259" r:id="rId3"/>
    <p:sldId id="262" r:id="rId4"/>
    <p:sldId id="270" r:id="rId5"/>
    <p:sldId id="269" r:id="rId6"/>
    <p:sldId id="271" r:id="rId7"/>
    <p:sldId id="272" r:id="rId8"/>
    <p:sldId id="266" r:id="rId9"/>
    <p:sldId id="267" r:id="rId10"/>
    <p:sldId id="273" r:id="rId11"/>
  </p:sldIdLst>
  <p:sldSz cx="9144000" cy="5143500" type="screen16x9"/>
  <p:notesSz cx="6858000" cy="9144000"/>
  <p:embeddedFontLst>
    <p:embeddedFont>
      <p:font typeface="Arial Narrow" panose="020B0604020202020204" pitchFamily="34" charset="0"/>
      <p:regular r:id="rId13"/>
      <p:bold r:id="rId14"/>
      <p:italic r:id="rId15"/>
      <p:boldItalic r:id="rId16"/>
    </p:embeddedFont>
    <p:embeddedFont>
      <p:font typeface="Helvetica Neue" panose="02000503000000020004" pitchFamily="2" charset="0"/>
      <p:regular r:id="rId17"/>
      <p:bold r:id="rId18"/>
      <p:italic r:id="rId19"/>
      <p:boldItalic r:id="rId20"/>
    </p:embeddedFont>
    <p:embeddedFont>
      <p:font typeface="Quattrocento Sans" panose="020B0502050000020003"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Средний стиль 3 — акцент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Темный стиль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0"/>
  </p:normalViewPr>
  <p:slideViewPr>
    <p:cSldViewPr snapToGrid="0">
      <p:cViewPr varScale="1">
        <p:scale>
          <a:sx n="159" d="100"/>
          <a:sy n="159" d="100"/>
        </p:scale>
        <p:origin x="5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8972429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8260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8" name="Google Shape;2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8939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7393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08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7405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Синий заголовок и текст">
  <p:cSld name="Синий заголовок и текст">
    <p:bg>
      <p:bgPr>
        <a:solidFill>
          <a:srgbClr val="FFFFFF"/>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lvl1pPr marL="0" lvl="0"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0" lvl="1"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lvl="2"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0" lvl="3"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0" lvl="4"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0" lvl="5"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0" lvl="6"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0" lvl="7"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0" lvl="8"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ru-RU"/>
              <a:t>‹#›</a:t>
            </a:fld>
            <a:endParaRPr/>
          </a:p>
        </p:txBody>
      </p:sp>
      <p:sp>
        <p:nvSpPr>
          <p:cNvPr id="13" name="Google Shape;13;p2"/>
          <p:cNvSpPr/>
          <p:nvPr/>
        </p:nvSpPr>
        <p:spPr>
          <a:xfrm>
            <a:off x="0" y="4142"/>
            <a:ext cx="9144329" cy="1059582"/>
          </a:xfrm>
          <a:prstGeom prst="rect">
            <a:avLst/>
          </a:prstGeom>
          <a:solidFill>
            <a:srgbClr val="013260"/>
          </a:solidFill>
          <a:ln>
            <a:noFill/>
          </a:ln>
          <a:effectLst>
            <a:outerShdw blurRad="50800" dist="25400" dir="5400000" rotWithShape="0">
              <a:srgbClr val="000000">
                <a:alpha val="49803"/>
              </a:srgbClr>
            </a:outerShdw>
          </a:effectLst>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FFFFFF"/>
              </a:solidFill>
              <a:latin typeface="Arial"/>
              <a:ea typeface="Arial"/>
              <a:cs typeface="Arial"/>
              <a:sym typeface="Arial"/>
            </a:endParaRPr>
          </a:p>
        </p:txBody>
      </p:sp>
      <p:sp>
        <p:nvSpPr>
          <p:cNvPr id="14" name="Google Shape;14;p2"/>
          <p:cNvSpPr txBox="1">
            <a:spLocks noGrp="1"/>
          </p:cNvSpPr>
          <p:nvPr>
            <p:ph type="title"/>
          </p:nvPr>
        </p:nvSpPr>
        <p:spPr>
          <a:xfrm>
            <a:off x="1043608" y="51470"/>
            <a:ext cx="8100392" cy="936105"/>
          </a:xfrm>
          <a:prstGeom prst="rect">
            <a:avLst/>
          </a:prstGeom>
          <a:noFill/>
          <a:ln>
            <a:noFill/>
          </a:ln>
        </p:spPr>
        <p:txBody>
          <a:bodyPr spcFirstLastPara="1" wrap="square" lIns="71425" tIns="71425" rIns="71425" bIns="71425" anchor="ctr" anchorCtr="0">
            <a:normAutofit/>
          </a:bodyPr>
          <a:lstStyle>
            <a:lvl1pPr lvl="0" algn="l">
              <a:lnSpc>
                <a:spcPct val="100000"/>
              </a:lnSpc>
              <a:spcBef>
                <a:spcPts val="0"/>
              </a:spcBef>
              <a:spcAft>
                <a:spcPts val="0"/>
              </a:spcAft>
              <a:buClr>
                <a:schemeClr val="lt1"/>
              </a:buClr>
              <a:buSzPts val="2800"/>
              <a:buFont typeface="Arial"/>
              <a:buNone/>
              <a:defRPr>
                <a:solidFill>
                  <a:schemeClr val="lt1"/>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pic>
        <p:nvPicPr>
          <p:cNvPr id="15" name="Google Shape;15;p2" descr="Изображение"/>
          <p:cNvPicPr preferRelativeResize="0"/>
          <p:nvPr/>
        </p:nvPicPr>
        <p:blipFill rotWithShape="1">
          <a:blip r:embed="rId2">
            <a:alphaModFix/>
          </a:blip>
          <a:srcRect/>
          <a:stretch/>
        </p:blipFill>
        <p:spPr>
          <a:xfrm>
            <a:off x="39799" y="75851"/>
            <a:ext cx="947529" cy="916163"/>
          </a:xfrm>
          <a:prstGeom prst="rect">
            <a:avLst/>
          </a:prstGeom>
          <a:noFill/>
          <a:ln>
            <a:noFill/>
          </a:ln>
        </p:spPr>
      </p:pic>
      <p:sp>
        <p:nvSpPr>
          <p:cNvPr id="16" name="Google Shape;16;p2"/>
          <p:cNvSpPr txBox="1">
            <a:spLocks noGrp="1"/>
          </p:cNvSpPr>
          <p:nvPr>
            <p:ph type="body" idx="1"/>
          </p:nvPr>
        </p:nvSpPr>
        <p:spPr>
          <a:xfrm>
            <a:off x="251520" y="1131590"/>
            <a:ext cx="8712968" cy="3699410"/>
          </a:xfrm>
          <a:prstGeom prst="rect">
            <a:avLst/>
          </a:prstGeom>
          <a:noFill/>
          <a:ln>
            <a:noFill/>
          </a:ln>
        </p:spPr>
        <p:txBody>
          <a:bodyPr spcFirstLastPara="1" wrap="square" lIns="71425" tIns="71425" rIns="71425" bIns="71425" anchor="t" anchorCtr="0">
            <a:normAutofit/>
          </a:bodyPr>
          <a:lstStyle>
            <a:lvl1pPr marL="457200" lvl="0" indent="-228600" algn="l">
              <a:lnSpc>
                <a:spcPct val="100000"/>
              </a:lnSpc>
              <a:spcBef>
                <a:spcPts val="0"/>
              </a:spcBef>
              <a:spcAft>
                <a:spcPts val="0"/>
              </a:spcAft>
              <a:buClr>
                <a:srgbClr val="000000"/>
              </a:buClr>
              <a:buSzPts val="1200"/>
              <a:buFont typeface="Quattrocento Sans"/>
              <a:buNone/>
              <a:defRPr sz="1600"/>
            </a:lvl1pPr>
            <a:lvl2pPr marL="914400" lvl="1" indent="-304800" algn="l">
              <a:lnSpc>
                <a:spcPct val="100000"/>
              </a:lnSpc>
              <a:spcBef>
                <a:spcPts val="600"/>
              </a:spcBef>
              <a:spcAft>
                <a:spcPts val="0"/>
              </a:spcAft>
              <a:buClr>
                <a:srgbClr val="000000"/>
              </a:buClr>
              <a:buSzPts val="1200"/>
              <a:buFont typeface="Quattrocento Sans"/>
              <a:buChar char="•"/>
              <a:defRPr sz="1600"/>
            </a:lvl2pPr>
            <a:lvl3pPr marL="1371600" lvl="2" indent="-304800" algn="l">
              <a:lnSpc>
                <a:spcPct val="100000"/>
              </a:lnSpc>
              <a:spcBef>
                <a:spcPts val="600"/>
              </a:spcBef>
              <a:spcAft>
                <a:spcPts val="0"/>
              </a:spcAft>
              <a:buClr>
                <a:srgbClr val="000000"/>
              </a:buClr>
              <a:buSzPts val="1200"/>
              <a:buFont typeface="Quattrocento Sans"/>
              <a:buChar char="•"/>
              <a:defRPr sz="1600"/>
            </a:lvl3pPr>
            <a:lvl4pPr marL="1828800" lvl="3" indent="-304800" algn="l">
              <a:lnSpc>
                <a:spcPct val="100000"/>
              </a:lnSpc>
              <a:spcBef>
                <a:spcPts val="600"/>
              </a:spcBef>
              <a:spcAft>
                <a:spcPts val="0"/>
              </a:spcAft>
              <a:buClr>
                <a:srgbClr val="000000"/>
              </a:buClr>
              <a:buSzPts val="1200"/>
              <a:buFont typeface="Quattrocento Sans"/>
              <a:buChar char="•"/>
              <a:defRPr sz="1600"/>
            </a:lvl4pPr>
            <a:lvl5pPr marL="2286000" lvl="4" indent="-304800" algn="l">
              <a:lnSpc>
                <a:spcPct val="100000"/>
              </a:lnSpc>
              <a:spcBef>
                <a:spcPts val="600"/>
              </a:spcBef>
              <a:spcAft>
                <a:spcPts val="0"/>
              </a:spcAft>
              <a:buClr>
                <a:srgbClr val="000000"/>
              </a:buClr>
              <a:buSzPts val="1200"/>
              <a:buFont typeface="Quattrocento Sans"/>
              <a:buChar char="•"/>
              <a:defRPr sz="1600"/>
            </a:lvl5pPr>
            <a:lvl6pPr marL="2743200" lvl="5" indent="-314325" algn="l">
              <a:lnSpc>
                <a:spcPct val="100000"/>
              </a:lnSpc>
              <a:spcBef>
                <a:spcPts val="2213"/>
              </a:spcBef>
              <a:spcAft>
                <a:spcPts val="0"/>
              </a:spcAft>
              <a:buClr>
                <a:srgbClr val="000000"/>
              </a:buClr>
              <a:buSzPts val="1350"/>
              <a:buChar char="•"/>
              <a:defRPr/>
            </a:lvl6pPr>
            <a:lvl7pPr marL="3200400" lvl="6" indent="-314325" algn="l">
              <a:lnSpc>
                <a:spcPct val="100000"/>
              </a:lnSpc>
              <a:spcBef>
                <a:spcPts val="2213"/>
              </a:spcBef>
              <a:spcAft>
                <a:spcPts val="0"/>
              </a:spcAft>
              <a:buClr>
                <a:srgbClr val="000000"/>
              </a:buClr>
              <a:buSzPts val="1350"/>
              <a:buChar char="•"/>
              <a:defRPr/>
            </a:lvl7pPr>
            <a:lvl8pPr marL="3657600" lvl="7" indent="-314325" algn="l">
              <a:lnSpc>
                <a:spcPct val="100000"/>
              </a:lnSpc>
              <a:spcBef>
                <a:spcPts val="2213"/>
              </a:spcBef>
              <a:spcAft>
                <a:spcPts val="0"/>
              </a:spcAft>
              <a:buClr>
                <a:srgbClr val="000000"/>
              </a:buClr>
              <a:buSzPts val="1350"/>
              <a:buChar char="•"/>
              <a:defRPr/>
            </a:lvl8pPr>
            <a:lvl9pPr marL="4114800" lvl="8" indent="-314325" algn="l">
              <a:lnSpc>
                <a:spcPct val="100000"/>
              </a:lnSpc>
              <a:spcBef>
                <a:spcPts val="2213"/>
              </a:spcBef>
              <a:spcAft>
                <a:spcPts val="0"/>
              </a:spcAft>
              <a:buClr>
                <a:srgbClr val="000000"/>
              </a:buClr>
              <a:buSzPts val="1350"/>
              <a:buChar char="•"/>
              <a:defRPr/>
            </a:lvl9pPr>
          </a:lstStyle>
          <a:p>
            <a:endParaRPr/>
          </a:p>
        </p:txBody>
      </p:sp>
      <p:cxnSp>
        <p:nvCxnSpPr>
          <p:cNvPr id="17" name="Google Shape;17;p2"/>
          <p:cNvCxnSpPr/>
          <p:nvPr/>
        </p:nvCxnSpPr>
        <p:spPr>
          <a:xfrm>
            <a:off x="0" y="4867006"/>
            <a:ext cx="9100866" cy="0"/>
          </a:xfrm>
          <a:prstGeom prst="straightConnector1">
            <a:avLst/>
          </a:prstGeom>
          <a:noFill/>
          <a:ln w="12700" cap="flat" cmpd="sng">
            <a:solidFill>
              <a:srgbClr val="253957"/>
            </a:solidFill>
            <a:prstDash val="solid"/>
            <a:miter lim="400000"/>
            <a:headEnd type="none" w="sm" len="sm"/>
            <a:tailEnd type="none" w="sm" len="sm"/>
          </a:ln>
        </p:spPr>
      </p:cxnSp>
      <p:sp>
        <p:nvSpPr>
          <p:cNvPr id="18" name="Google Shape;18;p2"/>
          <p:cNvSpPr txBox="1"/>
          <p:nvPr/>
        </p:nvSpPr>
        <p:spPr>
          <a:xfrm>
            <a:off x="89502" y="4921011"/>
            <a:ext cx="2726599" cy="192601"/>
          </a:xfrm>
          <a:prstGeom prst="rect">
            <a:avLst/>
          </a:prstGeom>
          <a:noFill/>
          <a:ln>
            <a:noFill/>
          </a:ln>
        </p:spPr>
        <p:txBody>
          <a:bodyPr spcFirstLastPara="1" wrap="square" lIns="26775" tIns="26775" rIns="26775" bIns="26775" anchor="ctr" anchorCtr="0">
            <a:spAutoFit/>
          </a:bodyPr>
          <a:lstStyle/>
          <a:p>
            <a:pPr marL="0" marR="0" lvl="0" indent="0" algn="l" rtl="0">
              <a:lnSpc>
                <a:spcPct val="100000"/>
              </a:lnSpc>
              <a:spcBef>
                <a:spcPts val="0"/>
              </a:spcBef>
              <a:spcAft>
                <a:spcPts val="0"/>
              </a:spcAft>
              <a:buClr>
                <a:srgbClr val="253957"/>
              </a:buClr>
              <a:buSzPts val="900"/>
              <a:buFont typeface="Arial Narrow"/>
              <a:buNone/>
            </a:pPr>
            <a:r>
              <a:rPr lang="ru-RU" sz="900" b="0" i="0" u="none" strike="noStrike" cap="none">
                <a:solidFill>
                  <a:srgbClr val="253957"/>
                </a:solidFill>
                <a:latin typeface="Arial Narrow"/>
                <a:ea typeface="Arial Narrow"/>
                <a:cs typeface="Arial Narrow"/>
                <a:sym typeface="Arial Narrow"/>
              </a:rPr>
              <a:t>ФКН, ОП Программная инженерия, 2021</a:t>
            </a:r>
            <a:endParaRPr sz="900" b="0" i="0" u="none" strike="noStrike" cap="none">
              <a:solidFill>
                <a:srgbClr val="253957"/>
              </a:solidFill>
              <a:latin typeface="Arial Narrow"/>
              <a:ea typeface="Arial Narrow"/>
              <a:cs typeface="Arial Narrow"/>
              <a:sym typeface="Arial Narrow"/>
            </a:endParaRPr>
          </a:p>
        </p:txBody>
      </p:sp>
      <p:sp>
        <p:nvSpPr>
          <p:cNvPr id="19" name="Google Shape;19;p2"/>
          <p:cNvSpPr txBox="1">
            <a:spLocks noGrp="1"/>
          </p:cNvSpPr>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Два текста">
  <p:cSld name="Два текста">
    <p:bg>
      <p:bgPr>
        <a:solidFill>
          <a:srgbClr val="FFFFFF"/>
        </a:solidFill>
        <a:effectLst/>
      </p:bgPr>
    </p:bg>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1043608" y="51470"/>
            <a:ext cx="8100392" cy="936105"/>
          </a:xfrm>
          <a:prstGeom prst="rect">
            <a:avLst/>
          </a:prstGeom>
          <a:noFill/>
          <a:ln>
            <a:noFill/>
          </a:ln>
        </p:spPr>
        <p:txBody>
          <a:bodyPr spcFirstLastPara="1" wrap="square" lIns="71425" tIns="71425" rIns="71425" bIns="71425" anchor="ctr" anchorCtr="0">
            <a:normAutofit/>
          </a:bodyPr>
          <a:lstStyle>
            <a:lvl1pPr lvl="0" algn="l">
              <a:lnSpc>
                <a:spcPct val="100000"/>
              </a:lnSpc>
              <a:spcBef>
                <a:spcPts val="0"/>
              </a:spcBef>
              <a:spcAft>
                <a:spcPts val="0"/>
              </a:spcAft>
              <a:buClr>
                <a:srgbClr val="013260"/>
              </a:buClr>
              <a:buSzPts val="2800"/>
              <a:buFont typeface="Arial"/>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04" name="Google Shape;104;p13"/>
          <p:cNvSpPr txBox="1">
            <a:spLocks noGrp="1"/>
          </p:cNvSpPr>
          <p:nvPr>
            <p:ph type="body" idx="1"/>
          </p:nvPr>
        </p:nvSpPr>
        <p:spPr>
          <a:xfrm>
            <a:off x="467544" y="1385428"/>
            <a:ext cx="3456384" cy="3315147"/>
          </a:xfrm>
          <a:prstGeom prst="rect">
            <a:avLst/>
          </a:prstGeom>
          <a:noFill/>
          <a:ln>
            <a:noFill/>
          </a:ln>
        </p:spPr>
        <p:txBody>
          <a:bodyPr spcFirstLastPara="1" wrap="square" lIns="71425" tIns="71425" rIns="71425" bIns="71425" anchor="t" anchorCtr="0">
            <a:normAutofit/>
          </a:bodyPr>
          <a:lstStyle>
            <a:lvl1pPr marL="457200" lvl="0" indent="-228600" algn="l">
              <a:lnSpc>
                <a:spcPct val="100000"/>
              </a:lnSpc>
              <a:spcBef>
                <a:spcPts val="1688"/>
              </a:spcBef>
              <a:spcAft>
                <a:spcPts val="0"/>
              </a:spcAft>
              <a:buClr>
                <a:srgbClr val="000000"/>
              </a:buClr>
              <a:buSzPts val="1200"/>
              <a:buFont typeface="Quattrocento Sans"/>
              <a:buNone/>
              <a:defRPr sz="1600"/>
            </a:lvl1pPr>
            <a:lvl2pPr marL="914400" lvl="1" indent="-296465" algn="l">
              <a:lnSpc>
                <a:spcPct val="100000"/>
              </a:lnSpc>
              <a:spcBef>
                <a:spcPts val="1688"/>
              </a:spcBef>
              <a:spcAft>
                <a:spcPts val="0"/>
              </a:spcAft>
              <a:buClr>
                <a:srgbClr val="000000"/>
              </a:buClr>
              <a:buSzPts val="1069"/>
              <a:buFont typeface="Quattrocento Sans"/>
              <a:buChar char="•"/>
              <a:defRPr sz="1425"/>
            </a:lvl2pPr>
            <a:lvl3pPr marL="1371600" lvl="2" indent="-296465" algn="l">
              <a:lnSpc>
                <a:spcPct val="100000"/>
              </a:lnSpc>
              <a:spcBef>
                <a:spcPts val="1688"/>
              </a:spcBef>
              <a:spcAft>
                <a:spcPts val="0"/>
              </a:spcAft>
              <a:buClr>
                <a:srgbClr val="000000"/>
              </a:buClr>
              <a:buSzPts val="1069"/>
              <a:buFont typeface="Quattrocento Sans"/>
              <a:buChar char="•"/>
              <a:defRPr sz="1425"/>
            </a:lvl3pPr>
            <a:lvl4pPr marL="1828800" lvl="3" indent="-296465" algn="l">
              <a:lnSpc>
                <a:spcPct val="100000"/>
              </a:lnSpc>
              <a:spcBef>
                <a:spcPts val="1688"/>
              </a:spcBef>
              <a:spcAft>
                <a:spcPts val="0"/>
              </a:spcAft>
              <a:buClr>
                <a:srgbClr val="000000"/>
              </a:buClr>
              <a:buSzPts val="1069"/>
              <a:buFont typeface="Quattrocento Sans"/>
              <a:buChar char="•"/>
              <a:defRPr sz="1425"/>
            </a:lvl4pPr>
            <a:lvl5pPr marL="2286000" lvl="4" indent="-296465" algn="l">
              <a:lnSpc>
                <a:spcPct val="100000"/>
              </a:lnSpc>
              <a:spcBef>
                <a:spcPts val="1688"/>
              </a:spcBef>
              <a:spcAft>
                <a:spcPts val="0"/>
              </a:spcAft>
              <a:buClr>
                <a:srgbClr val="000000"/>
              </a:buClr>
              <a:buSzPts val="1069"/>
              <a:buFont typeface="Quattrocento Sans"/>
              <a:buChar char="•"/>
              <a:defRPr sz="1425"/>
            </a:lvl5pPr>
            <a:lvl6pPr marL="2743200" lvl="5" indent="-314325" algn="l">
              <a:lnSpc>
                <a:spcPct val="100000"/>
              </a:lnSpc>
              <a:spcBef>
                <a:spcPts val="2213"/>
              </a:spcBef>
              <a:spcAft>
                <a:spcPts val="0"/>
              </a:spcAft>
              <a:buClr>
                <a:srgbClr val="000000"/>
              </a:buClr>
              <a:buSzPts val="1350"/>
              <a:buChar char="•"/>
              <a:defRPr/>
            </a:lvl6pPr>
            <a:lvl7pPr marL="3200400" lvl="6" indent="-314325" algn="l">
              <a:lnSpc>
                <a:spcPct val="100000"/>
              </a:lnSpc>
              <a:spcBef>
                <a:spcPts val="2213"/>
              </a:spcBef>
              <a:spcAft>
                <a:spcPts val="0"/>
              </a:spcAft>
              <a:buClr>
                <a:srgbClr val="000000"/>
              </a:buClr>
              <a:buSzPts val="1350"/>
              <a:buChar char="•"/>
              <a:defRPr/>
            </a:lvl7pPr>
            <a:lvl8pPr marL="3657600" lvl="7" indent="-314325" algn="l">
              <a:lnSpc>
                <a:spcPct val="100000"/>
              </a:lnSpc>
              <a:spcBef>
                <a:spcPts val="2213"/>
              </a:spcBef>
              <a:spcAft>
                <a:spcPts val="0"/>
              </a:spcAft>
              <a:buClr>
                <a:srgbClr val="000000"/>
              </a:buClr>
              <a:buSzPts val="1350"/>
              <a:buChar char="•"/>
              <a:defRPr/>
            </a:lvl8pPr>
            <a:lvl9pPr marL="4114800" lvl="8" indent="-314325" algn="l">
              <a:lnSpc>
                <a:spcPct val="100000"/>
              </a:lnSpc>
              <a:spcBef>
                <a:spcPts val="2213"/>
              </a:spcBef>
              <a:spcAft>
                <a:spcPts val="0"/>
              </a:spcAft>
              <a:buClr>
                <a:srgbClr val="000000"/>
              </a:buClr>
              <a:buSzPts val="1350"/>
              <a:buChar char="•"/>
              <a:defRPr/>
            </a:lvl9pPr>
          </a:lstStyle>
          <a:p>
            <a:endParaRPr/>
          </a:p>
        </p:txBody>
      </p:sp>
      <p:sp>
        <p:nvSpPr>
          <p:cNvPr id="105" name="Google Shape;105;p13"/>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lvl1pPr marL="0" lvl="0"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0" lvl="1"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lvl="2"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0" lvl="3"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0" lvl="4"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0" lvl="5"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0" lvl="6"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0" lvl="7"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0" lvl="8"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ru-RU"/>
              <a:t>‹#›</a:t>
            </a:fld>
            <a:endParaRPr/>
          </a:p>
        </p:txBody>
      </p:sp>
      <p:sp>
        <p:nvSpPr>
          <p:cNvPr id="106" name="Google Shape;106;p13"/>
          <p:cNvSpPr txBox="1">
            <a:spLocks noGrp="1"/>
          </p:cNvSpPr>
          <p:nvPr>
            <p:ph type="body" idx="2"/>
          </p:nvPr>
        </p:nvSpPr>
        <p:spPr>
          <a:xfrm>
            <a:off x="4716016" y="1385428"/>
            <a:ext cx="3456384" cy="3315147"/>
          </a:xfrm>
          <a:prstGeom prst="rect">
            <a:avLst/>
          </a:prstGeom>
          <a:noFill/>
          <a:ln>
            <a:noFill/>
          </a:ln>
        </p:spPr>
        <p:txBody>
          <a:bodyPr spcFirstLastPara="1" wrap="square" lIns="71425" tIns="71425" rIns="71425" bIns="71425" anchor="t" anchorCtr="0">
            <a:normAutofit/>
          </a:bodyPr>
          <a:lstStyle>
            <a:lvl1pPr marL="457200" lvl="0" indent="-228600" algn="l">
              <a:lnSpc>
                <a:spcPct val="100000"/>
              </a:lnSpc>
              <a:spcBef>
                <a:spcPts val="1688"/>
              </a:spcBef>
              <a:spcAft>
                <a:spcPts val="0"/>
              </a:spcAft>
              <a:buClr>
                <a:srgbClr val="000000"/>
              </a:buClr>
              <a:buSzPts val="1200"/>
              <a:buFont typeface="Quattrocento Sans"/>
              <a:buNone/>
              <a:defRPr sz="1600"/>
            </a:lvl1pPr>
            <a:lvl2pPr marL="914400" lvl="1" indent="-296465" algn="l">
              <a:lnSpc>
                <a:spcPct val="100000"/>
              </a:lnSpc>
              <a:spcBef>
                <a:spcPts val="1688"/>
              </a:spcBef>
              <a:spcAft>
                <a:spcPts val="0"/>
              </a:spcAft>
              <a:buClr>
                <a:srgbClr val="000000"/>
              </a:buClr>
              <a:buSzPts val="1069"/>
              <a:buFont typeface="Quattrocento Sans"/>
              <a:buChar char="•"/>
              <a:defRPr sz="1425"/>
            </a:lvl2pPr>
            <a:lvl3pPr marL="1371600" lvl="2" indent="-296465" algn="l">
              <a:lnSpc>
                <a:spcPct val="100000"/>
              </a:lnSpc>
              <a:spcBef>
                <a:spcPts val="1688"/>
              </a:spcBef>
              <a:spcAft>
                <a:spcPts val="0"/>
              </a:spcAft>
              <a:buClr>
                <a:srgbClr val="000000"/>
              </a:buClr>
              <a:buSzPts val="1069"/>
              <a:buFont typeface="Quattrocento Sans"/>
              <a:buChar char="•"/>
              <a:defRPr sz="1425"/>
            </a:lvl3pPr>
            <a:lvl4pPr marL="1828800" lvl="3" indent="-296465" algn="l">
              <a:lnSpc>
                <a:spcPct val="100000"/>
              </a:lnSpc>
              <a:spcBef>
                <a:spcPts val="1688"/>
              </a:spcBef>
              <a:spcAft>
                <a:spcPts val="0"/>
              </a:spcAft>
              <a:buClr>
                <a:srgbClr val="000000"/>
              </a:buClr>
              <a:buSzPts val="1069"/>
              <a:buFont typeface="Quattrocento Sans"/>
              <a:buChar char="•"/>
              <a:defRPr sz="1425"/>
            </a:lvl4pPr>
            <a:lvl5pPr marL="2286000" lvl="4" indent="-296465" algn="l">
              <a:lnSpc>
                <a:spcPct val="100000"/>
              </a:lnSpc>
              <a:spcBef>
                <a:spcPts val="1688"/>
              </a:spcBef>
              <a:spcAft>
                <a:spcPts val="0"/>
              </a:spcAft>
              <a:buClr>
                <a:srgbClr val="000000"/>
              </a:buClr>
              <a:buSzPts val="1069"/>
              <a:buFont typeface="Quattrocento Sans"/>
              <a:buChar char="•"/>
              <a:defRPr sz="1425"/>
            </a:lvl5pPr>
            <a:lvl6pPr marL="2743200" lvl="5" indent="-314325" algn="l">
              <a:lnSpc>
                <a:spcPct val="100000"/>
              </a:lnSpc>
              <a:spcBef>
                <a:spcPts val="2213"/>
              </a:spcBef>
              <a:spcAft>
                <a:spcPts val="0"/>
              </a:spcAft>
              <a:buClr>
                <a:srgbClr val="000000"/>
              </a:buClr>
              <a:buSzPts val="1350"/>
              <a:buChar char="•"/>
              <a:defRPr/>
            </a:lvl6pPr>
            <a:lvl7pPr marL="3200400" lvl="6" indent="-314325" algn="l">
              <a:lnSpc>
                <a:spcPct val="100000"/>
              </a:lnSpc>
              <a:spcBef>
                <a:spcPts val="2213"/>
              </a:spcBef>
              <a:spcAft>
                <a:spcPts val="0"/>
              </a:spcAft>
              <a:buClr>
                <a:srgbClr val="000000"/>
              </a:buClr>
              <a:buSzPts val="1350"/>
              <a:buChar char="•"/>
              <a:defRPr/>
            </a:lvl7pPr>
            <a:lvl8pPr marL="3657600" lvl="7" indent="-314325" algn="l">
              <a:lnSpc>
                <a:spcPct val="100000"/>
              </a:lnSpc>
              <a:spcBef>
                <a:spcPts val="2213"/>
              </a:spcBef>
              <a:spcAft>
                <a:spcPts val="0"/>
              </a:spcAft>
              <a:buClr>
                <a:srgbClr val="000000"/>
              </a:buClr>
              <a:buSzPts val="1350"/>
              <a:buChar char="•"/>
              <a:defRPr/>
            </a:lvl8pPr>
            <a:lvl9pPr marL="4114800" lvl="8" indent="-314325" algn="l">
              <a:lnSpc>
                <a:spcPct val="100000"/>
              </a:lnSpc>
              <a:spcBef>
                <a:spcPts val="2213"/>
              </a:spcBef>
              <a:spcAft>
                <a:spcPts val="0"/>
              </a:spcAft>
              <a:buClr>
                <a:srgbClr val="000000"/>
              </a:buClr>
              <a:buSzPts val="1350"/>
              <a:buChar char="•"/>
              <a:defRPr/>
            </a:lvl9pPr>
          </a:lstStyle>
          <a:p>
            <a:endParaRPr/>
          </a:p>
        </p:txBody>
      </p:sp>
      <p:cxnSp>
        <p:nvCxnSpPr>
          <p:cNvPr id="107" name="Google Shape;107;p13"/>
          <p:cNvCxnSpPr/>
          <p:nvPr/>
        </p:nvCxnSpPr>
        <p:spPr>
          <a:xfrm>
            <a:off x="0" y="4867006"/>
            <a:ext cx="9100866" cy="0"/>
          </a:xfrm>
          <a:prstGeom prst="straightConnector1">
            <a:avLst/>
          </a:prstGeom>
          <a:noFill/>
          <a:ln w="12700" cap="flat" cmpd="sng">
            <a:solidFill>
              <a:srgbClr val="253957"/>
            </a:solidFill>
            <a:prstDash val="solid"/>
            <a:miter lim="400000"/>
            <a:headEnd type="none" w="sm" len="sm"/>
            <a:tailEnd type="none" w="sm" len="sm"/>
          </a:ln>
        </p:spPr>
      </p:cxnSp>
      <p:sp>
        <p:nvSpPr>
          <p:cNvPr id="108" name="Google Shape;108;p13"/>
          <p:cNvSpPr txBox="1"/>
          <p:nvPr/>
        </p:nvSpPr>
        <p:spPr>
          <a:xfrm>
            <a:off x="89502" y="4921011"/>
            <a:ext cx="2726599" cy="192601"/>
          </a:xfrm>
          <a:prstGeom prst="rect">
            <a:avLst/>
          </a:prstGeom>
          <a:noFill/>
          <a:ln>
            <a:noFill/>
          </a:ln>
        </p:spPr>
        <p:txBody>
          <a:bodyPr spcFirstLastPara="1" wrap="square" lIns="26775" tIns="26775" rIns="26775" bIns="26775" anchor="ctr" anchorCtr="0">
            <a:spAutoFit/>
          </a:bodyPr>
          <a:lstStyle/>
          <a:p>
            <a:pPr marL="0" marR="0" lvl="0" indent="0" algn="l" rtl="0">
              <a:lnSpc>
                <a:spcPct val="100000"/>
              </a:lnSpc>
              <a:spcBef>
                <a:spcPts val="0"/>
              </a:spcBef>
              <a:spcAft>
                <a:spcPts val="0"/>
              </a:spcAft>
              <a:buClr>
                <a:srgbClr val="253957"/>
              </a:buClr>
              <a:buSzPts val="900"/>
              <a:buFont typeface="Arial Narrow"/>
              <a:buNone/>
            </a:pPr>
            <a:r>
              <a:rPr lang="ru-RU" sz="900" b="0" i="0" u="none" strike="noStrike" cap="none">
                <a:solidFill>
                  <a:srgbClr val="253957"/>
                </a:solidFill>
                <a:latin typeface="Arial Narrow"/>
                <a:ea typeface="Arial Narrow"/>
                <a:cs typeface="Arial Narrow"/>
                <a:sym typeface="Arial Narrow"/>
              </a:rPr>
              <a:t>ФКН, ОП Программная инженерия, 2021</a:t>
            </a:r>
            <a:endParaRPr sz="900" b="0" i="0" u="none" strike="noStrike" cap="none">
              <a:solidFill>
                <a:srgbClr val="253957"/>
              </a:solidFill>
              <a:latin typeface="Arial Narrow"/>
              <a:ea typeface="Arial Narrow"/>
              <a:cs typeface="Arial Narrow"/>
              <a:sym typeface="Arial Narrow"/>
            </a:endParaRPr>
          </a:p>
        </p:txBody>
      </p:sp>
      <p:cxnSp>
        <p:nvCxnSpPr>
          <p:cNvPr id="109" name="Google Shape;109;p13"/>
          <p:cNvCxnSpPr/>
          <p:nvPr/>
        </p:nvCxnSpPr>
        <p:spPr>
          <a:xfrm>
            <a:off x="0" y="1059582"/>
            <a:ext cx="9100866" cy="0"/>
          </a:xfrm>
          <a:prstGeom prst="straightConnector1">
            <a:avLst/>
          </a:prstGeom>
          <a:noFill/>
          <a:ln w="12700" cap="flat" cmpd="sng">
            <a:solidFill>
              <a:srgbClr val="253957"/>
            </a:solidFill>
            <a:prstDash val="solid"/>
            <a:miter lim="400000"/>
            <a:headEnd type="none" w="sm" len="sm"/>
            <a:tailEnd type="none" w="sm" len="sm"/>
          </a:ln>
        </p:spPr>
      </p:cxnSp>
      <p:sp>
        <p:nvSpPr>
          <p:cNvPr id="110" name="Google Shape;110;p13"/>
          <p:cNvSpPr txBox="1">
            <a:spLocks noGrp="1"/>
          </p:cNvSpPr>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Фото — 3 шт.">
  <p:cSld name="Фото — 3 шт.">
    <p:bg>
      <p:bgPr>
        <a:solidFill>
          <a:srgbClr val="FFFFFF"/>
        </a:solidFill>
        <a:effectLst/>
      </p:bgPr>
    </p:bg>
    <p:spTree>
      <p:nvGrpSpPr>
        <p:cNvPr id="1" name="Shape 111"/>
        <p:cNvGrpSpPr/>
        <p:nvPr/>
      </p:nvGrpSpPr>
      <p:grpSpPr>
        <a:xfrm>
          <a:off x="0" y="0"/>
          <a:ext cx="0" cy="0"/>
          <a:chOff x="0" y="0"/>
          <a:chExt cx="0" cy="0"/>
        </a:xfrm>
      </p:grpSpPr>
      <p:sp>
        <p:nvSpPr>
          <p:cNvPr id="112" name="Google Shape;112;p14"/>
          <p:cNvSpPr>
            <a:spLocks noGrp="1"/>
          </p:cNvSpPr>
          <p:nvPr>
            <p:ph type="pic" idx="2"/>
          </p:nvPr>
        </p:nvSpPr>
        <p:spPr>
          <a:xfrm>
            <a:off x="4685853" y="2685604"/>
            <a:ext cx="2812852" cy="1989088"/>
          </a:xfrm>
          <a:prstGeom prst="rect">
            <a:avLst/>
          </a:prstGeom>
          <a:noFill/>
          <a:ln>
            <a:noFill/>
          </a:ln>
        </p:spPr>
      </p:sp>
      <p:sp>
        <p:nvSpPr>
          <p:cNvPr id="113" name="Google Shape;113;p14"/>
          <p:cNvSpPr>
            <a:spLocks noGrp="1"/>
          </p:cNvSpPr>
          <p:nvPr>
            <p:ph type="pic" idx="3"/>
          </p:nvPr>
        </p:nvSpPr>
        <p:spPr>
          <a:xfrm>
            <a:off x="4689133" y="468809"/>
            <a:ext cx="2812852" cy="1989088"/>
          </a:xfrm>
          <a:prstGeom prst="rect">
            <a:avLst/>
          </a:prstGeom>
          <a:noFill/>
          <a:ln>
            <a:noFill/>
          </a:ln>
        </p:spPr>
      </p:sp>
      <p:sp>
        <p:nvSpPr>
          <p:cNvPr id="114" name="Google Shape;114;p14"/>
          <p:cNvSpPr>
            <a:spLocks noGrp="1"/>
          </p:cNvSpPr>
          <p:nvPr>
            <p:ph type="pic" idx="4"/>
          </p:nvPr>
        </p:nvSpPr>
        <p:spPr>
          <a:xfrm>
            <a:off x="1645295" y="468809"/>
            <a:ext cx="2812852" cy="4205883"/>
          </a:xfrm>
          <a:prstGeom prst="rect">
            <a:avLst/>
          </a:prstGeom>
          <a:noFill/>
          <a:ln>
            <a:noFill/>
          </a:ln>
        </p:spPr>
      </p:sp>
      <p:sp>
        <p:nvSpPr>
          <p:cNvPr id="115" name="Google Shape;115;p14"/>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lvl1pPr marL="0" lvl="0"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0" lvl="1"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lvl="2"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0" lvl="3"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0" lvl="4"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0" lvl="5"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0" lvl="6"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0" lvl="7"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0" lvl="8"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ru-RU"/>
              <a:t>‹#›</a:t>
            </a:fld>
            <a:endParaRPr/>
          </a:p>
        </p:txBody>
      </p:sp>
      <p:cxnSp>
        <p:nvCxnSpPr>
          <p:cNvPr id="116" name="Google Shape;116;p14"/>
          <p:cNvCxnSpPr/>
          <p:nvPr/>
        </p:nvCxnSpPr>
        <p:spPr>
          <a:xfrm>
            <a:off x="0" y="4867006"/>
            <a:ext cx="9100866" cy="0"/>
          </a:xfrm>
          <a:prstGeom prst="straightConnector1">
            <a:avLst/>
          </a:prstGeom>
          <a:noFill/>
          <a:ln w="12700" cap="flat" cmpd="sng">
            <a:solidFill>
              <a:srgbClr val="253957"/>
            </a:solidFill>
            <a:prstDash val="solid"/>
            <a:miter lim="400000"/>
            <a:headEnd type="none" w="sm" len="sm"/>
            <a:tailEnd type="none" w="sm" len="sm"/>
          </a:ln>
        </p:spPr>
      </p:cxnSp>
      <p:sp>
        <p:nvSpPr>
          <p:cNvPr id="117" name="Google Shape;117;p14"/>
          <p:cNvSpPr txBox="1"/>
          <p:nvPr/>
        </p:nvSpPr>
        <p:spPr>
          <a:xfrm>
            <a:off x="89502" y="4921011"/>
            <a:ext cx="2726599" cy="192601"/>
          </a:xfrm>
          <a:prstGeom prst="rect">
            <a:avLst/>
          </a:prstGeom>
          <a:noFill/>
          <a:ln>
            <a:noFill/>
          </a:ln>
        </p:spPr>
        <p:txBody>
          <a:bodyPr spcFirstLastPara="1" wrap="square" lIns="26775" tIns="26775" rIns="26775" bIns="26775" anchor="ctr" anchorCtr="0">
            <a:spAutoFit/>
          </a:bodyPr>
          <a:lstStyle/>
          <a:p>
            <a:pPr marL="0" marR="0" lvl="0" indent="0" algn="l" rtl="0">
              <a:lnSpc>
                <a:spcPct val="100000"/>
              </a:lnSpc>
              <a:spcBef>
                <a:spcPts val="0"/>
              </a:spcBef>
              <a:spcAft>
                <a:spcPts val="0"/>
              </a:spcAft>
              <a:buClr>
                <a:srgbClr val="253957"/>
              </a:buClr>
              <a:buSzPts val="900"/>
              <a:buFont typeface="Arial Narrow"/>
              <a:buNone/>
            </a:pPr>
            <a:r>
              <a:rPr lang="ru-RU" sz="900" b="0" i="0" u="none" strike="noStrike" cap="none">
                <a:solidFill>
                  <a:srgbClr val="253957"/>
                </a:solidFill>
                <a:latin typeface="Arial Narrow"/>
                <a:ea typeface="Arial Narrow"/>
                <a:cs typeface="Arial Narrow"/>
                <a:sym typeface="Arial Narrow"/>
              </a:rPr>
              <a:t>ФКН, ОП Программная инженерия, 2021</a:t>
            </a:r>
            <a:endParaRPr sz="900" b="0" i="0" u="none" strike="noStrike" cap="none">
              <a:solidFill>
                <a:srgbClr val="253957"/>
              </a:solidFill>
              <a:latin typeface="Arial Narrow"/>
              <a:ea typeface="Arial Narrow"/>
              <a:cs typeface="Arial Narrow"/>
              <a:sym typeface="Arial Narrow"/>
            </a:endParaRPr>
          </a:p>
        </p:txBody>
      </p:sp>
      <p:sp>
        <p:nvSpPr>
          <p:cNvPr id="118" name="Google Shape;118;p14"/>
          <p:cNvSpPr txBox="1">
            <a:spLocks noGrp="1"/>
          </p:cNvSpPr>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Фото">
  <p:cSld name="Фото">
    <p:bg>
      <p:bgPr>
        <a:solidFill>
          <a:srgbClr val="FFFFFF"/>
        </a:solidFill>
        <a:effectLst/>
      </p:bgPr>
    </p:bg>
    <p:spTree>
      <p:nvGrpSpPr>
        <p:cNvPr id="1" name="Shape 119"/>
        <p:cNvGrpSpPr/>
        <p:nvPr/>
      </p:nvGrpSpPr>
      <p:grpSpPr>
        <a:xfrm>
          <a:off x="0" y="0"/>
          <a:ext cx="0" cy="0"/>
          <a:chOff x="0" y="0"/>
          <a:chExt cx="0" cy="0"/>
        </a:xfrm>
      </p:grpSpPr>
      <p:sp>
        <p:nvSpPr>
          <p:cNvPr id="120" name="Google Shape;120;p15"/>
          <p:cNvSpPr>
            <a:spLocks noGrp="1"/>
          </p:cNvSpPr>
          <p:nvPr>
            <p:ph type="pic" idx="2"/>
          </p:nvPr>
        </p:nvSpPr>
        <p:spPr>
          <a:xfrm>
            <a:off x="1143000" y="0"/>
            <a:ext cx="6858000" cy="5143500"/>
          </a:xfrm>
          <a:prstGeom prst="rect">
            <a:avLst/>
          </a:prstGeom>
          <a:noFill/>
          <a:ln>
            <a:noFill/>
          </a:ln>
        </p:spPr>
      </p:sp>
      <p:sp>
        <p:nvSpPr>
          <p:cNvPr id="121" name="Google Shape;121;p15"/>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lvl1pPr marL="0" lvl="0"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0" lvl="1"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lvl="2"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0" lvl="3"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0" lvl="4"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0" lvl="5"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0" lvl="6"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0" lvl="7"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0" lvl="8"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ru-RU"/>
              <a:t>‹#›</a:t>
            </a:fld>
            <a:endParaRPr/>
          </a:p>
        </p:txBody>
      </p:sp>
      <p:cxnSp>
        <p:nvCxnSpPr>
          <p:cNvPr id="122" name="Google Shape;122;p15"/>
          <p:cNvCxnSpPr/>
          <p:nvPr/>
        </p:nvCxnSpPr>
        <p:spPr>
          <a:xfrm>
            <a:off x="0" y="4867006"/>
            <a:ext cx="9100866" cy="0"/>
          </a:xfrm>
          <a:prstGeom prst="straightConnector1">
            <a:avLst/>
          </a:prstGeom>
          <a:noFill/>
          <a:ln w="12700" cap="flat" cmpd="sng">
            <a:solidFill>
              <a:srgbClr val="253957"/>
            </a:solidFill>
            <a:prstDash val="solid"/>
            <a:miter lim="400000"/>
            <a:headEnd type="none" w="sm" len="sm"/>
            <a:tailEnd type="none" w="sm" len="sm"/>
          </a:ln>
        </p:spPr>
      </p:cxnSp>
      <p:sp>
        <p:nvSpPr>
          <p:cNvPr id="123" name="Google Shape;123;p15"/>
          <p:cNvSpPr txBox="1"/>
          <p:nvPr/>
        </p:nvSpPr>
        <p:spPr>
          <a:xfrm>
            <a:off x="89502" y="4921011"/>
            <a:ext cx="2726599" cy="192601"/>
          </a:xfrm>
          <a:prstGeom prst="rect">
            <a:avLst/>
          </a:prstGeom>
          <a:noFill/>
          <a:ln>
            <a:noFill/>
          </a:ln>
        </p:spPr>
        <p:txBody>
          <a:bodyPr spcFirstLastPara="1" wrap="square" lIns="26775" tIns="26775" rIns="26775" bIns="26775" anchor="ctr" anchorCtr="0">
            <a:spAutoFit/>
          </a:bodyPr>
          <a:lstStyle/>
          <a:p>
            <a:pPr marL="0" marR="0" lvl="0" indent="0" algn="l" rtl="0">
              <a:lnSpc>
                <a:spcPct val="100000"/>
              </a:lnSpc>
              <a:spcBef>
                <a:spcPts val="0"/>
              </a:spcBef>
              <a:spcAft>
                <a:spcPts val="0"/>
              </a:spcAft>
              <a:buClr>
                <a:srgbClr val="253957"/>
              </a:buClr>
              <a:buSzPts val="900"/>
              <a:buFont typeface="Arial Narrow"/>
              <a:buNone/>
            </a:pPr>
            <a:r>
              <a:rPr lang="ru-RU" sz="900" b="0" i="0" u="none" strike="noStrike" cap="none">
                <a:solidFill>
                  <a:srgbClr val="253957"/>
                </a:solidFill>
                <a:latin typeface="Arial Narrow"/>
                <a:ea typeface="Arial Narrow"/>
                <a:cs typeface="Arial Narrow"/>
                <a:sym typeface="Arial Narrow"/>
              </a:rPr>
              <a:t>ФКН, ОП Программная инженерия, 2021</a:t>
            </a:r>
            <a:endParaRPr sz="900" b="0" i="0" u="none" strike="noStrike" cap="none">
              <a:solidFill>
                <a:srgbClr val="253957"/>
              </a:solidFill>
              <a:latin typeface="Arial Narrow"/>
              <a:ea typeface="Arial Narrow"/>
              <a:cs typeface="Arial Narrow"/>
              <a:sym typeface="Arial Narrow"/>
            </a:endParaRPr>
          </a:p>
        </p:txBody>
      </p:sp>
      <p:sp>
        <p:nvSpPr>
          <p:cNvPr id="124" name="Google Shape;124;p15"/>
          <p:cNvSpPr txBox="1">
            <a:spLocks noGrp="1"/>
          </p:cNvSpPr>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Титульный слайд презентации">
  <p:cSld name="Титульный слайд презентации">
    <p:spTree>
      <p:nvGrpSpPr>
        <p:cNvPr id="1" name="Shape 20"/>
        <p:cNvGrpSpPr/>
        <p:nvPr/>
      </p:nvGrpSpPr>
      <p:grpSpPr>
        <a:xfrm>
          <a:off x="0" y="0"/>
          <a:ext cx="0" cy="0"/>
          <a:chOff x="0" y="0"/>
          <a:chExt cx="0" cy="0"/>
        </a:xfrm>
      </p:grpSpPr>
      <p:sp>
        <p:nvSpPr>
          <p:cNvPr id="21" name="Google Shape;21;p3"/>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lvl1pPr marL="0" lvl="0"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0" lvl="1"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lvl="2"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0" lvl="3"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0" lvl="4"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0" lvl="5"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0" lvl="6"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0" lvl="7"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0" lvl="8"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ru-RU"/>
              <a:t>‹#›</a:t>
            </a:fld>
            <a:endParaRPr/>
          </a:p>
        </p:txBody>
      </p:sp>
      <p:sp>
        <p:nvSpPr>
          <p:cNvPr id="22" name="Google Shape;22;p3"/>
          <p:cNvSpPr txBox="1">
            <a:spLocks noGrp="1"/>
          </p:cNvSpPr>
          <p:nvPr>
            <p:ph type="body" idx="1"/>
          </p:nvPr>
        </p:nvSpPr>
        <p:spPr>
          <a:xfrm>
            <a:off x="2627709" y="87511"/>
            <a:ext cx="5805488" cy="701873"/>
          </a:xfrm>
          <a:prstGeom prst="rect">
            <a:avLst/>
          </a:prstGeom>
          <a:noFill/>
          <a:ln>
            <a:noFill/>
          </a:ln>
        </p:spPr>
        <p:txBody>
          <a:bodyPr spcFirstLastPara="1" wrap="square" lIns="71425" tIns="71425" rIns="71425" bIns="71425" anchor="t" anchorCtr="0">
            <a:normAutofit/>
          </a:bodyPr>
          <a:lstStyle>
            <a:lvl1pPr marL="457200" lvl="0" indent="-228600" algn="ctr">
              <a:lnSpc>
                <a:spcPct val="100000"/>
              </a:lnSpc>
              <a:spcBef>
                <a:spcPts val="0"/>
              </a:spcBef>
              <a:spcAft>
                <a:spcPts val="0"/>
              </a:spcAft>
              <a:buClr>
                <a:srgbClr val="000000"/>
              </a:buClr>
              <a:buSzPts val="1500"/>
              <a:buFont typeface="Quattrocento Sans"/>
              <a:buNone/>
              <a:defRPr sz="2000"/>
            </a:lvl1pPr>
            <a:lvl2pPr marL="914400" lvl="1" indent="-314325" algn="l">
              <a:lnSpc>
                <a:spcPct val="100000"/>
              </a:lnSpc>
              <a:spcBef>
                <a:spcPts val="600"/>
              </a:spcBef>
              <a:spcAft>
                <a:spcPts val="0"/>
              </a:spcAft>
              <a:buClr>
                <a:srgbClr val="000000"/>
              </a:buClr>
              <a:buSzPts val="1350"/>
              <a:buChar char="•"/>
              <a:defRPr/>
            </a:lvl2pPr>
            <a:lvl3pPr marL="1371600" lvl="2" indent="-314325" algn="l">
              <a:lnSpc>
                <a:spcPct val="100000"/>
              </a:lnSpc>
              <a:spcBef>
                <a:spcPts val="600"/>
              </a:spcBef>
              <a:spcAft>
                <a:spcPts val="0"/>
              </a:spcAft>
              <a:buClr>
                <a:srgbClr val="000000"/>
              </a:buClr>
              <a:buSzPts val="1350"/>
              <a:buChar char="•"/>
              <a:defRPr/>
            </a:lvl3pPr>
            <a:lvl4pPr marL="1828800" lvl="3" indent="-314325" algn="l">
              <a:lnSpc>
                <a:spcPct val="100000"/>
              </a:lnSpc>
              <a:spcBef>
                <a:spcPts val="600"/>
              </a:spcBef>
              <a:spcAft>
                <a:spcPts val="0"/>
              </a:spcAft>
              <a:buClr>
                <a:srgbClr val="000000"/>
              </a:buClr>
              <a:buSzPts val="1350"/>
              <a:buChar char="•"/>
              <a:defRPr/>
            </a:lvl4pPr>
            <a:lvl5pPr marL="2286000" lvl="4" indent="-314325" algn="l">
              <a:lnSpc>
                <a:spcPct val="100000"/>
              </a:lnSpc>
              <a:spcBef>
                <a:spcPts val="600"/>
              </a:spcBef>
              <a:spcAft>
                <a:spcPts val="0"/>
              </a:spcAft>
              <a:buClr>
                <a:srgbClr val="000000"/>
              </a:buClr>
              <a:buSzPts val="1350"/>
              <a:buChar char="•"/>
              <a:defRPr/>
            </a:lvl5pPr>
            <a:lvl6pPr marL="2743200" lvl="5" indent="-314325" algn="l">
              <a:lnSpc>
                <a:spcPct val="100000"/>
              </a:lnSpc>
              <a:spcBef>
                <a:spcPts val="2213"/>
              </a:spcBef>
              <a:spcAft>
                <a:spcPts val="0"/>
              </a:spcAft>
              <a:buClr>
                <a:srgbClr val="000000"/>
              </a:buClr>
              <a:buSzPts val="1350"/>
              <a:buChar char="•"/>
              <a:defRPr/>
            </a:lvl6pPr>
            <a:lvl7pPr marL="3200400" lvl="6" indent="-314325" algn="l">
              <a:lnSpc>
                <a:spcPct val="100000"/>
              </a:lnSpc>
              <a:spcBef>
                <a:spcPts val="2213"/>
              </a:spcBef>
              <a:spcAft>
                <a:spcPts val="0"/>
              </a:spcAft>
              <a:buClr>
                <a:srgbClr val="000000"/>
              </a:buClr>
              <a:buSzPts val="1350"/>
              <a:buChar char="•"/>
              <a:defRPr/>
            </a:lvl7pPr>
            <a:lvl8pPr marL="3657600" lvl="7" indent="-314325" algn="l">
              <a:lnSpc>
                <a:spcPct val="100000"/>
              </a:lnSpc>
              <a:spcBef>
                <a:spcPts val="2213"/>
              </a:spcBef>
              <a:spcAft>
                <a:spcPts val="0"/>
              </a:spcAft>
              <a:buClr>
                <a:srgbClr val="000000"/>
              </a:buClr>
              <a:buSzPts val="1350"/>
              <a:buChar char="•"/>
              <a:defRPr/>
            </a:lvl8pPr>
            <a:lvl9pPr marL="4114800" lvl="8" indent="-314325" algn="l">
              <a:lnSpc>
                <a:spcPct val="100000"/>
              </a:lnSpc>
              <a:spcBef>
                <a:spcPts val="2213"/>
              </a:spcBef>
              <a:spcAft>
                <a:spcPts val="0"/>
              </a:spcAft>
              <a:buClr>
                <a:srgbClr val="000000"/>
              </a:buClr>
              <a:buSzPts val="1350"/>
              <a:buChar char="•"/>
              <a:defRPr/>
            </a:lvl9pPr>
          </a:lstStyle>
          <a:p>
            <a:endParaRPr/>
          </a:p>
        </p:txBody>
      </p:sp>
      <p:sp>
        <p:nvSpPr>
          <p:cNvPr id="23" name="Google Shape;23;p3"/>
          <p:cNvSpPr txBox="1">
            <a:spLocks noGrp="1"/>
          </p:cNvSpPr>
          <p:nvPr>
            <p:ph type="body" idx="2"/>
          </p:nvPr>
        </p:nvSpPr>
        <p:spPr>
          <a:xfrm>
            <a:off x="2637936" y="870356"/>
            <a:ext cx="5805488" cy="701873"/>
          </a:xfrm>
          <a:prstGeom prst="rect">
            <a:avLst/>
          </a:prstGeom>
          <a:noFill/>
          <a:ln>
            <a:noFill/>
          </a:ln>
        </p:spPr>
        <p:txBody>
          <a:bodyPr spcFirstLastPara="1" wrap="square" lIns="71425" tIns="71425" rIns="71425" bIns="71425" anchor="t" anchorCtr="0">
            <a:normAutofit/>
          </a:bodyPr>
          <a:lstStyle>
            <a:lvl1pPr marL="457200" lvl="0" indent="-228600" algn="ctr">
              <a:lnSpc>
                <a:spcPct val="100000"/>
              </a:lnSpc>
              <a:spcBef>
                <a:spcPts val="0"/>
              </a:spcBef>
              <a:spcAft>
                <a:spcPts val="0"/>
              </a:spcAft>
              <a:buClr>
                <a:srgbClr val="000000"/>
              </a:buClr>
              <a:buSzPts val="1500"/>
              <a:buFont typeface="Quattrocento Sans"/>
              <a:buNone/>
              <a:defRPr sz="2000"/>
            </a:lvl1pPr>
            <a:lvl2pPr marL="914400" lvl="1" indent="-314325" algn="l">
              <a:lnSpc>
                <a:spcPct val="100000"/>
              </a:lnSpc>
              <a:spcBef>
                <a:spcPts val="600"/>
              </a:spcBef>
              <a:spcAft>
                <a:spcPts val="0"/>
              </a:spcAft>
              <a:buClr>
                <a:srgbClr val="000000"/>
              </a:buClr>
              <a:buSzPts val="1350"/>
              <a:buChar char="•"/>
              <a:defRPr/>
            </a:lvl2pPr>
            <a:lvl3pPr marL="1371600" lvl="2" indent="-314325" algn="l">
              <a:lnSpc>
                <a:spcPct val="100000"/>
              </a:lnSpc>
              <a:spcBef>
                <a:spcPts val="600"/>
              </a:spcBef>
              <a:spcAft>
                <a:spcPts val="0"/>
              </a:spcAft>
              <a:buClr>
                <a:srgbClr val="000000"/>
              </a:buClr>
              <a:buSzPts val="1350"/>
              <a:buChar char="•"/>
              <a:defRPr/>
            </a:lvl3pPr>
            <a:lvl4pPr marL="1828800" lvl="3" indent="-314325" algn="l">
              <a:lnSpc>
                <a:spcPct val="100000"/>
              </a:lnSpc>
              <a:spcBef>
                <a:spcPts val="600"/>
              </a:spcBef>
              <a:spcAft>
                <a:spcPts val="0"/>
              </a:spcAft>
              <a:buClr>
                <a:srgbClr val="000000"/>
              </a:buClr>
              <a:buSzPts val="1350"/>
              <a:buChar char="•"/>
              <a:defRPr/>
            </a:lvl4pPr>
            <a:lvl5pPr marL="2286000" lvl="4" indent="-314325" algn="l">
              <a:lnSpc>
                <a:spcPct val="100000"/>
              </a:lnSpc>
              <a:spcBef>
                <a:spcPts val="600"/>
              </a:spcBef>
              <a:spcAft>
                <a:spcPts val="0"/>
              </a:spcAft>
              <a:buClr>
                <a:srgbClr val="000000"/>
              </a:buClr>
              <a:buSzPts val="1350"/>
              <a:buChar char="•"/>
              <a:defRPr/>
            </a:lvl5pPr>
            <a:lvl6pPr marL="2743200" lvl="5" indent="-314325" algn="l">
              <a:lnSpc>
                <a:spcPct val="100000"/>
              </a:lnSpc>
              <a:spcBef>
                <a:spcPts val="2213"/>
              </a:spcBef>
              <a:spcAft>
                <a:spcPts val="0"/>
              </a:spcAft>
              <a:buClr>
                <a:srgbClr val="000000"/>
              </a:buClr>
              <a:buSzPts val="1350"/>
              <a:buChar char="•"/>
              <a:defRPr/>
            </a:lvl6pPr>
            <a:lvl7pPr marL="3200400" lvl="6" indent="-314325" algn="l">
              <a:lnSpc>
                <a:spcPct val="100000"/>
              </a:lnSpc>
              <a:spcBef>
                <a:spcPts val="2213"/>
              </a:spcBef>
              <a:spcAft>
                <a:spcPts val="0"/>
              </a:spcAft>
              <a:buClr>
                <a:srgbClr val="000000"/>
              </a:buClr>
              <a:buSzPts val="1350"/>
              <a:buChar char="•"/>
              <a:defRPr/>
            </a:lvl7pPr>
            <a:lvl8pPr marL="3657600" lvl="7" indent="-314325" algn="l">
              <a:lnSpc>
                <a:spcPct val="100000"/>
              </a:lnSpc>
              <a:spcBef>
                <a:spcPts val="2213"/>
              </a:spcBef>
              <a:spcAft>
                <a:spcPts val="0"/>
              </a:spcAft>
              <a:buClr>
                <a:srgbClr val="000000"/>
              </a:buClr>
              <a:buSzPts val="1350"/>
              <a:buChar char="•"/>
              <a:defRPr/>
            </a:lvl8pPr>
            <a:lvl9pPr marL="4114800" lvl="8" indent="-314325" algn="l">
              <a:lnSpc>
                <a:spcPct val="100000"/>
              </a:lnSpc>
              <a:spcBef>
                <a:spcPts val="2213"/>
              </a:spcBef>
              <a:spcAft>
                <a:spcPts val="0"/>
              </a:spcAft>
              <a:buClr>
                <a:srgbClr val="000000"/>
              </a:buClr>
              <a:buSzPts val="1350"/>
              <a:buChar char="•"/>
              <a:defRPr/>
            </a:lvl9pPr>
          </a:lstStyle>
          <a:p>
            <a:endParaRPr/>
          </a:p>
        </p:txBody>
      </p:sp>
      <p:sp>
        <p:nvSpPr>
          <p:cNvPr id="24" name="Google Shape;24;p3"/>
          <p:cNvSpPr txBox="1">
            <a:spLocks noGrp="1"/>
          </p:cNvSpPr>
          <p:nvPr>
            <p:ph type="body" idx="3"/>
          </p:nvPr>
        </p:nvSpPr>
        <p:spPr>
          <a:xfrm>
            <a:off x="2627709" y="1851670"/>
            <a:ext cx="5805488" cy="701873"/>
          </a:xfrm>
          <a:prstGeom prst="rect">
            <a:avLst/>
          </a:prstGeom>
          <a:noFill/>
          <a:ln>
            <a:noFill/>
          </a:ln>
        </p:spPr>
        <p:txBody>
          <a:bodyPr spcFirstLastPara="1" wrap="square" lIns="71425" tIns="71425" rIns="71425" bIns="71425" anchor="t" anchorCtr="0">
            <a:normAutofit/>
          </a:bodyPr>
          <a:lstStyle>
            <a:lvl1pPr marL="457200" lvl="0" indent="-228600" algn="ctr">
              <a:lnSpc>
                <a:spcPct val="100000"/>
              </a:lnSpc>
              <a:spcBef>
                <a:spcPts val="0"/>
              </a:spcBef>
              <a:spcAft>
                <a:spcPts val="0"/>
              </a:spcAft>
              <a:buClr>
                <a:srgbClr val="000000"/>
              </a:buClr>
              <a:buSzPts val="2400"/>
              <a:buFont typeface="Quattrocento Sans"/>
              <a:buNone/>
              <a:defRPr sz="3200"/>
            </a:lvl1pPr>
            <a:lvl2pPr marL="914400" lvl="1" indent="-314325" algn="l">
              <a:lnSpc>
                <a:spcPct val="100000"/>
              </a:lnSpc>
              <a:spcBef>
                <a:spcPts val="600"/>
              </a:spcBef>
              <a:spcAft>
                <a:spcPts val="0"/>
              </a:spcAft>
              <a:buClr>
                <a:srgbClr val="000000"/>
              </a:buClr>
              <a:buSzPts val="1350"/>
              <a:buChar char="•"/>
              <a:defRPr/>
            </a:lvl2pPr>
            <a:lvl3pPr marL="1371600" lvl="2" indent="-314325" algn="l">
              <a:lnSpc>
                <a:spcPct val="100000"/>
              </a:lnSpc>
              <a:spcBef>
                <a:spcPts val="600"/>
              </a:spcBef>
              <a:spcAft>
                <a:spcPts val="0"/>
              </a:spcAft>
              <a:buClr>
                <a:srgbClr val="000000"/>
              </a:buClr>
              <a:buSzPts val="1350"/>
              <a:buChar char="•"/>
              <a:defRPr/>
            </a:lvl3pPr>
            <a:lvl4pPr marL="1828800" lvl="3" indent="-314325" algn="l">
              <a:lnSpc>
                <a:spcPct val="100000"/>
              </a:lnSpc>
              <a:spcBef>
                <a:spcPts val="600"/>
              </a:spcBef>
              <a:spcAft>
                <a:spcPts val="0"/>
              </a:spcAft>
              <a:buClr>
                <a:srgbClr val="000000"/>
              </a:buClr>
              <a:buSzPts val="1350"/>
              <a:buChar char="•"/>
              <a:defRPr/>
            </a:lvl4pPr>
            <a:lvl5pPr marL="2286000" lvl="4" indent="-314325" algn="l">
              <a:lnSpc>
                <a:spcPct val="100000"/>
              </a:lnSpc>
              <a:spcBef>
                <a:spcPts val="600"/>
              </a:spcBef>
              <a:spcAft>
                <a:spcPts val="0"/>
              </a:spcAft>
              <a:buClr>
                <a:srgbClr val="000000"/>
              </a:buClr>
              <a:buSzPts val="1350"/>
              <a:buChar char="•"/>
              <a:defRPr/>
            </a:lvl5pPr>
            <a:lvl6pPr marL="2743200" lvl="5" indent="-314325" algn="l">
              <a:lnSpc>
                <a:spcPct val="100000"/>
              </a:lnSpc>
              <a:spcBef>
                <a:spcPts val="2213"/>
              </a:spcBef>
              <a:spcAft>
                <a:spcPts val="0"/>
              </a:spcAft>
              <a:buClr>
                <a:srgbClr val="000000"/>
              </a:buClr>
              <a:buSzPts val="1350"/>
              <a:buChar char="•"/>
              <a:defRPr/>
            </a:lvl6pPr>
            <a:lvl7pPr marL="3200400" lvl="6" indent="-314325" algn="l">
              <a:lnSpc>
                <a:spcPct val="100000"/>
              </a:lnSpc>
              <a:spcBef>
                <a:spcPts val="2213"/>
              </a:spcBef>
              <a:spcAft>
                <a:spcPts val="0"/>
              </a:spcAft>
              <a:buClr>
                <a:srgbClr val="000000"/>
              </a:buClr>
              <a:buSzPts val="1350"/>
              <a:buChar char="•"/>
              <a:defRPr/>
            </a:lvl7pPr>
            <a:lvl8pPr marL="3657600" lvl="7" indent="-314325" algn="l">
              <a:lnSpc>
                <a:spcPct val="100000"/>
              </a:lnSpc>
              <a:spcBef>
                <a:spcPts val="2213"/>
              </a:spcBef>
              <a:spcAft>
                <a:spcPts val="0"/>
              </a:spcAft>
              <a:buClr>
                <a:srgbClr val="000000"/>
              </a:buClr>
              <a:buSzPts val="1350"/>
              <a:buChar char="•"/>
              <a:defRPr/>
            </a:lvl8pPr>
            <a:lvl9pPr marL="4114800" lvl="8" indent="-314325" algn="l">
              <a:lnSpc>
                <a:spcPct val="100000"/>
              </a:lnSpc>
              <a:spcBef>
                <a:spcPts val="2213"/>
              </a:spcBef>
              <a:spcAft>
                <a:spcPts val="0"/>
              </a:spcAft>
              <a:buClr>
                <a:srgbClr val="000000"/>
              </a:buClr>
              <a:buSzPts val="1350"/>
              <a:buChar char="•"/>
              <a:defRPr/>
            </a:lvl9pPr>
          </a:lstStyle>
          <a:p>
            <a:endParaRPr/>
          </a:p>
        </p:txBody>
      </p:sp>
      <p:sp>
        <p:nvSpPr>
          <p:cNvPr id="25" name="Google Shape;25;p3"/>
          <p:cNvSpPr/>
          <p:nvPr/>
        </p:nvSpPr>
        <p:spPr>
          <a:xfrm>
            <a:off x="0" y="0"/>
            <a:ext cx="2195736" cy="5143500"/>
          </a:xfrm>
          <a:prstGeom prst="rect">
            <a:avLst/>
          </a:prstGeom>
          <a:solidFill>
            <a:srgbClr val="013260"/>
          </a:solidFill>
          <a:ln>
            <a:noFill/>
          </a:ln>
          <a:effectLst>
            <a:outerShdw blurRad="50800" dist="25400" dir="5400000" rotWithShape="0">
              <a:srgbClr val="000000">
                <a:alpha val="49803"/>
              </a:srgbClr>
            </a:outerShdw>
          </a:effectLst>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FFFFFF"/>
              </a:solidFill>
              <a:latin typeface="Arial"/>
              <a:ea typeface="Arial"/>
              <a:cs typeface="Arial"/>
              <a:sym typeface="Arial"/>
            </a:endParaRPr>
          </a:p>
        </p:txBody>
      </p:sp>
      <p:sp>
        <p:nvSpPr>
          <p:cNvPr id="26" name="Google Shape;26;p3"/>
          <p:cNvSpPr txBox="1">
            <a:spLocks noGrp="1"/>
          </p:cNvSpPr>
          <p:nvPr>
            <p:ph type="body" idx="4"/>
          </p:nvPr>
        </p:nvSpPr>
        <p:spPr>
          <a:xfrm>
            <a:off x="6084888" y="2643189"/>
            <a:ext cx="3016250" cy="2061864"/>
          </a:xfrm>
          <a:prstGeom prst="rect">
            <a:avLst/>
          </a:prstGeom>
          <a:noFill/>
          <a:ln>
            <a:noFill/>
          </a:ln>
        </p:spPr>
        <p:txBody>
          <a:bodyPr spcFirstLastPara="1" wrap="square" lIns="71425" tIns="71425" rIns="71425" bIns="71425" anchor="t" anchorCtr="0">
            <a:normAutofit/>
          </a:bodyPr>
          <a:lstStyle>
            <a:lvl1pPr marL="457200" lvl="0" indent="-228600" algn="r">
              <a:lnSpc>
                <a:spcPct val="100000"/>
              </a:lnSpc>
              <a:spcBef>
                <a:spcPts val="0"/>
              </a:spcBef>
              <a:spcAft>
                <a:spcPts val="0"/>
              </a:spcAft>
              <a:buClr>
                <a:srgbClr val="000000"/>
              </a:buClr>
              <a:buSzPts val="1200"/>
              <a:buFont typeface="Quattrocento Sans"/>
              <a:buNone/>
              <a:defRPr/>
            </a:lvl1pPr>
            <a:lvl2pPr marL="914400" lvl="1" indent="-314325" algn="l">
              <a:lnSpc>
                <a:spcPct val="100000"/>
              </a:lnSpc>
              <a:spcBef>
                <a:spcPts val="600"/>
              </a:spcBef>
              <a:spcAft>
                <a:spcPts val="0"/>
              </a:spcAft>
              <a:buClr>
                <a:srgbClr val="000000"/>
              </a:buClr>
              <a:buSzPts val="1350"/>
              <a:buChar char="•"/>
              <a:defRPr/>
            </a:lvl2pPr>
            <a:lvl3pPr marL="1371600" lvl="2" indent="-314325" algn="l">
              <a:lnSpc>
                <a:spcPct val="100000"/>
              </a:lnSpc>
              <a:spcBef>
                <a:spcPts val="600"/>
              </a:spcBef>
              <a:spcAft>
                <a:spcPts val="0"/>
              </a:spcAft>
              <a:buClr>
                <a:srgbClr val="000000"/>
              </a:buClr>
              <a:buSzPts val="1350"/>
              <a:buChar char="•"/>
              <a:defRPr/>
            </a:lvl3pPr>
            <a:lvl4pPr marL="1828800" lvl="3" indent="-314325" algn="l">
              <a:lnSpc>
                <a:spcPct val="100000"/>
              </a:lnSpc>
              <a:spcBef>
                <a:spcPts val="600"/>
              </a:spcBef>
              <a:spcAft>
                <a:spcPts val="0"/>
              </a:spcAft>
              <a:buClr>
                <a:srgbClr val="000000"/>
              </a:buClr>
              <a:buSzPts val="1350"/>
              <a:buChar char="•"/>
              <a:defRPr/>
            </a:lvl4pPr>
            <a:lvl5pPr marL="2286000" lvl="4" indent="-314325" algn="l">
              <a:lnSpc>
                <a:spcPct val="100000"/>
              </a:lnSpc>
              <a:spcBef>
                <a:spcPts val="600"/>
              </a:spcBef>
              <a:spcAft>
                <a:spcPts val="0"/>
              </a:spcAft>
              <a:buClr>
                <a:srgbClr val="000000"/>
              </a:buClr>
              <a:buSzPts val="1350"/>
              <a:buChar char="•"/>
              <a:defRPr/>
            </a:lvl5pPr>
            <a:lvl6pPr marL="2743200" lvl="5" indent="-314325" algn="l">
              <a:lnSpc>
                <a:spcPct val="100000"/>
              </a:lnSpc>
              <a:spcBef>
                <a:spcPts val="2213"/>
              </a:spcBef>
              <a:spcAft>
                <a:spcPts val="0"/>
              </a:spcAft>
              <a:buClr>
                <a:srgbClr val="000000"/>
              </a:buClr>
              <a:buSzPts val="1350"/>
              <a:buChar char="•"/>
              <a:defRPr/>
            </a:lvl6pPr>
            <a:lvl7pPr marL="3200400" lvl="6" indent="-314325" algn="l">
              <a:lnSpc>
                <a:spcPct val="100000"/>
              </a:lnSpc>
              <a:spcBef>
                <a:spcPts val="2213"/>
              </a:spcBef>
              <a:spcAft>
                <a:spcPts val="0"/>
              </a:spcAft>
              <a:buClr>
                <a:srgbClr val="000000"/>
              </a:buClr>
              <a:buSzPts val="1350"/>
              <a:buChar char="•"/>
              <a:defRPr/>
            </a:lvl7pPr>
            <a:lvl8pPr marL="3657600" lvl="7" indent="-314325" algn="l">
              <a:lnSpc>
                <a:spcPct val="100000"/>
              </a:lnSpc>
              <a:spcBef>
                <a:spcPts val="2213"/>
              </a:spcBef>
              <a:spcAft>
                <a:spcPts val="0"/>
              </a:spcAft>
              <a:buClr>
                <a:srgbClr val="000000"/>
              </a:buClr>
              <a:buSzPts val="1350"/>
              <a:buChar char="•"/>
              <a:defRPr/>
            </a:lvl8pPr>
            <a:lvl9pPr marL="4114800" lvl="8" indent="-314325" algn="l">
              <a:lnSpc>
                <a:spcPct val="100000"/>
              </a:lnSpc>
              <a:spcBef>
                <a:spcPts val="2213"/>
              </a:spcBef>
              <a:spcAft>
                <a:spcPts val="0"/>
              </a:spcAft>
              <a:buClr>
                <a:srgbClr val="000000"/>
              </a:buClr>
              <a:buSzPts val="1350"/>
              <a:buChar char="•"/>
              <a:defRPr/>
            </a:lvl9pPr>
          </a:lstStyle>
          <a:p>
            <a:endParaRPr/>
          </a:p>
        </p:txBody>
      </p:sp>
      <p:pic>
        <p:nvPicPr>
          <p:cNvPr id="27" name="Google Shape;27;p3" descr="Изображение"/>
          <p:cNvPicPr preferRelativeResize="0"/>
          <p:nvPr/>
        </p:nvPicPr>
        <p:blipFill rotWithShape="1">
          <a:blip r:embed="rId2">
            <a:alphaModFix/>
          </a:blip>
          <a:srcRect/>
          <a:stretch/>
        </p:blipFill>
        <p:spPr>
          <a:xfrm>
            <a:off x="456119" y="331218"/>
            <a:ext cx="1283498" cy="1241011"/>
          </a:xfrm>
          <a:prstGeom prst="rect">
            <a:avLst/>
          </a:prstGeom>
          <a:noFill/>
          <a:ln>
            <a:noFill/>
          </a:ln>
        </p:spPr>
      </p:pic>
      <p:sp>
        <p:nvSpPr>
          <p:cNvPr id="28" name="Google Shape;28;p3"/>
          <p:cNvSpPr txBox="1">
            <a:spLocks noGrp="1"/>
          </p:cNvSpPr>
          <p:nvPr>
            <p:ph type="body" idx="5"/>
          </p:nvPr>
        </p:nvSpPr>
        <p:spPr>
          <a:xfrm>
            <a:off x="4320469" y="4705052"/>
            <a:ext cx="2288443" cy="350937"/>
          </a:xfrm>
          <a:prstGeom prst="rect">
            <a:avLst/>
          </a:prstGeom>
          <a:noFill/>
          <a:ln>
            <a:noFill/>
          </a:ln>
        </p:spPr>
        <p:txBody>
          <a:bodyPr spcFirstLastPara="1" wrap="square" lIns="71425" tIns="71425" rIns="71425" bIns="71425" anchor="t" anchorCtr="0">
            <a:normAutofit/>
          </a:bodyPr>
          <a:lstStyle>
            <a:lvl1pPr marL="457200" lvl="0" indent="-228600" algn="ctr">
              <a:lnSpc>
                <a:spcPct val="100000"/>
              </a:lnSpc>
              <a:spcBef>
                <a:spcPts val="0"/>
              </a:spcBef>
              <a:spcAft>
                <a:spcPts val="0"/>
              </a:spcAft>
              <a:buClr>
                <a:srgbClr val="000000"/>
              </a:buClr>
              <a:buSzPts val="1500"/>
              <a:buFont typeface="Quattrocento Sans"/>
              <a:buNone/>
              <a:defRPr sz="2000"/>
            </a:lvl1pPr>
            <a:lvl2pPr marL="914400" lvl="1" indent="-314325" algn="l">
              <a:lnSpc>
                <a:spcPct val="100000"/>
              </a:lnSpc>
              <a:spcBef>
                <a:spcPts val="600"/>
              </a:spcBef>
              <a:spcAft>
                <a:spcPts val="0"/>
              </a:spcAft>
              <a:buClr>
                <a:srgbClr val="000000"/>
              </a:buClr>
              <a:buSzPts val="1350"/>
              <a:buChar char="•"/>
              <a:defRPr/>
            </a:lvl2pPr>
            <a:lvl3pPr marL="1371600" lvl="2" indent="-314325" algn="l">
              <a:lnSpc>
                <a:spcPct val="100000"/>
              </a:lnSpc>
              <a:spcBef>
                <a:spcPts val="600"/>
              </a:spcBef>
              <a:spcAft>
                <a:spcPts val="0"/>
              </a:spcAft>
              <a:buClr>
                <a:srgbClr val="000000"/>
              </a:buClr>
              <a:buSzPts val="1350"/>
              <a:buChar char="•"/>
              <a:defRPr/>
            </a:lvl3pPr>
            <a:lvl4pPr marL="1828800" lvl="3" indent="-314325" algn="l">
              <a:lnSpc>
                <a:spcPct val="100000"/>
              </a:lnSpc>
              <a:spcBef>
                <a:spcPts val="600"/>
              </a:spcBef>
              <a:spcAft>
                <a:spcPts val="0"/>
              </a:spcAft>
              <a:buClr>
                <a:srgbClr val="000000"/>
              </a:buClr>
              <a:buSzPts val="1350"/>
              <a:buChar char="•"/>
              <a:defRPr/>
            </a:lvl4pPr>
            <a:lvl5pPr marL="2286000" lvl="4" indent="-314325" algn="l">
              <a:lnSpc>
                <a:spcPct val="100000"/>
              </a:lnSpc>
              <a:spcBef>
                <a:spcPts val="600"/>
              </a:spcBef>
              <a:spcAft>
                <a:spcPts val="0"/>
              </a:spcAft>
              <a:buClr>
                <a:srgbClr val="000000"/>
              </a:buClr>
              <a:buSzPts val="1350"/>
              <a:buChar char="•"/>
              <a:defRPr/>
            </a:lvl5pPr>
            <a:lvl6pPr marL="2743200" lvl="5" indent="-314325" algn="l">
              <a:lnSpc>
                <a:spcPct val="100000"/>
              </a:lnSpc>
              <a:spcBef>
                <a:spcPts val="2213"/>
              </a:spcBef>
              <a:spcAft>
                <a:spcPts val="0"/>
              </a:spcAft>
              <a:buClr>
                <a:srgbClr val="000000"/>
              </a:buClr>
              <a:buSzPts val="1350"/>
              <a:buChar char="•"/>
              <a:defRPr/>
            </a:lvl6pPr>
            <a:lvl7pPr marL="3200400" lvl="6" indent="-314325" algn="l">
              <a:lnSpc>
                <a:spcPct val="100000"/>
              </a:lnSpc>
              <a:spcBef>
                <a:spcPts val="2213"/>
              </a:spcBef>
              <a:spcAft>
                <a:spcPts val="0"/>
              </a:spcAft>
              <a:buClr>
                <a:srgbClr val="000000"/>
              </a:buClr>
              <a:buSzPts val="1350"/>
              <a:buChar char="•"/>
              <a:defRPr/>
            </a:lvl7pPr>
            <a:lvl8pPr marL="3657600" lvl="7" indent="-314325" algn="l">
              <a:lnSpc>
                <a:spcPct val="100000"/>
              </a:lnSpc>
              <a:spcBef>
                <a:spcPts val="2213"/>
              </a:spcBef>
              <a:spcAft>
                <a:spcPts val="0"/>
              </a:spcAft>
              <a:buClr>
                <a:srgbClr val="000000"/>
              </a:buClr>
              <a:buSzPts val="1350"/>
              <a:buChar char="•"/>
              <a:defRPr/>
            </a:lvl8pPr>
            <a:lvl9pPr marL="4114800" lvl="8" indent="-314325" algn="l">
              <a:lnSpc>
                <a:spcPct val="100000"/>
              </a:lnSpc>
              <a:spcBef>
                <a:spcPts val="2213"/>
              </a:spcBef>
              <a:spcAft>
                <a:spcPts val="0"/>
              </a:spcAft>
              <a:buClr>
                <a:srgbClr val="000000"/>
              </a:buClr>
              <a:buSzPts val="1350"/>
              <a:buChar char="•"/>
              <a:defRPr/>
            </a:lvl9pPr>
          </a:lstStyle>
          <a:p>
            <a:endParaRPr/>
          </a:p>
        </p:txBody>
      </p:sp>
      <p:pic>
        <p:nvPicPr>
          <p:cNvPr id="29" name="Google Shape;29;p3"/>
          <p:cNvPicPr preferRelativeResize="0"/>
          <p:nvPr/>
        </p:nvPicPr>
        <p:blipFill rotWithShape="1">
          <a:blip r:embed="rId3">
            <a:alphaModFix/>
          </a:blip>
          <a:srcRect l="10817" t="30567" r="8950" b="27603"/>
          <a:stretch/>
        </p:blipFill>
        <p:spPr>
          <a:xfrm>
            <a:off x="7899" y="2067694"/>
            <a:ext cx="2187837" cy="77869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Синий заголовок и колонки текста">
  <p:cSld name="Синий заголовок и колонки текста">
    <p:bg>
      <p:bgPr>
        <a:solidFill>
          <a:srgbClr val="FFFFFF"/>
        </a:solidFill>
        <a:effectLst/>
      </p:bgPr>
    </p:bg>
    <p:spTree>
      <p:nvGrpSpPr>
        <p:cNvPr id="1" name="Shape 45"/>
        <p:cNvGrpSpPr/>
        <p:nvPr/>
      </p:nvGrpSpPr>
      <p:grpSpPr>
        <a:xfrm>
          <a:off x="0" y="0"/>
          <a:ext cx="0" cy="0"/>
          <a:chOff x="0" y="0"/>
          <a:chExt cx="0" cy="0"/>
        </a:xfrm>
      </p:grpSpPr>
      <p:sp>
        <p:nvSpPr>
          <p:cNvPr id="46" name="Google Shape;46;p6"/>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lvl1pPr marL="0" lvl="0"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0" lvl="1"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lvl="2"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0" lvl="3"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0" lvl="4"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0" lvl="5"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0" lvl="6"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0" lvl="7"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0" lvl="8"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ru-RU"/>
              <a:t>‹#›</a:t>
            </a:fld>
            <a:endParaRPr/>
          </a:p>
        </p:txBody>
      </p:sp>
      <p:sp>
        <p:nvSpPr>
          <p:cNvPr id="47" name="Google Shape;47;p6"/>
          <p:cNvSpPr/>
          <p:nvPr/>
        </p:nvSpPr>
        <p:spPr>
          <a:xfrm>
            <a:off x="0" y="4142"/>
            <a:ext cx="9144329" cy="1059582"/>
          </a:xfrm>
          <a:prstGeom prst="rect">
            <a:avLst/>
          </a:prstGeom>
          <a:solidFill>
            <a:srgbClr val="013260"/>
          </a:solidFill>
          <a:ln>
            <a:noFill/>
          </a:ln>
          <a:effectLst>
            <a:outerShdw blurRad="50800" dist="25400" dir="5400000" rotWithShape="0">
              <a:srgbClr val="000000">
                <a:alpha val="49803"/>
              </a:srgbClr>
            </a:outerShdw>
          </a:effectLst>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FFFFFF"/>
              </a:solidFill>
              <a:latin typeface="Arial"/>
              <a:ea typeface="Arial"/>
              <a:cs typeface="Arial"/>
              <a:sym typeface="Arial"/>
            </a:endParaRPr>
          </a:p>
        </p:txBody>
      </p:sp>
      <p:sp>
        <p:nvSpPr>
          <p:cNvPr id="48" name="Google Shape;48;p6"/>
          <p:cNvSpPr txBox="1">
            <a:spLocks noGrp="1"/>
          </p:cNvSpPr>
          <p:nvPr>
            <p:ph type="title"/>
          </p:nvPr>
        </p:nvSpPr>
        <p:spPr>
          <a:xfrm>
            <a:off x="1043608" y="51470"/>
            <a:ext cx="8100392" cy="936105"/>
          </a:xfrm>
          <a:prstGeom prst="rect">
            <a:avLst/>
          </a:prstGeom>
          <a:noFill/>
          <a:ln>
            <a:noFill/>
          </a:ln>
        </p:spPr>
        <p:txBody>
          <a:bodyPr spcFirstLastPara="1" wrap="square" lIns="71425" tIns="71425" rIns="71425" bIns="71425" anchor="ctr" anchorCtr="0">
            <a:normAutofit/>
          </a:bodyPr>
          <a:lstStyle>
            <a:lvl1pPr lvl="0" algn="l">
              <a:lnSpc>
                <a:spcPct val="100000"/>
              </a:lnSpc>
              <a:spcBef>
                <a:spcPts val="0"/>
              </a:spcBef>
              <a:spcAft>
                <a:spcPts val="0"/>
              </a:spcAft>
              <a:buClr>
                <a:schemeClr val="lt1"/>
              </a:buClr>
              <a:buSzPts val="2800"/>
              <a:buFont typeface="Arial"/>
              <a:buNone/>
              <a:defRPr>
                <a:solidFill>
                  <a:schemeClr val="lt1"/>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pic>
        <p:nvPicPr>
          <p:cNvPr id="49" name="Google Shape;49;p6" descr="Изображение"/>
          <p:cNvPicPr preferRelativeResize="0"/>
          <p:nvPr/>
        </p:nvPicPr>
        <p:blipFill rotWithShape="1">
          <a:blip r:embed="rId2">
            <a:alphaModFix/>
          </a:blip>
          <a:srcRect/>
          <a:stretch/>
        </p:blipFill>
        <p:spPr>
          <a:xfrm>
            <a:off x="39799" y="75851"/>
            <a:ext cx="947529" cy="916163"/>
          </a:xfrm>
          <a:prstGeom prst="rect">
            <a:avLst/>
          </a:prstGeom>
          <a:noFill/>
          <a:ln>
            <a:noFill/>
          </a:ln>
        </p:spPr>
      </p:pic>
      <p:cxnSp>
        <p:nvCxnSpPr>
          <p:cNvPr id="50" name="Google Shape;50;p6"/>
          <p:cNvCxnSpPr/>
          <p:nvPr/>
        </p:nvCxnSpPr>
        <p:spPr>
          <a:xfrm>
            <a:off x="0" y="4867006"/>
            <a:ext cx="9100866" cy="0"/>
          </a:xfrm>
          <a:prstGeom prst="straightConnector1">
            <a:avLst/>
          </a:prstGeom>
          <a:noFill/>
          <a:ln w="12700" cap="flat" cmpd="sng">
            <a:solidFill>
              <a:srgbClr val="253957"/>
            </a:solidFill>
            <a:prstDash val="solid"/>
            <a:miter lim="400000"/>
            <a:headEnd type="none" w="sm" len="sm"/>
            <a:tailEnd type="none" w="sm" len="sm"/>
          </a:ln>
        </p:spPr>
      </p:cxnSp>
      <p:sp>
        <p:nvSpPr>
          <p:cNvPr id="51" name="Google Shape;51;p6"/>
          <p:cNvSpPr txBox="1"/>
          <p:nvPr/>
        </p:nvSpPr>
        <p:spPr>
          <a:xfrm>
            <a:off x="89502" y="4921011"/>
            <a:ext cx="2726599" cy="192601"/>
          </a:xfrm>
          <a:prstGeom prst="rect">
            <a:avLst/>
          </a:prstGeom>
          <a:noFill/>
          <a:ln>
            <a:noFill/>
          </a:ln>
        </p:spPr>
        <p:txBody>
          <a:bodyPr spcFirstLastPara="1" wrap="square" lIns="26775" tIns="26775" rIns="26775" bIns="26775" anchor="ctr" anchorCtr="0">
            <a:spAutoFit/>
          </a:bodyPr>
          <a:lstStyle/>
          <a:p>
            <a:pPr marL="0" marR="0" lvl="0" indent="0" algn="l" rtl="0">
              <a:lnSpc>
                <a:spcPct val="100000"/>
              </a:lnSpc>
              <a:spcBef>
                <a:spcPts val="0"/>
              </a:spcBef>
              <a:spcAft>
                <a:spcPts val="0"/>
              </a:spcAft>
              <a:buClr>
                <a:srgbClr val="253957"/>
              </a:buClr>
              <a:buSzPts val="900"/>
              <a:buFont typeface="Arial Narrow"/>
              <a:buNone/>
            </a:pPr>
            <a:r>
              <a:rPr lang="ru-RU" sz="900" b="0" i="0" u="none" strike="noStrike" cap="none">
                <a:solidFill>
                  <a:srgbClr val="253957"/>
                </a:solidFill>
                <a:latin typeface="Arial Narrow"/>
                <a:ea typeface="Arial Narrow"/>
                <a:cs typeface="Arial Narrow"/>
                <a:sym typeface="Arial Narrow"/>
              </a:rPr>
              <a:t>ФКН, ОП Программная инженерия, 2021</a:t>
            </a:r>
            <a:endParaRPr sz="900" b="0" i="0" u="none" strike="noStrike" cap="none">
              <a:solidFill>
                <a:srgbClr val="253957"/>
              </a:solidFill>
              <a:latin typeface="Arial Narrow"/>
              <a:ea typeface="Arial Narrow"/>
              <a:cs typeface="Arial Narrow"/>
              <a:sym typeface="Arial Narrow"/>
            </a:endParaRPr>
          </a:p>
        </p:txBody>
      </p:sp>
      <p:sp>
        <p:nvSpPr>
          <p:cNvPr id="52" name="Google Shape;52;p6"/>
          <p:cNvSpPr txBox="1">
            <a:spLocks noGrp="1"/>
          </p:cNvSpPr>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53" name="Google Shape;53;p6"/>
          <p:cNvSpPr txBox="1"/>
          <p:nvPr/>
        </p:nvSpPr>
        <p:spPr>
          <a:xfrm>
            <a:off x="605278" y="1347614"/>
            <a:ext cx="8071178" cy="3096286"/>
          </a:xfrm>
          <a:prstGeom prst="rect">
            <a:avLst/>
          </a:prstGeom>
          <a:noFill/>
          <a:ln>
            <a:noFill/>
          </a:ln>
        </p:spPr>
        <p:txBody>
          <a:bodyPr spcFirstLastPara="1" wrap="square" lIns="26775" tIns="26775" rIns="26775" bIns="26775" anchor="t" anchorCtr="0">
            <a:noAutofit/>
          </a:bodyPr>
          <a:lstStyle/>
          <a:p>
            <a:pPr marL="0" marR="0" lvl="0" indent="0" algn="l" rtl="0">
              <a:lnSpc>
                <a:spcPct val="100000"/>
              </a:lnSpc>
              <a:spcBef>
                <a:spcPts val="0"/>
              </a:spcBef>
              <a:spcAft>
                <a:spcPts val="0"/>
              </a:spcAft>
              <a:buClr>
                <a:srgbClr val="253957"/>
              </a:buClr>
              <a:buSzPts val="1200"/>
              <a:buFont typeface="Quattrocento Sans"/>
              <a:buNone/>
            </a:pPr>
            <a:r>
              <a:rPr lang="ru-RU" sz="1200" b="0" i="0" u="none" strike="noStrike" cap="none">
                <a:solidFill>
                  <a:srgbClr val="253957"/>
                </a:solidFill>
                <a:latin typeface="Quattrocento Sans"/>
                <a:ea typeface="Quattrocento Sans"/>
                <a:cs typeface="Quattrocento Sans"/>
                <a:sym typeface="Quattrocento Sans"/>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endParaRPr/>
          </a:p>
          <a:p>
            <a:pPr marL="0" marR="0" lvl="0" indent="0" algn="l" rtl="0">
              <a:lnSpc>
                <a:spcPct val="100000"/>
              </a:lnSpc>
              <a:spcBef>
                <a:spcPts val="225"/>
              </a:spcBef>
              <a:spcAft>
                <a:spcPts val="0"/>
              </a:spcAft>
              <a:buClr>
                <a:srgbClr val="253957"/>
              </a:buClr>
              <a:buSzPts val="1200"/>
              <a:buFont typeface="Quattrocento Sans"/>
              <a:buNone/>
            </a:pPr>
            <a:r>
              <a:rPr lang="ru-RU" sz="1200" b="0" i="0" u="none" strike="noStrike" cap="none">
                <a:solidFill>
                  <a:srgbClr val="253957"/>
                </a:solidFill>
                <a:latin typeface="Quattrocento Sans"/>
                <a:ea typeface="Quattrocento Sans"/>
                <a:cs typeface="Quattrocento Sans"/>
                <a:sym typeface="Quattrocento Sans"/>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Синий заголовок и список">
  <p:cSld name="Синий заголовок и список">
    <p:bg>
      <p:bgPr>
        <a:solidFill>
          <a:srgbClr val="FFFFFF"/>
        </a:solidFill>
        <a:effectLst/>
      </p:bgPr>
    </p:bg>
    <p:spTree>
      <p:nvGrpSpPr>
        <p:cNvPr id="1" name="Shape 54"/>
        <p:cNvGrpSpPr/>
        <p:nvPr/>
      </p:nvGrpSpPr>
      <p:grpSpPr>
        <a:xfrm>
          <a:off x="0" y="0"/>
          <a:ext cx="0" cy="0"/>
          <a:chOff x="0" y="0"/>
          <a:chExt cx="0" cy="0"/>
        </a:xfrm>
      </p:grpSpPr>
      <p:sp>
        <p:nvSpPr>
          <p:cNvPr id="55" name="Google Shape;55;p7"/>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lvl1pPr marL="0" lvl="0"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0" lvl="1"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lvl="2"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0" lvl="3"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0" lvl="4"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0" lvl="5"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0" lvl="6"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0" lvl="7"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0" lvl="8"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ru-RU"/>
              <a:t>‹#›</a:t>
            </a:fld>
            <a:endParaRPr/>
          </a:p>
        </p:txBody>
      </p:sp>
      <p:sp>
        <p:nvSpPr>
          <p:cNvPr id="56" name="Google Shape;56;p7"/>
          <p:cNvSpPr/>
          <p:nvPr/>
        </p:nvSpPr>
        <p:spPr>
          <a:xfrm>
            <a:off x="0" y="4142"/>
            <a:ext cx="9144329" cy="1059582"/>
          </a:xfrm>
          <a:prstGeom prst="rect">
            <a:avLst/>
          </a:prstGeom>
          <a:solidFill>
            <a:srgbClr val="013260"/>
          </a:solidFill>
          <a:ln>
            <a:noFill/>
          </a:ln>
          <a:effectLst>
            <a:outerShdw blurRad="50800" dist="25400" dir="5400000" rotWithShape="0">
              <a:srgbClr val="000000">
                <a:alpha val="49803"/>
              </a:srgbClr>
            </a:outerShdw>
          </a:effectLst>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FFFFFF"/>
              </a:solidFill>
              <a:latin typeface="Arial"/>
              <a:ea typeface="Arial"/>
              <a:cs typeface="Arial"/>
              <a:sym typeface="Arial"/>
            </a:endParaRPr>
          </a:p>
        </p:txBody>
      </p:sp>
      <p:sp>
        <p:nvSpPr>
          <p:cNvPr id="57" name="Google Shape;57;p7"/>
          <p:cNvSpPr txBox="1">
            <a:spLocks noGrp="1"/>
          </p:cNvSpPr>
          <p:nvPr>
            <p:ph type="title"/>
          </p:nvPr>
        </p:nvSpPr>
        <p:spPr>
          <a:xfrm>
            <a:off x="1043608" y="51470"/>
            <a:ext cx="8100392" cy="936105"/>
          </a:xfrm>
          <a:prstGeom prst="rect">
            <a:avLst/>
          </a:prstGeom>
          <a:noFill/>
          <a:ln>
            <a:noFill/>
          </a:ln>
        </p:spPr>
        <p:txBody>
          <a:bodyPr spcFirstLastPara="1" wrap="square" lIns="71425" tIns="71425" rIns="71425" bIns="71425" anchor="ctr" anchorCtr="0">
            <a:normAutofit/>
          </a:bodyPr>
          <a:lstStyle>
            <a:lvl1pPr lvl="0" algn="l">
              <a:lnSpc>
                <a:spcPct val="100000"/>
              </a:lnSpc>
              <a:spcBef>
                <a:spcPts val="0"/>
              </a:spcBef>
              <a:spcAft>
                <a:spcPts val="0"/>
              </a:spcAft>
              <a:buClr>
                <a:schemeClr val="lt1"/>
              </a:buClr>
              <a:buSzPts val="2800"/>
              <a:buFont typeface="Arial"/>
              <a:buNone/>
              <a:defRPr sz="2800">
                <a:solidFill>
                  <a:schemeClr val="lt1"/>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pic>
        <p:nvPicPr>
          <p:cNvPr id="58" name="Google Shape;58;p7" descr="Изображение"/>
          <p:cNvPicPr preferRelativeResize="0"/>
          <p:nvPr/>
        </p:nvPicPr>
        <p:blipFill rotWithShape="1">
          <a:blip r:embed="rId2">
            <a:alphaModFix/>
          </a:blip>
          <a:srcRect/>
          <a:stretch/>
        </p:blipFill>
        <p:spPr>
          <a:xfrm>
            <a:off x="39799" y="75851"/>
            <a:ext cx="947529" cy="916163"/>
          </a:xfrm>
          <a:prstGeom prst="rect">
            <a:avLst/>
          </a:prstGeom>
          <a:noFill/>
          <a:ln>
            <a:noFill/>
          </a:ln>
        </p:spPr>
      </p:pic>
      <p:sp>
        <p:nvSpPr>
          <p:cNvPr id="59" name="Google Shape;59;p7"/>
          <p:cNvSpPr txBox="1">
            <a:spLocks noGrp="1"/>
          </p:cNvSpPr>
          <p:nvPr>
            <p:ph type="body" idx="1"/>
          </p:nvPr>
        </p:nvSpPr>
        <p:spPr>
          <a:xfrm>
            <a:off x="226623" y="1170486"/>
            <a:ext cx="8712968" cy="3699410"/>
          </a:xfrm>
          <a:prstGeom prst="rect">
            <a:avLst/>
          </a:prstGeom>
          <a:noFill/>
          <a:ln>
            <a:noFill/>
          </a:ln>
        </p:spPr>
        <p:txBody>
          <a:bodyPr spcFirstLastPara="1" wrap="square" lIns="71425" tIns="71425" rIns="71425" bIns="71425" anchor="t" anchorCtr="0">
            <a:normAutofit/>
          </a:bodyPr>
          <a:lstStyle>
            <a:lvl1pPr marL="457200" lvl="0" indent="-304800" algn="l">
              <a:lnSpc>
                <a:spcPct val="100000"/>
              </a:lnSpc>
              <a:spcBef>
                <a:spcPts val="0"/>
              </a:spcBef>
              <a:spcAft>
                <a:spcPts val="0"/>
              </a:spcAft>
              <a:buClr>
                <a:srgbClr val="000000"/>
              </a:buClr>
              <a:buSzPts val="1200"/>
              <a:buFont typeface="Quattrocento Sans"/>
              <a:buChar char="•"/>
              <a:defRPr sz="1600"/>
            </a:lvl1pPr>
            <a:lvl2pPr marL="914400" lvl="1" indent="-295275" algn="l">
              <a:lnSpc>
                <a:spcPct val="100000"/>
              </a:lnSpc>
              <a:spcBef>
                <a:spcPts val="600"/>
              </a:spcBef>
              <a:spcAft>
                <a:spcPts val="0"/>
              </a:spcAft>
              <a:buClr>
                <a:srgbClr val="000000"/>
              </a:buClr>
              <a:buSzPts val="1050"/>
              <a:buFont typeface="Quattrocento Sans"/>
              <a:buChar char="•"/>
              <a:defRPr sz="1400"/>
            </a:lvl2pPr>
            <a:lvl3pPr marL="1371600" lvl="2" indent="-295275" algn="l">
              <a:lnSpc>
                <a:spcPct val="100000"/>
              </a:lnSpc>
              <a:spcBef>
                <a:spcPts val="600"/>
              </a:spcBef>
              <a:spcAft>
                <a:spcPts val="0"/>
              </a:spcAft>
              <a:buClr>
                <a:srgbClr val="000000"/>
              </a:buClr>
              <a:buSzPts val="1050"/>
              <a:buFont typeface="Quattrocento Sans"/>
              <a:buChar char="•"/>
              <a:defRPr sz="1400"/>
            </a:lvl3pPr>
            <a:lvl4pPr marL="1828800" lvl="3" indent="-295275" algn="l">
              <a:lnSpc>
                <a:spcPct val="100000"/>
              </a:lnSpc>
              <a:spcBef>
                <a:spcPts val="600"/>
              </a:spcBef>
              <a:spcAft>
                <a:spcPts val="0"/>
              </a:spcAft>
              <a:buClr>
                <a:srgbClr val="000000"/>
              </a:buClr>
              <a:buSzPts val="1050"/>
              <a:buFont typeface="Quattrocento Sans"/>
              <a:buChar char="•"/>
              <a:defRPr sz="1400"/>
            </a:lvl4pPr>
            <a:lvl5pPr marL="2286000" lvl="4" indent="-295275" algn="l">
              <a:lnSpc>
                <a:spcPct val="100000"/>
              </a:lnSpc>
              <a:spcBef>
                <a:spcPts val="600"/>
              </a:spcBef>
              <a:spcAft>
                <a:spcPts val="0"/>
              </a:spcAft>
              <a:buClr>
                <a:srgbClr val="000000"/>
              </a:buClr>
              <a:buSzPts val="1050"/>
              <a:buFont typeface="Quattrocento Sans"/>
              <a:buChar char="•"/>
              <a:defRPr sz="1400"/>
            </a:lvl5pPr>
            <a:lvl6pPr marL="2743200" lvl="5" indent="-314325" algn="l">
              <a:lnSpc>
                <a:spcPct val="100000"/>
              </a:lnSpc>
              <a:spcBef>
                <a:spcPts val="2213"/>
              </a:spcBef>
              <a:spcAft>
                <a:spcPts val="0"/>
              </a:spcAft>
              <a:buClr>
                <a:srgbClr val="000000"/>
              </a:buClr>
              <a:buSzPts val="1350"/>
              <a:buChar char="•"/>
              <a:defRPr/>
            </a:lvl6pPr>
            <a:lvl7pPr marL="3200400" lvl="6" indent="-314325" algn="l">
              <a:lnSpc>
                <a:spcPct val="100000"/>
              </a:lnSpc>
              <a:spcBef>
                <a:spcPts val="2213"/>
              </a:spcBef>
              <a:spcAft>
                <a:spcPts val="0"/>
              </a:spcAft>
              <a:buClr>
                <a:srgbClr val="000000"/>
              </a:buClr>
              <a:buSzPts val="1350"/>
              <a:buChar char="•"/>
              <a:defRPr/>
            </a:lvl7pPr>
            <a:lvl8pPr marL="3657600" lvl="7" indent="-314325" algn="l">
              <a:lnSpc>
                <a:spcPct val="100000"/>
              </a:lnSpc>
              <a:spcBef>
                <a:spcPts val="2213"/>
              </a:spcBef>
              <a:spcAft>
                <a:spcPts val="0"/>
              </a:spcAft>
              <a:buClr>
                <a:srgbClr val="000000"/>
              </a:buClr>
              <a:buSzPts val="1350"/>
              <a:buChar char="•"/>
              <a:defRPr/>
            </a:lvl8pPr>
            <a:lvl9pPr marL="4114800" lvl="8" indent="-314325" algn="l">
              <a:lnSpc>
                <a:spcPct val="100000"/>
              </a:lnSpc>
              <a:spcBef>
                <a:spcPts val="2213"/>
              </a:spcBef>
              <a:spcAft>
                <a:spcPts val="0"/>
              </a:spcAft>
              <a:buClr>
                <a:srgbClr val="000000"/>
              </a:buClr>
              <a:buSzPts val="1350"/>
              <a:buChar char="•"/>
              <a:defRPr/>
            </a:lvl9pPr>
          </a:lstStyle>
          <a:p>
            <a:endParaRPr/>
          </a:p>
        </p:txBody>
      </p:sp>
      <p:cxnSp>
        <p:nvCxnSpPr>
          <p:cNvPr id="60" name="Google Shape;60;p7"/>
          <p:cNvCxnSpPr/>
          <p:nvPr/>
        </p:nvCxnSpPr>
        <p:spPr>
          <a:xfrm>
            <a:off x="0" y="4867006"/>
            <a:ext cx="9100866" cy="0"/>
          </a:xfrm>
          <a:prstGeom prst="straightConnector1">
            <a:avLst/>
          </a:prstGeom>
          <a:noFill/>
          <a:ln w="12700" cap="flat" cmpd="sng">
            <a:solidFill>
              <a:srgbClr val="253957"/>
            </a:solidFill>
            <a:prstDash val="solid"/>
            <a:miter lim="400000"/>
            <a:headEnd type="none" w="sm" len="sm"/>
            <a:tailEnd type="none" w="sm" len="sm"/>
          </a:ln>
        </p:spPr>
      </p:cxnSp>
      <p:sp>
        <p:nvSpPr>
          <p:cNvPr id="61" name="Google Shape;61;p7"/>
          <p:cNvSpPr txBox="1"/>
          <p:nvPr/>
        </p:nvSpPr>
        <p:spPr>
          <a:xfrm>
            <a:off x="89502" y="4921011"/>
            <a:ext cx="2726599" cy="192601"/>
          </a:xfrm>
          <a:prstGeom prst="rect">
            <a:avLst/>
          </a:prstGeom>
          <a:noFill/>
          <a:ln>
            <a:noFill/>
          </a:ln>
        </p:spPr>
        <p:txBody>
          <a:bodyPr spcFirstLastPara="1" wrap="square" lIns="26775" tIns="26775" rIns="26775" bIns="26775" anchor="ctr" anchorCtr="0">
            <a:spAutoFit/>
          </a:bodyPr>
          <a:lstStyle/>
          <a:p>
            <a:pPr marL="0" marR="0" lvl="0" indent="0" algn="l" rtl="0">
              <a:lnSpc>
                <a:spcPct val="100000"/>
              </a:lnSpc>
              <a:spcBef>
                <a:spcPts val="0"/>
              </a:spcBef>
              <a:spcAft>
                <a:spcPts val="0"/>
              </a:spcAft>
              <a:buClr>
                <a:srgbClr val="253957"/>
              </a:buClr>
              <a:buSzPts val="900"/>
              <a:buFont typeface="Arial Narrow"/>
              <a:buNone/>
            </a:pPr>
            <a:r>
              <a:rPr lang="ru-RU" sz="900" b="0" i="0" u="none" strike="noStrike" cap="none">
                <a:solidFill>
                  <a:srgbClr val="253957"/>
                </a:solidFill>
                <a:latin typeface="Arial Narrow"/>
                <a:ea typeface="Arial Narrow"/>
                <a:cs typeface="Arial Narrow"/>
                <a:sym typeface="Arial Narrow"/>
              </a:rPr>
              <a:t>ФКН, ОП Программная инженерия, 2021</a:t>
            </a:r>
            <a:endParaRPr sz="900" b="0" i="0" u="none" strike="noStrike" cap="none">
              <a:solidFill>
                <a:srgbClr val="253957"/>
              </a:solidFill>
              <a:latin typeface="Arial Narrow"/>
              <a:ea typeface="Arial Narrow"/>
              <a:cs typeface="Arial Narrow"/>
              <a:sym typeface="Arial Narrow"/>
            </a:endParaRPr>
          </a:p>
        </p:txBody>
      </p:sp>
      <p:sp>
        <p:nvSpPr>
          <p:cNvPr id="62" name="Google Shape;62;p7"/>
          <p:cNvSpPr txBox="1">
            <a:spLocks noGrp="1"/>
          </p:cNvSpPr>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иний заголовок и код">
  <p:cSld name="Синий заголовок и код">
    <p:bg>
      <p:bgPr>
        <a:solidFill>
          <a:srgbClr val="FFFFFF"/>
        </a:solidFill>
        <a:effectLst/>
      </p:bgPr>
    </p:bg>
    <p:spTree>
      <p:nvGrpSpPr>
        <p:cNvPr id="1" name="Shape 63"/>
        <p:cNvGrpSpPr/>
        <p:nvPr/>
      </p:nvGrpSpPr>
      <p:grpSpPr>
        <a:xfrm>
          <a:off x="0" y="0"/>
          <a:ext cx="0" cy="0"/>
          <a:chOff x="0" y="0"/>
          <a:chExt cx="0" cy="0"/>
        </a:xfrm>
      </p:grpSpPr>
      <p:sp>
        <p:nvSpPr>
          <p:cNvPr id="64" name="Google Shape;64;p8"/>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lvl1pPr marL="0" lvl="0"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0" lvl="1"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lvl="2"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0" lvl="3"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0" lvl="4"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0" lvl="5"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0" lvl="6"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0" lvl="7"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0" lvl="8"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ru-RU"/>
              <a:t>‹#›</a:t>
            </a:fld>
            <a:endParaRPr/>
          </a:p>
        </p:txBody>
      </p:sp>
      <p:sp>
        <p:nvSpPr>
          <p:cNvPr id="65" name="Google Shape;65;p8"/>
          <p:cNvSpPr/>
          <p:nvPr/>
        </p:nvSpPr>
        <p:spPr>
          <a:xfrm>
            <a:off x="0" y="4142"/>
            <a:ext cx="9144329" cy="1059582"/>
          </a:xfrm>
          <a:prstGeom prst="rect">
            <a:avLst/>
          </a:prstGeom>
          <a:solidFill>
            <a:srgbClr val="013260"/>
          </a:solidFill>
          <a:ln>
            <a:noFill/>
          </a:ln>
          <a:effectLst>
            <a:outerShdw blurRad="50800" dist="25400" dir="5400000" rotWithShape="0">
              <a:srgbClr val="000000">
                <a:alpha val="49803"/>
              </a:srgbClr>
            </a:outerShdw>
          </a:effectLst>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FFFFFF"/>
              </a:solidFill>
              <a:latin typeface="Arial"/>
              <a:ea typeface="Arial"/>
              <a:cs typeface="Arial"/>
              <a:sym typeface="Arial"/>
            </a:endParaRPr>
          </a:p>
        </p:txBody>
      </p:sp>
      <p:sp>
        <p:nvSpPr>
          <p:cNvPr id="66" name="Google Shape;66;p8"/>
          <p:cNvSpPr txBox="1">
            <a:spLocks noGrp="1"/>
          </p:cNvSpPr>
          <p:nvPr>
            <p:ph type="title"/>
          </p:nvPr>
        </p:nvSpPr>
        <p:spPr>
          <a:xfrm>
            <a:off x="1043608" y="51470"/>
            <a:ext cx="8100392" cy="936105"/>
          </a:xfrm>
          <a:prstGeom prst="rect">
            <a:avLst/>
          </a:prstGeom>
          <a:noFill/>
          <a:ln>
            <a:noFill/>
          </a:ln>
        </p:spPr>
        <p:txBody>
          <a:bodyPr spcFirstLastPara="1" wrap="square" lIns="71425" tIns="71425" rIns="71425" bIns="71425" anchor="ctr" anchorCtr="0">
            <a:normAutofit/>
          </a:bodyPr>
          <a:lstStyle>
            <a:lvl1pPr lvl="0" algn="l">
              <a:lnSpc>
                <a:spcPct val="100000"/>
              </a:lnSpc>
              <a:spcBef>
                <a:spcPts val="0"/>
              </a:spcBef>
              <a:spcAft>
                <a:spcPts val="0"/>
              </a:spcAft>
              <a:buClr>
                <a:schemeClr val="lt1"/>
              </a:buClr>
              <a:buSzPts val="2800"/>
              <a:buFont typeface="Arial"/>
              <a:buNone/>
              <a:defRPr>
                <a:solidFill>
                  <a:schemeClr val="lt1"/>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pic>
        <p:nvPicPr>
          <p:cNvPr id="67" name="Google Shape;67;p8" descr="Изображение"/>
          <p:cNvPicPr preferRelativeResize="0"/>
          <p:nvPr/>
        </p:nvPicPr>
        <p:blipFill rotWithShape="1">
          <a:blip r:embed="rId2">
            <a:alphaModFix/>
          </a:blip>
          <a:srcRect/>
          <a:stretch/>
        </p:blipFill>
        <p:spPr>
          <a:xfrm>
            <a:off x="39799" y="75851"/>
            <a:ext cx="947529" cy="916163"/>
          </a:xfrm>
          <a:prstGeom prst="rect">
            <a:avLst/>
          </a:prstGeom>
          <a:noFill/>
          <a:ln>
            <a:noFill/>
          </a:ln>
        </p:spPr>
      </p:pic>
      <p:sp>
        <p:nvSpPr>
          <p:cNvPr id="68" name="Google Shape;68;p8"/>
          <p:cNvSpPr>
            <a:spLocks noGrp="1"/>
          </p:cNvSpPr>
          <p:nvPr>
            <p:ph type="pic" idx="2"/>
          </p:nvPr>
        </p:nvSpPr>
        <p:spPr>
          <a:xfrm>
            <a:off x="4685852" y="1372939"/>
            <a:ext cx="3702571" cy="3315147"/>
          </a:xfrm>
          <a:prstGeom prst="rect">
            <a:avLst/>
          </a:prstGeom>
          <a:solidFill>
            <a:srgbClr val="F2F2F2"/>
          </a:solidFill>
          <a:ln>
            <a:noFill/>
          </a:ln>
        </p:spPr>
      </p:sp>
      <p:sp>
        <p:nvSpPr>
          <p:cNvPr id="69" name="Google Shape;69;p8"/>
          <p:cNvSpPr txBox="1">
            <a:spLocks noGrp="1"/>
          </p:cNvSpPr>
          <p:nvPr>
            <p:ph type="body" idx="1"/>
          </p:nvPr>
        </p:nvSpPr>
        <p:spPr>
          <a:xfrm>
            <a:off x="323528" y="1385429"/>
            <a:ext cx="3456384" cy="3315147"/>
          </a:xfrm>
          <a:prstGeom prst="rect">
            <a:avLst/>
          </a:prstGeom>
          <a:noFill/>
          <a:ln>
            <a:noFill/>
          </a:ln>
        </p:spPr>
        <p:txBody>
          <a:bodyPr spcFirstLastPara="1" wrap="square" lIns="71425" tIns="71425" rIns="71425" bIns="71425" anchor="t" anchorCtr="0">
            <a:normAutofit/>
          </a:bodyPr>
          <a:lstStyle>
            <a:lvl1pPr marL="457200" lvl="0" indent="-228600" algn="l">
              <a:lnSpc>
                <a:spcPct val="100000"/>
              </a:lnSpc>
              <a:spcBef>
                <a:spcPts val="1688"/>
              </a:spcBef>
              <a:spcAft>
                <a:spcPts val="0"/>
              </a:spcAft>
              <a:buClr>
                <a:srgbClr val="000000"/>
              </a:buClr>
              <a:buSzPts val="1200"/>
              <a:buFont typeface="Quattrocento Sans"/>
              <a:buNone/>
              <a:defRPr sz="1600"/>
            </a:lvl1pPr>
            <a:lvl2pPr marL="914400" lvl="1" indent="-296465" algn="l">
              <a:lnSpc>
                <a:spcPct val="100000"/>
              </a:lnSpc>
              <a:spcBef>
                <a:spcPts val="1688"/>
              </a:spcBef>
              <a:spcAft>
                <a:spcPts val="0"/>
              </a:spcAft>
              <a:buClr>
                <a:srgbClr val="000000"/>
              </a:buClr>
              <a:buSzPts val="1069"/>
              <a:buFont typeface="Quattrocento Sans"/>
              <a:buChar char="•"/>
              <a:defRPr sz="1425"/>
            </a:lvl2pPr>
            <a:lvl3pPr marL="1371600" lvl="2" indent="-296465" algn="l">
              <a:lnSpc>
                <a:spcPct val="100000"/>
              </a:lnSpc>
              <a:spcBef>
                <a:spcPts val="1688"/>
              </a:spcBef>
              <a:spcAft>
                <a:spcPts val="0"/>
              </a:spcAft>
              <a:buClr>
                <a:srgbClr val="000000"/>
              </a:buClr>
              <a:buSzPts val="1069"/>
              <a:buFont typeface="Quattrocento Sans"/>
              <a:buChar char="•"/>
              <a:defRPr sz="1425"/>
            </a:lvl3pPr>
            <a:lvl4pPr marL="1828800" lvl="3" indent="-296465" algn="l">
              <a:lnSpc>
                <a:spcPct val="100000"/>
              </a:lnSpc>
              <a:spcBef>
                <a:spcPts val="1688"/>
              </a:spcBef>
              <a:spcAft>
                <a:spcPts val="0"/>
              </a:spcAft>
              <a:buClr>
                <a:srgbClr val="000000"/>
              </a:buClr>
              <a:buSzPts val="1069"/>
              <a:buFont typeface="Quattrocento Sans"/>
              <a:buChar char="•"/>
              <a:defRPr sz="1425"/>
            </a:lvl4pPr>
            <a:lvl5pPr marL="2286000" lvl="4" indent="-296465" algn="l">
              <a:lnSpc>
                <a:spcPct val="100000"/>
              </a:lnSpc>
              <a:spcBef>
                <a:spcPts val="1688"/>
              </a:spcBef>
              <a:spcAft>
                <a:spcPts val="0"/>
              </a:spcAft>
              <a:buClr>
                <a:srgbClr val="000000"/>
              </a:buClr>
              <a:buSzPts val="1069"/>
              <a:buFont typeface="Quattrocento Sans"/>
              <a:buChar char="•"/>
              <a:defRPr sz="1425"/>
            </a:lvl5pPr>
            <a:lvl6pPr marL="2743200" lvl="5" indent="-314325" algn="l">
              <a:lnSpc>
                <a:spcPct val="100000"/>
              </a:lnSpc>
              <a:spcBef>
                <a:spcPts val="2213"/>
              </a:spcBef>
              <a:spcAft>
                <a:spcPts val="0"/>
              </a:spcAft>
              <a:buClr>
                <a:srgbClr val="000000"/>
              </a:buClr>
              <a:buSzPts val="1350"/>
              <a:buChar char="•"/>
              <a:defRPr/>
            </a:lvl6pPr>
            <a:lvl7pPr marL="3200400" lvl="6" indent="-314325" algn="l">
              <a:lnSpc>
                <a:spcPct val="100000"/>
              </a:lnSpc>
              <a:spcBef>
                <a:spcPts val="2213"/>
              </a:spcBef>
              <a:spcAft>
                <a:spcPts val="0"/>
              </a:spcAft>
              <a:buClr>
                <a:srgbClr val="000000"/>
              </a:buClr>
              <a:buSzPts val="1350"/>
              <a:buChar char="•"/>
              <a:defRPr/>
            </a:lvl7pPr>
            <a:lvl8pPr marL="3657600" lvl="7" indent="-314325" algn="l">
              <a:lnSpc>
                <a:spcPct val="100000"/>
              </a:lnSpc>
              <a:spcBef>
                <a:spcPts val="2213"/>
              </a:spcBef>
              <a:spcAft>
                <a:spcPts val="0"/>
              </a:spcAft>
              <a:buClr>
                <a:srgbClr val="000000"/>
              </a:buClr>
              <a:buSzPts val="1350"/>
              <a:buChar char="•"/>
              <a:defRPr/>
            </a:lvl8pPr>
            <a:lvl9pPr marL="4114800" lvl="8" indent="-314325" algn="l">
              <a:lnSpc>
                <a:spcPct val="100000"/>
              </a:lnSpc>
              <a:spcBef>
                <a:spcPts val="2213"/>
              </a:spcBef>
              <a:spcAft>
                <a:spcPts val="0"/>
              </a:spcAft>
              <a:buClr>
                <a:srgbClr val="000000"/>
              </a:buClr>
              <a:buSzPts val="1350"/>
              <a:buChar char="•"/>
              <a:defRPr/>
            </a:lvl9pPr>
          </a:lstStyle>
          <a:p>
            <a:endParaRPr/>
          </a:p>
        </p:txBody>
      </p:sp>
      <p:cxnSp>
        <p:nvCxnSpPr>
          <p:cNvPr id="70" name="Google Shape;70;p8"/>
          <p:cNvCxnSpPr/>
          <p:nvPr/>
        </p:nvCxnSpPr>
        <p:spPr>
          <a:xfrm>
            <a:off x="0" y="4867006"/>
            <a:ext cx="9100866" cy="0"/>
          </a:xfrm>
          <a:prstGeom prst="straightConnector1">
            <a:avLst/>
          </a:prstGeom>
          <a:noFill/>
          <a:ln w="12700" cap="flat" cmpd="sng">
            <a:solidFill>
              <a:srgbClr val="253957"/>
            </a:solidFill>
            <a:prstDash val="solid"/>
            <a:miter lim="400000"/>
            <a:headEnd type="none" w="sm" len="sm"/>
            <a:tailEnd type="none" w="sm" len="sm"/>
          </a:ln>
        </p:spPr>
      </p:cxnSp>
      <p:sp>
        <p:nvSpPr>
          <p:cNvPr id="71" name="Google Shape;71;p8"/>
          <p:cNvSpPr txBox="1"/>
          <p:nvPr/>
        </p:nvSpPr>
        <p:spPr>
          <a:xfrm>
            <a:off x="89502" y="4921011"/>
            <a:ext cx="2726599" cy="192601"/>
          </a:xfrm>
          <a:prstGeom prst="rect">
            <a:avLst/>
          </a:prstGeom>
          <a:noFill/>
          <a:ln>
            <a:noFill/>
          </a:ln>
        </p:spPr>
        <p:txBody>
          <a:bodyPr spcFirstLastPara="1" wrap="square" lIns="26775" tIns="26775" rIns="26775" bIns="26775" anchor="ctr" anchorCtr="0">
            <a:spAutoFit/>
          </a:bodyPr>
          <a:lstStyle/>
          <a:p>
            <a:pPr marL="0" marR="0" lvl="0" indent="0" algn="l" rtl="0">
              <a:lnSpc>
                <a:spcPct val="100000"/>
              </a:lnSpc>
              <a:spcBef>
                <a:spcPts val="0"/>
              </a:spcBef>
              <a:spcAft>
                <a:spcPts val="0"/>
              </a:spcAft>
              <a:buClr>
                <a:srgbClr val="253957"/>
              </a:buClr>
              <a:buSzPts val="900"/>
              <a:buFont typeface="Arial Narrow"/>
              <a:buNone/>
            </a:pPr>
            <a:r>
              <a:rPr lang="ru-RU" sz="900" b="0" i="0" u="none" strike="noStrike" cap="none">
                <a:solidFill>
                  <a:srgbClr val="253957"/>
                </a:solidFill>
                <a:latin typeface="Arial Narrow"/>
                <a:ea typeface="Arial Narrow"/>
                <a:cs typeface="Arial Narrow"/>
                <a:sym typeface="Arial Narrow"/>
              </a:rPr>
              <a:t>ФКН, ОП Программная инженерия, 2021</a:t>
            </a:r>
            <a:endParaRPr sz="900" b="0" i="0" u="none" strike="noStrike" cap="none">
              <a:solidFill>
                <a:srgbClr val="253957"/>
              </a:solidFill>
              <a:latin typeface="Arial Narrow"/>
              <a:ea typeface="Arial Narrow"/>
              <a:cs typeface="Arial Narrow"/>
              <a:sym typeface="Arial Narrow"/>
            </a:endParaRPr>
          </a:p>
        </p:txBody>
      </p:sp>
      <p:sp>
        <p:nvSpPr>
          <p:cNvPr id="72" name="Google Shape;72;p8"/>
          <p:cNvSpPr txBox="1">
            <a:spLocks noGrp="1"/>
          </p:cNvSpPr>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Синий заголовок и два текста">
  <p:cSld name="Синий заголовок и два текста">
    <p:bg>
      <p:bgPr>
        <a:solidFill>
          <a:srgbClr val="FFFFFF"/>
        </a:solidFill>
        <a:effectLst/>
      </p:bgPr>
    </p:bg>
    <p:spTree>
      <p:nvGrpSpPr>
        <p:cNvPr id="1" name="Shape 73"/>
        <p:cNvGrpSpPr/>
        <p:nvPr/>
      </p:nvGrpSpPr>
      <p:grpSpPr>
        <a:xfrm>
          <a:off x="0" y="0"/>
          <a:ext cx="0" cy="0"/>
          <a:chOff x="0" y="0"/>
          <a:chExt cx="0" cy="0"/>
        </a:xfrm>
      </p:grpSpPr>
      <p:sp>
        <p:nvSpPr>
          <p:cNvPr id="74" name="Google Shape;74;p9"/>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lvl1pPr marL="0" lvl="0"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0" lvl="1"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lvl="2"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0" lvl="3"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0" lvl="4"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0" lvl="5"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0" lvl="6"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0" lvl="7"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0" lvl="8"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ru-RU"/>
              <a:t>‹#›</a:t>
            </a:fld>
            <a:endParaRPr/>
          </a:p>
        </p:txBody>
      </p:sp>
      <p:sp>
        <p:nvSpPr>
          <p:cNvPr id="75" name="Google Shape;75;p9"/>
          <p:cNvSpPr/>
          <p:nvPr/>
        </p:nvSpPr>
        <p:spPr>
          <a:xfrm>
            <a:off x="0" y="4142"/>
            <a:ext cx="9144329" cy="1059582"/>
          </a:xfrm>
          <a:prstGeom prst="rect">
            <a:avLst/>
          </a:prstGeom>
          <a:solidFill>
            <a:srgbClr val="013260"/>
          </a:solidFill>
          <a:ln>
            <a:noFill/>
          </a:ln>
          <a:effectLst>
            <a:outerShdw blurRad="50800" dist="25400" dir="5400000" rotWithShape="0">
              <a:srgbClr val="000000">
                <a:alpha val="49803"/>
              </a:srgbClr>
            </a:outerShdw>
          </a:effectLst>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FFFFFF"/>
              </a:solidFill>
              <a:latin typeface="Arial"/>
              <a:ea typeface="Arial"/>
              <a:cs typeface="Arial"/>
              <a:sym typeface="Arial"/>
            </a:endParaRPr>
          </a:p>
        </p:txBody>
      </p:sp>
      <p:sp>
        <p:nvSpPr>
          <p:cNvPr id="76" name="Google Shape;76;p9"/>
          <p:cNvSpPr txBox="1">
            <a:spLocks noGrp="1"/>
          </p:cNvSpPr>
          <p:nvPr>
            <p:ph type="title"/>
          </p:nvPr>
        </p:nvSpPr>
        <p:spPr>
          <a:xfrm>
            <a:off x="1043608" y="51470"/>
            <a:ext cx="8100392" cy="936105"/>
          </a:xfrm>
          <a:prstGeom prst="rect">
            <a:avLst/>
          </a:prstGeom>
          <a:noFill/>
          <a:ln>
            <a:noFill/>
          </a:ln>
        </p:spPr>
        <p:txBody>
          <a:bodyPr spcFirstLastPara="1" wrap="square" lIns="71425" tIns="71425" rIns="71425" bIns="71425" anchor="ctr" anchorCtr="0">
            <a:normAutofit/>
          </a:bodyPr>
          <a:lstStyle>
            <a:lvl1pPr lvl="0" algn="l">
              <a:lnSpc>
                <a:spcPct val="100000"/>
              </a:lnSpc>
              <a:spcBef>
                <a:spcPts val="0"/>
              </a:spcBef>
              <a:spcAft>
                <a:spcPts val="0"/>
              </a:spcAft>
              <a:buClr>
                <a:schemeClr val="lt1"/>
              </a:buClr>
              <a:buSzPts val="2800"/>
              <a:buFont typeface="Arial"/>
              <a:buNone/>
              <a:defRPr>
                <a:solidFill>
                  <a:schemeClr val="lt1"/>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pic>
        <p:nvPicPr>
          <p:cNvPr id="77" name="Google Shape;77;p9" descr="Изображение"/>
          <p:cNvPicPr preferRelativeResize="0"/>
          <p:nvPr/>
        </p:nvPicPr>
        <p:blipFill rotWithShape="1">
          <a:blip r:embed="rId2">
            <a:alphaModFix/>
          </a:blip>
          <a:srcRect/>
          <a:stretch/>
        </p:blipFill>
        <p:spPr>
          <a:xfrm>
            <a:off x="39799" y="75851"/>
            <a:ext cx="947529" cy="916163"/>
          </a:xfrm>
          <a:prstGeom prst="rect">
            <a:avLst/>
          </a:prstGeom>
          <a:noFill/>
          <a:ln>
            <a:noFill/>
          </a:ln>
        </p:spPr>
      </p:pic>
      <p:sp>
        <p:nvSpPr>
          <p:cNvPr id="78" name="Google Shape;78;p9"/>
          <p:cNvSpPr txBox="1">
            <a:spLocks noGrp="1"/>
          </p:cNvSpPr>
          <p:nvPr>
            <p:ph type="body" idx="1"/>
          </p:nvPr>
        </p:nvSpPr>
        <p:spPr>
          <a:xfrm>
            <a:off x="323528" y="1385429"/>
            <a:ext cx="3456384" cy="3315147"/>
          </a:xfrm>
          <a:prstGeom prst="rect">
            <a:avLst/>
          </a:prstGeom>
          <a:noFill/>
          <a:ln>
            <a:noFill/>
          </a:ln>
        </p:spPr>
        <p:txBody>
          <a:bodyPr spcFirstLastPara="1" wrap="square" lIns="71425" tIns="71425" rIns="71425" bIns="71425" anchor="t" anchorCtr="0">
            <a:normAutofit/>
          </a:bodyPr>
          <a:lstStyle>
            <a:lvl1pPr marL="457200" lvl="0" indent="-228600" algn="l">
              <a:lnSpc>
                <a:spcPct val="100000"/>
              </a:lnSpc>
              <a:spcBef>
                <a:spcPts val="1688"/>
              </a:spcBef>
              <a:spcAft>
                <a:spcPts val="0"/>
              </a:spcAft>
              <a:buClr>
                <a:srgbClr val="000000"/>
              </a:buClr>
              <a:buSzPts val="1200"/>
              <a:buFont typeface="Quattrocento Sans"/>
              <a:buNone/>
              <a:defRPr sz="1600"/>
            </a:lvl1pPr>
            <a:lvl2pPr marL="914400" lvl="1" indent="-296465" algn="l">
              <a:lnSpc>
                <a:spcPct val="100000"/>
              </a:lnSpc>
              <a:spcBef>
                <a:spcPts val="1688"/>
              </a:spcBef>
              <a:spcAft>
                <a:spcPts val="0"/>
              </a:spcAft>
              <a:buClr>
                <a:srgbClr val="000000"/>
              </a:buClr>
              <a:buSzPts val="1069"/>
              <a:buFont typeface="Quattrocento Sans"/>
              <a:buChar char="•"/>
              <a:defRPr sz="1425"/>
            </a:lvl2pPr>
            <a:lvl3pPr marL="1371600" lvl="2" indent="-296465" algn="l">
              <a:lnSpc>
                <a:spcPct val="100000"/>
              </a:lnSpc>
              <a:spcBef>
                <a:spcPts val="1688"/>
              </a:spcBef>
              <a:spcAft>
                <a:spcPts val="0"/>
              </a:spcAft>
              <a:buClr>
                <a:srgbClr val="000000"/>
              </a:buClr>
              <a:buSzPts val="1069"/>
              <a:buFont typeface="Quattrocento Sans"/>
              <a:buChar char="•"/>
              <a:defRPr sz="1425"/>
            </a:lvl3pPr>
            <a:lvl4pPr marL="1828800" lvl="3" indent="-296465" algn="l">
              <a:lnSpc>
                <a:spcPct val="100000"/>
              </a:lnSpc>
              <a:spcBef>
                <a:spcPts val="1688"/>
              </a:spcBef>
              <a:spcAft>
                <a:spcPts val="0"/>
              </a:spcAft>
              <a:buClr>
                <a:srgbClr val="000000"/>
              </a:buClr>
              <a:buSzPts val="1069"/>
              <a:buFont typeface="Quattrocento Sans"/>
              <a:buChar char="•"/>
              <a:defRPr sz="1425"/>
            </a:lvl4pPr>
            <a:lvl5pPr marL="2286000" lvl="4" indent="-296465" algn="l">
              <a:lnSpc>
                <a:spcPct val="100000"/>
              </a:lnSpc>
              <a:spcBef>
                <a:spcPts val="1688"/>
              </a:spcBef>
              <a:spcAft>
                <a:spcPts val="0"/>
              </a:spcAft>
              <a:buClr>
                <a:srgbClr val="000000"/>
              </a:buClr>
              <a:buSzPts val="1069"/>
              <a:buFont typeface="Quattrocento Sans"/>
              <a:buChar char="•"/>
              <a:defRPr sz="1425"/>
            </a:lvl5pPr>
            <a:lvl6pPr marL="2743200" lvl="5" indent="-314325" algn="l">
              <a:lnSpc>
                <a:spcPct val="100000"/>
              </a:lnSpc>
              <a:spcBef>
                <a:spcPts val="2213"/>
              </a:spcBef>
              <a:spcAft>
                <a:spcPts val="0"/>
              </a:spcAft>
              <a:buClr>
                <a:srgbClr val="000000"/>
              </a:buClr>
              <a:buSzPts val="1350"/>
              <a:buChar char="•"/>
              <a:defRPr/>
            </a:lvl6pPr>
            <a:lvl7pPr marL="3200400" lvl="6" indent="-314325" algn="l">
              <a:lnSpc>
                <a:spcPct val="100000"/>
              </a:lnSpc>
              <a:spcBef>
                <a:spcPts val="2213"/>
              </a:spcBef>
              <a:spcAft>
                <a:spcPts val="0"/>
              </a:spcAft>
              <a:buClr>
                <a:srgbClr val="000000"/>
              </a:buClr>
              <a:buSzPts val="1350"/>
              <a:buChar char="•"/>
              <a:defRPr/>
            </a:lvl7pPr>
            <a:lvl8pPr marL="3657600" lvl="7" indent="-314325" algn="l">
              <a:lnSpc>
                <a:spcPct val="100000"/>
              </a:lnSpc>
              <a:spcBef>
                <a:spcPts val="2213"/>
              </a:spcBef>
              <a:spcAft>
                <a:spcPts val="0"/>
              </a:spcAft>
              <a:buClr>
                <a:srgbClr val="000000"/>
              </a:buClr>
              <a:buSzPts val="1350"/>
              <a:buChar char="•"/>
              <a:defRPr/>
            </a:lvl8pPr>
            <a:lvl9pPr marL="4114800" lvl="8" indent="-314325" algn="l">
              <a:lnSpc>
                <a:spcPct val="100000"/>
              </a:lnSpc>
              <a:spcBef>
                <a:spcPts val="2213"/>
              </a:spcBef>
              <a:spcAft>
                <a:spcPts val="0"/>
              </a:spcAft>
              <a:buClr>
                <a:srgbClr val="000000"/>
              </a:buClr>
              <a:buSzPts val="1350"/>
              <a:buChar char="•"/>
              <a:defRPr/>
            </a:lvl9pPr>
          </a:lstStyle>
          <a:p>
            <a:endParaRPr/>
          </a:p>
        </p:txBody>
      </p:sp>
      <p:sp>
        <p:nvSpPr>
          <p:cNvPr id="79" name="Google Shape;79;p9"/>
          <p:cNvSpPr txBox="1">
            <a:spLocks noGrp="1"/>
          </p:cNvSpPr>
          <p:nvPr>
            <p:ph type="body" idx="2"/>
          </p:nvPr>
        </p:nvSpPr>
        <p:spPr>
          <a:xfrm>
            <a:off x="4716016" y="1385428"/>
            <a:ext cx="3456384" cy="3315147"/>
          </a:xfrm>
          <a:prstGeom prst="rect">
            <a:avLst/>
          </a:prstGeom>
          <a:noFill/>
          <a:ln>
            <a:noFill/>
          </a:ln>
        </p:spPr>
        <p:txBody>
          <a:bodyPr spcFirstLastPara="1" wrap="square" lIns="71425" tIns="71425" rIns="71425" bIns="71425" anchor="t" anchorCtr="0">
            <a:normAutofit/>
          </a:bodyPr>
          <a:lstStyle>
            <a:lvl1pPr marL="457200" lvl="0" indent="-228600" algn="l">
              <a:lnSpc>
                <a:spcPct val="100000"/>
              </a:lnSpc>
              <a:spcBef>
                <a:spcPts val="1688"/>
              </a:spcBef>
              <a:spcAft>
                <a:spcPts val="0"/>
              </a:spcAft>
              <a:buClr>
                <a:srgbClr val="000000"/>
              </a:buClr>
              <a:buSzPts val="1200"/>
              <a:buFont typeface="Quattrocento Sans"/>
              <a:buNone/>
              <a:defRPr sz="1600"/>
            </a:lvl1pPr>
            <a:lvl2pPr marL="914400" lvl="1" indent="-296465" algn="l">
              <a:lnSpc>
                <a:spcPct val="100000"/>
              </a:lnSpc>
              <a:spcBef>
                <a:spcPts val="1688"/>
              </a:spcBef>
              <a:spcAft>
                <a:spcPts val="0"/>
              </a:spcAft>
              <a:buClr>
                <a:srgbClr val="000000"/>
              </a:buClr>
              <a:buSzPts val="1069"/>
              <a:buFont typeface="Quattrocento Sans"/>
              <a:buChar char="•"/>
              <a:defRPr sz="1425"/>
            </a:lvl2pPr>
            <a:lvl3pPr marL="1371600" lvl="2" indent="-296465" algn="l">
              <a:lnSpc>
                <a:spcPct val="100000"/>
              </a:lnSpc>
              <a:spcBef>
                <a:spcPts val="1688"/>
              </a:spcBef>
              <a:spcAft>
                <a:spcPts val="0"/>
              </a:spcAft>
              <a:buClr>
                <a:srgbClr val="000000"/>
              </a:buClr>
              <a:buSzPts val="1069"/>
              <a:buFont typeface="Quattrocento Sans"/>
              <a:buChar char="•"/>
              <a:defRPr sz="1425"/>
            </a:lvl3pPr>
            <a:lvl4pPr marL="1828800" lvl="3" indent="-296465" algn="l">
              <a:lnSpc>
                <a:spcPct val="100000"/>
              </a:lnSpc>
              <a:spcBef>
                <a:spcPts val="1688"/>
              </a:spcBef>
              <a:spcAft>
                <a:spcPts val="0"/>
              </a:spcAft>
              <a:buClr>
                <a:srgbClr val="000000"/>
              </a:buClr>
              <a:buSzPts val="1069"/>
              <a:buFont typeface="Quattrocento Sans"/>
              <a:buChar char="•"/>
              <a:defRPr sz="1425"/>
            </a:lvl4pPr>
            <a:lvl5pPr marL="2286000" lvl="4" indent="-296465" algn="l">
              <a:lnSpc>
                <a:spcPct val="100000"/>
              </a:lnSpc>
              <a:spcBef>
                <a:spcPts val="1688"/>
              </a:spcBef>
              <a:spcAft>
                <a:spcPts val="0"/>
              </a:spcAft>
              <a:buClr>
                <a:srgbClr val="000000"/>
              </a:buClr>
              <a:buSzPts val="1069"/>
              <a:buFont typeface="Quattrocento Sans"/>
              <a:buChar char="•"/>
              <a:defRPr sz="1425"/>
            </a:lvl5pPr>
            <a:lvl6pPr marL="2743200" lvl="5" indent="-314325" algn="l">
              <a:lnSpc>
                <a:spcPct val="100000"/>
              </a:lnSpc>
              <a:spcBef>
                <a:spcPts val="2213"/>
              </a:spcBef>
              <a:spcAft>
                <a:spcPts val="0"/>
              </a:spcAft>
              <a:buClr>
                <a:srgbClr val="000000"/>
              </a:buClr>
              <a:buSzPts val="1350"/>
              <a:buChar char="•"/>
              <a:defRPr/>
            </a:lvl6pPr>
            <a:lvl7pPr marL="3200400" lvl="6" indent="-314325" algn="l">
              <a:lnSpc>
                <a:spcPct val="100000"/>
              </a:lnSpc>
              <a:spcBef>
                <a:spcPts val="2213"/>
              </a:spcBef>
              <a:spcAft>
                <a:spcPts val="0"/>
              </a:spcAft>
              <a:buClr>
                <a:srgbClr val="000000"/>
              </a:buClr>
              <a:buSzPts val="1350"/>
              <a:buChar char="•"/>
              <a:defRPr/>
            </a:lvl7pPr>
            <a:lvl8pPr marL="3657600" lvl="7" indent="-314325" algn="l">
              <a:lnSpc>
                <a:spcPct val="100000"/>
              </a:lnSpc>
              <a:spcBef>
                <a:spcPts val="2213"/>
              </a:spcBef>
              <a:spcAft>
                <a:spcPts val="0"/>
              </a:spcAft>
              <a:buClr>
                <a:srgbClr val="000000"/>
              </a:buClr>
              <a:buSzPts val="1350"/>
              <a:buChar char="•"/>
              <a:defRPr/>
            </a:lvl8pPr>
            <a:lvl9pPr marL="4114800" lvl="8" indent="-314325" algn="l">
              <a:lnSpc>
                <a:spcPct val="100000"/>
              </a:lnSpc>
              <a:spcBef>
                <a:spcPts val="2213"/>
              </a:spcBef>
              <a:spcAft>
                <a:spcPts val="0"/>
              </a:spcAft>
              <a:buClr>
                <a:srgbClr val="000000"/>
              </a:buClr>
              <a:buSzPts val="1350"/>
              <a:buChar char="•"/>
              <a:defRPr/>
            </a:lvl9pPr>
          </a:lstStyle>
          <a:p>
            <a:endParaRPr/>
          </a:p>
        </p:txBody>
      </p:sp>
      <p:cxnSp>
        <p:nvCxnSpPr>
          <p:cNvPr id="80" name="Google Shape;80;p9"/>
          <p:cNvCxnSpPr/>
          <p:nvPr/>
        </p:nvCxnSpPr>
        <p:spPr>
          <a:xfrm>
            <a:off x="0" y="4867006"/>
            <a:ext cx="9100866" cy="0"/>
          </a:xfrm>
          <a:prstGeom prst="straightConnector1">
            <a:avLst/>
          </a:prstGeom>
          <a:noFill/>
          <a:ln w="12700" cap="flat" cmpd="sng">
            <a:solidFill>
              <a:srgbClr val="253957"/>
            </a:solidFill>
            <a:prstDash val="solid"/>
            <a:miter lim="400000"/>
            <a:headEnd type="none" w="sm" len="sm"/>
            <a:tailEnd type="none" w="sm" len="sm"/>
          </a:ln>
        </p:spPr>
      </p:cxnSp>
      <p:sp>
        <p:nvSpPr>
          <p:cNvPr id="81" name="Google Shape;81;p9"/>
          <p:cNvSpPr txBox="1"/>
          <p:nvPr/>
        </p:nvSpPr>
        <p:spPr>
          <a:xfrm>
            <a:off x="89502" y="4921011"/>
            <a:ext cx="2726599" cy="192601"/>
          </a:xfrm>
          <a:prstGeom prst="rect">
            <a:avLst/>
          </a:prstGeom>
          <a:noFill/>
          <a:ln>
            <a:noFill/>
          </a:ln>
        </p:spPr>
        <p:txBody>
          <a:bodyPr spcFirstLastPara="1" wrap="square" lIns="26775" tIns="26775" rIns="26775" bIns="26775" anchor="ctr" anchorCtr="0">
            <a:spAutoFit/>
          </a:bodyPr>
          <a:lstStyle/>
          <a:p>
            <a:pPr marL="0" marR="0" lvl="0" indent="0" algn="l" rtl="0">
              <a:lnSpc>
                <a:spcPct val="100000"/>
              </a:lnSpc>
              <a:spcBef>
                <a:spcPts val="0"/>
              </a:spcBef>
              <a:spcAft>
                <a:spcPts val="0"/>
              </a:spcAft>
              <a:buClr>
                <a:srgbClr val="253957"/>
              </a:buClr>
              <a:buSzPts val="900"/>
              <a:buFont typeface="Arial Narrow"/>
              <a:buNone/>
            </a:pPr>
            <a:r>
              <a:rPr lang="ru-RU" sz="900" b="0" i="0" u="none" strike="noStrike" cap="none">
                <a:solidFill>
                  <a:srgbClr val="253957"/>
                </a:solidFill>
                <a:latin typeface="Arial Narrow"/>
                <a:ea typeface="Arial Narrow"/>
                <a:cs typeface="Arial Narrow"/>
                <a:sym typeface="Arial Narrow"/>
              </a:rPr>
              <a:t>ФКН, ОП Программная инженерия, 2021</a:t>
            </a:r>
            <a:endParaRPr sz="900" b="0" i="0" u="none" strike="noStrike" cap="none">
              <a:solidFill>
                <a:srgbClr val="253957"/>
              </a:solidFill>
              <a:latin typeface="Arial Narrow"/>
              <a:ea typeface="Arial Narrow"/>
              <a:cs typeface="Arial Narrow"/>
              <a:sym typeface="Arial Narrow"/>
            </a:endParaRPr>
          </a:p>
        </p:txBody>
      </p:sp>
      <p:sp>
        <p:nvSpPr>
          <p:cNvPr id="82" name="Google Shape;82;p9"/>
          <p:cNvSpPr txBox="1">
            <a:spLocks noGrp="1"/>
          </p:cNvSpPr>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неизвестно что" type="tx">
  <p:cSld name="TITLE_AND_BODY">
    <p:spTree>
      <p:nvGrpSpPr>
        <p:cNvPr id="1" name="Shape 83"/>
        <p:cNvGrpSpPr/>
        <p:nvPr/>
      </p:nvGrpSpPr>
      <p:grpSpPr>
        <a:xfrm>
          <a:off x="0" y="0"/>
          <a:ext cx="0" cy="0"/>
          <a:chOff x="0" y="0"/>
          <a:chExt cx="0" cy="0"/>
        </a:xfrm>
      </p:grpSpPr>
      <p:sp>
        <p:nvSpPr>
          <p:cNvPr id="84" name="Google Shape;84;p10"/>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lvl1pPr marL="0" lvl="0"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0" lvl="1"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lvl="2"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0" lvl="3"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0" lvl="4"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0" lvl="5"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0" lvl="6"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0" lvl="7"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0" lvl="8"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ru-RU"/>
              <a:t>‹#›</a:t>
            </a:fld>
            <a:endParaRPr/>
          </a:p>
        </p:txBody>
      </p:sp>
      <p:cxnSp>
        <p:nvCxnSpPr>
          <p:cNvPr id="85" name="Google Shape;85;p10"/>
          <p:cNvCxnSpPr/>
          <p:nvPr/>
        </p:nvCxnSpPr>
        <p:spPr>
          <a:xfrm>
            <a:off x="0" y="4867006"/>
            <a:ext cx="9100866" cy="0"/>
          </a:xfrm>
          <a:prstGeom prst="straightConnector1">
            <a:avLst/>
          </a:prstGeom>
          <a:noFill/>
          <a:ln w="12700" cap="flat" cmpd="sng">
            <a:solidFill>
              <a:srgbClr val="253957"/>
            </a:solidFill>
            <a:prstDash val="solid"/>
            <a:miter lim="400000"/>
            <a:headEnd type="none" w="sm" len="sm"/>
            <a:tailEnd type="none" w="sm" len="sm"/>
          </a:ln>
        </p:spPr>
      </p:cxnSp>
      <p:sp>
        <p:nvSpPr>
          <p:cNvPr id="86" name="Google Shape;86;p10"/>
          <p:cNvSpPr txBox="1"/>
          <p:nvPr/>
        </p:nvSpPr>
        <p:spPr>
          <a:xfrm>
            <a:off x="89502" y="4921011"/>
            <a:ext cx="2726599" cy="192601"/>
          </a:xfrm>
          <a:prstGeom prst="rect">
            <a:avLst/>
          </a:prstGeom>
          <a:noFill/>
          <a:ln>
            <a:noFill/>
          </a:ln>
        </p:spPr>
        <p:txBody>
          <a:bodyPr spcFirstLastPara="1" wrap="square" lIns="26775" tIns="26775" rIns="26775" bIns="26775" anchor="ctr" anchorCtr="0">
            <a:spAutoFit/>
          </a:bodyPr>
          <a:lstStyle/>
          <a:p>
            <a:pPr marL="0" marR="0" lvl="0" indent="0" algn="l" rtl="0">
              <a:lnSpc>
                <a:spcPct val="100000"/>
              </a:lnSpc>
              <a:spcBef>
                <a:spcPts val="0"/>
              </a:spcBef>
              <a:spcAft>
                <a:spcPts val="0"/>
              </a:spcAft>
              <a:buClr>
                <a:srgbClr val="253957"/>
              </a:buClr>
              <a:buSzPts val="900"/>
              <a:buFont typeface="Arial Narrow"/>
              <a:buNone/>
            </a:pPr>
            <a:r>
              <a:rPr lang="ru-RU" sz="900" b="0" i="0" u="none" strike="noStrike" cap="none">
                <a:solidFill>
                  <a:srgbClr val="253957"/>
                </a:solidFill>
                <a:latin typeface="Arial Narrow"/>
                <a:ea typeface="Arial Narrow"/>
                <a:cs typeface="Arial Narrow"/>
                <a:sym typeface="Arial Narrow"/>
              </a:rPr>
              <a:t>ФКН, ОП Программная инженерия, 2021</a:t>
            </a:r>
            <a:endParaRPr sz="900" b="0" i="0" u="none" strike="noStrike" cap="none">
              <a:solidFill>
                <a:srgbClr val="253957"/>
              </a:solidFill>
              <a:latin typeface="Arial Narrow"/>
              <a:ea typeface="Arial Narrow"/>
              <a:cs typeface="Arial Narrow"/>
              <a:sym typeface="Arial Narrow"/>
            </a:endParaRPr>
          </a:p>
        </p:txBody>
      </p:sp>
      <p:sp>
        <p:nvSpPr>
          <p:cNvPr id="87" name="Google Shape;87;p10"/>
          <p:cNvSpPr txBox="1">
            <a:spLocks noGrp="1"/>
          </p:cNvSpPr>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Текст в колонках">
  <p:cSld name="Текст в колонках">
    <p:bg>
      <p:bgPr>
        <a:solidFill>
          <a:srgbClr val="FFFFFF"/>
        </a:solidFill>
        <a:effectLst/>
      </p:bgPr>
    </p:bg>
    <p:spTree>
      <p:nvGrpSpPr>
        <p:cNvPr id="1" name="Shape 88"/>
        <p:cNvGrpSpPr/>
        <p:nvPr/>
      </p:nvGrpSpPr>
      <p:grpSpPr>
        <a:xfrm>
          <a:off x="0" y="0"/>
          <a:ext cx="0" cy="0"/>
          <a:chOff x="0" y="0"/>
          <a:chExt cx="0" cy="0"/>
        </a:xfrm>
      </p:grpSpPr>
      <p:sp>
        <p:nvSpPr>
          <p:cNvPr id="89" name="Google Shape;89;p11"/>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lvl1pPr marL="0" lvl="0"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0" lvl="1"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lvl="2"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0" lvl="3"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0" lvl="4"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0" lvl="5"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0" lvl="6"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0" lvl="7"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0" lvl="8"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ru-RU"/>
              <a:t>‹#›</a:t>
            </a:fld>
            <a:endParaRPr/>
          </a:p>
        </p:txBody>
      </p:sp>
      <p:cxnSp>
        <p:nvCxnSpPr>
          <p:cNvPr id="90" name="Google Shape;90;p11"/>
          <p:cNvCxnSpPr/>
          <p:nvPr/>
        </p:nvCxnSpPr>
        <p:spPr>
          <a:xfrm>
            <a:off x="0" y="4867006"/>
            <a:ext cx="9100866" cy="0"/>
          </a:xfrm>
          <a:prstGeom prst="straightConnector1">
            <a:avLst/>
          </a:prstGeom>
          <a:noFill/>
          <a:ln w="12700" cap="flat" cmpd="sng">
            <a:solidFill>
              <a:srgbClr val="253957"/>
            </a:solidFill>
            <a:prstDash val="solid"/>
            <a:miter lim="400000"/>
            <a:headEnd type="none" w="sm" len="sm"/>
            <a:tailEnd type="none" w="sm" len="sm"/>
          </a:ln>
        </p:spPr>
      </p:cxnSp>
      <p:sp>
        <p:nvSpPr>
          <p:cNvPr id="91" name="Google Shape;91;p11"/>
          <p:cNvSpPr txBox="1"/>
          <p:nvPr/>
        </p:nvSpPr>
        <p:spPr>
          <a:xfrm>
            <a:off x="89502" y="4921011"/>
            <a:ext cx="2726599" cy="192601"/>
          </a:xfrm>
          <a:prstGeom prst="rect">
            <a:avLst/>
          </a:prstGeom>
          <a:noFill/>
          <a:ln>
            <a:noFill/>
          </a:ln>
        </p:spPr>
        <p:txBody>
          <a:bodyPr spcFirstLastPara="1" wrap="square" lIns="26775" tIns="26775" rIns="26775" bIns="26775" anchor="ctr" anchorCtr="0">
            <a:spAutoFit/>
          </a:bodyPr>
          <a:lstStyle/>
          <a:p>
            <a:pPr marL="0" marR="0" lvl="0" indent="0" algn="l" rtl="0">
              <a:lnSpc>
                <a:spcPct val="100000"/>
              </a:lnSpc>
              <a:spcBef>
                <a:spcPts val="0"/>
              </a:spcBef>
              <a:spcAft>
                <a:spcPts val="0"/>
              </a:spcAft>
              <a:buClr>
                <a:srgbClr val="253957"/>
              </a:buClr>
              <a:buSzPts val="900"/>
              <a:buFont typeface="Arial Narrow"/>
              <a:buNone/>
            </a:pPr>
            <a:r>
              <a:rPr lang="ru-RU" sz="900" b="0" i="0" u="none" strike="noStrike" cap="none">
                <a:solidFill>
                  <a:srgbClr val="253957"/>
                </a:solidFill>
                <a:latin typeface="Arial Narrow"/>
                <a:ea typeface="Arial Narrow"/>
                <a:cs typeface="Arial Narrow"/>
                <a:sym typeface="Arial Narrow"/>
              </a:rPr>
              <a:t>ФКН, ОП Программная инженерия, 2021</a:t>
            </a:r>
            <a:endParaRPr sz="900" b="0" i="0" u="none" strike="noStrike" cap="none">
              <a:solidFill>
                <a:srgbClr val="253957"/>
              </a:solidFill>
              <a:latin typeface="Arial Narrow"/>
              <a:ea typeface="Arial Narrow"/>
              <a:cs typeface="Arial Narrow"/>
              <a:sym typeface="Arial Narrow"/>
            </a:endParaRPr>
          </a:p>
        </p:txBody>
      </p:sp>
      <p:sp>
        <p:nvSpPr>
          <p:cNvPr id="92" name="Google Shape;92;p11"/>
          <p:cNvSpPr txBox="1">
            <a:spLocks noGrp="1"/>
          </p:cNvSpPr>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93" name="Google Shape;93;p11"/>
          <p:cNvSpPr txBox="1"/>
          <p:nvPr/>
        </p:nvSpPr>
        <p:spPr>
          <a:xfrm>
            <a:off x="605278" y="1347614"/>
            <a:ext cx="8071178" cy="3096286"/>
          </a:xfrm>
          <a:prstGeom prst="rect">
            <a:avLst/>
          </a:prstGeom>
          <a:noFill/>
          <a:ln>
            <a:noFill/>
          </a:ln>
        </p:spPr>
        <p:txBody>
          <a:bodyPr spcFirstLastPara="1" wrap="square" lIns="26775" tIns="26775" rIns="26775" bIns="26775" anchor="t" anchorCtr="0">
            <a:noAutofit/>
          </a:bodyPr>
          <a:lstStyle/>
          <a:p>
            <a:pPr marL="0" marR="0" lvl="0" indent="0" algn="l" rtl="0">
              <a:lnSpc>
                <a:spcPct val="100000"/>
              </a:lnSpc>
              <a:spcBef>
                <a:spcPts val="0"/>
              </a:spcBef>
              <a:spcAft>
                <a:spcPts val="0"/>
              </a:spcAft>
              <a:buClr>
                <a:srgbClr val="253957"/>
              </a:buClr>
              <a:buSzPts val="1200"/>
              <a:buFont typeface="Quattrocento Sans"/>
              <a:buNone/>
            </a:pPr>
            <a:r>
              <a:rPr lang="ru-RU" sz="1200" b="0" i="0" u="none" strike="noStrike" cap="none">
                <a:solidFill>
                  <a:srgbClr val="253957"/>
                </a:solidFill>
                <a:latin typeface="Quattrocento Sans"/>
                <a:ea typeface="Quattrocento Sans"/>
                <a:cs typeface="Quattrocento Sans"/>
                <a:sym typeface="Quattrocento Sans"/>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endParaRPr/>
          </a:p>
          <a:p>
            <a:pPr marL="0" marR="0" lvl="0" indent="0" algn="l" rtl="0">
              <a:lnSpc>
                <a:spcPct val="100000"/>
              </a:lnSpc>
              <a:spcBef>
                <a:spcPts val="225"/>
              </a:spcBef>
              <a:spcAft>
                <a:spcPts val="0"/>
              </a:spcAft>
              <a:buClr>
                <a:srgbClr val="253957"/>
              </a:buClr>
              <a:buSzPts val="1200"/>
              <a:buFont typeface="Quattrocento Sans"/>
              <a:buNone/>
            </a:pPr>
            <a:r>
              <a:rPr lang="ru-RU" sz="1200" b="0" i="0" u="none" strike="noStrike" cap="none">
                <a:solidFill>
                  <a:srgbClr val="253957"/>
                </a:solidFill>
                <a:latin typeface="Quattrocento Sans"/>
                <a:ea typeface="Quattrocento Sans"/>
                <a:cs typeface="Quattrocento Sans"/>
                <a:sym typeface="Quattrocento Sans"/>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endParaRPr/>
          </a:p>
        </p:txBody>
      </p:sp>
      <p:sp>
        <p:nvSpPr>
          <p:cNvPr id="94" name="Google Shape;94;p11"/>
          <p:cNvSpPr txBox="1">
            <a:spLocks noGrp="1"/>
          </p:cNvSpPr>
          <p:nvPr>
            <p:ph type="title"/>
          </p:nvPr>
        </p:nvSpPr>
        <p:spPr>
          <a:xfrm>
            <a:off x="1043608" y="51470"/>
            <a:ext cx="8100392" cy="936105"/>
          </a:xfrm>
          <a:prstGeom prst="rect">
            <a:avLst/>
          </a:prstGeom>
          <a:noFill/>
          <a:ln>
            <a:noFill/>
          </a:ln>
        </p:spPr>
        <p:txBody>
          <a:bodyPr spcFirstLastPara="1" wrap="square" lIns="71425" tIns="71425" rIns="71425" bIns="71425" anchor="ctr" anchorCtr="0">
            <a:normAutofit/>
          </a:bodyPr>
          <a:lstStyle>
            <a:lvl1pPr lvl="0" algn="l">
              <a:lnSpc>
                <a:spcPct val="100000"/>
              </a:lnSpc>
              <a:spcBef>
                <a:spcPts val="0"/>
              </a:spcBef>
              <a:spcAft>
                <a:spcPts val="0"/>
              </a:spcAft>
              <a:buClr>
                <a:srgbClr val="013260"/>
              </a:buClr>
              <a:buSzPts val="2800"/>
              <a:buFont typeface="Arial"/>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Список">
  <p:cSld name="Список">
    <p:bg>
      <p:bgPr>
        <a:solidFill>
          <a:srgbClr val="FFFFFF"/>
        </a:solidFill>
        <a:effectLst/>
      </p:bgPr>
    </p:bg>
    <p:spTree>
      <p:nvGrpSpPr>
        <p:cNvPr id="1" name="Shape 95"/>
        <p:cNvGrpSpPr/>
        <p:nvPr/>
      </p:nvGrpSpPr>
      <p:grpSpPr>
        <a:xfrm>
          <a:off x="0" y="0"/>
          <a:ext cx="0" cy="0"/>
          <a:chOff x="0" y="0"/>
          <a:chExt cx="0" cy="0"/>
        </a:xfrm>
      </p:grpSpPr>
      <p:sp>
        <p:nvSpPr>
          <p:cNvPr id="96" name="Google Shape;96;p12"/>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lvl1pPr marL="0" lvl="0"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0" lvl="1"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lvl="2"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0" lvl="3"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0" lvl="4"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0" lvl="5"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0" lvl="6"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0" lvl="7"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0" lvl="8" indent="0" algn="ctr">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ru-RU"/>
              <a:t>‹#›</a:t>
            </a:fld>
            <a:endParaRPr/>
          </a:p>
        </p:txBody>
      </p:sp>
      <p:sp>
        <p:nvSpPr>
          <p:cNvPr id="97" name="Google Shape;97;p12"/>
          <p:cNvSpPr txBox="1">
            <a:spLocks noGrp="1"/>
          </p:cNvSpPr>
          <p:nvPr>
            <p:ph type="body" idx="1"/>
          </p:nvPr>
        </p:nvSpPr>
        <p:spPr>
          <a:xfrm>
            <a:off x="226623" y="1170486"/>
            <a:ext cx="8712968" cy="3699410"/>
          </a:xfrm>
          <a:prstGeom prst="rect">
            <a:avLst/>
          </a:prstGeom>
          <a:noFill/>
          <a:ln>
            <a:noFill/>
          </a:ln>
        </p:spPr>
        <p:txBody>
          <a:bodyPr spcFirstLastPara="1" wrap="square" lIns="71425" tIns="71425" rIns="71425" bIns="71425" anchor="t" anchorCtr="0">
            <a:normAutofit/>
          </a:bodyPr>
          <a:lstStyle>
            <a:lvl1pPr marL="457200" lvl="0" indent="-304800" algn="l">
              <a:lnSpc>
                <a:spcPct val="100000"/>
              </a:lnSpc>
              <a:spcBef>
                <a:spcPts val="0"/>
              </a:spcBef>
              <a:spcAft>
                <a:spcPts val="0"/>
              </a:spcAft>
              <a:buClr>
                <a:srgbClr val="000000"/>
              </a:buClr>
              <a:buSzPts val="1200"/>
              <a:buFont typeface="Quattrocento Sans"/>
              <a:buChar char="•"/>
              <a:defRPr sz="1600"/>
            </a:lvl1pPr>
            <a:lvl2pPr marL="914400" lvl="1" indent="-295275" algn="l">
              <a:lnSpc>
                <a:spcPct val="100000"/>
              </a:lnSpc>
              <a:spcBef>
                <a:spcPts val="600"/>
              </a:spcBef>
              <a:spcAft>
                <a:spcPts val="0"/>
              </a:spcAft>
              <a:buClr>
                <a:srgbClr val="000000"/>
              </a:buClr>
              <a:buSzPts val="1050"/>
              <a:buFont typeface="Quattrocento Sans"/>
              <a:buChar char="•"/>
              <a:defRPr sz="1400"/>
            </a:lvl2pPr>
            <a:lvl3pPr marL="1371600" lvl="2" indent="-295275" algn="l">
              <a:lnSpc>
                <a:spcPct val="100000"/>
              </a:lnSpc>
              <a:spcBef>
                <a:spcPts val="600"/>
              </a:spcBef>
              <a:spcAft>
                <a:spcPts val="0"/>
              </a:spcAft>
              <a:buClr>
                <a:srgbClr val="000000"/>
              </a:buClr>
              <a:buSzPts val="1050"/>
              <a:buFont typeface="Quattrocento Sans"/>
              <a:buChar char="•"/>
              <a:defRPr sz="1400"/>
            </a:lvl3pPr>
            <a:lvl4pPr marL="1828800" lvl="3" indent="-295275" algn="l">
              <a:lnSpc>
                <a:spcPct val="100000"/>
              </a:lnSpc>
              <a:spcBef>
                <a:spcPts val="600"/>
              </a:spcBef>
              <a:spcAft>
                <a:spcPts val="0"/>
              </a:spcAft>
              <a:buClr>
                <a:srgbClr val="000000"/>
              </a:buClr>
              <a:buSzPts val="1050"/>
              <a:buFont typeface="Quattrocento Sans"/>
              <a:buChar char="•"/>
              <a:defRPr sz="1400"/>
            </a:lvl4pPr>
            <a:lvl5pPr marL="2286000" lvl="4" indent="-295275" algn="l">
              <a:lnSpc>
                <a:spcPct val="100000"/>
              </a:lnSpc>
              <a:spcBef>
                <a:spcPts val="600"/>
              </a:spcBef>
              <a:spcAft>
                <a:spcPts val="0"/>
              </a:spcAft>
              <a:buClr>
                <a:srgbClr val="000000"/>
              </a:buClr>
              <a:buSzPts val="1050"/>
              <a:buFont typeface="Quattrocento Sans"/>
              <a:buChar char="•"/>
              <a:defRPr sz="1400"/>
            </a:lvl5pPr>
            <a:lvl6pPr marL="2743200" lvl="5" indent="-314325" algn="l">
              <a:lnSpc>
                <a:spcPct val="100000"/>
              </a:lnSpc>
              <a:spcBef>
                <a:spcPts val="2213"/>
              </a:spcBef>
              <a:spcAft>
                <a:spcPts val="0"/>
              </a:spcAft>
              <a:buClr>
                <a:srgbClr val="000000"/>
              </a:buClr>
              <a:buSzPts val="1350"/>
              <a:buChar char="•"/>
              <a:defRPr/>
            </a:lvl6pPr>
            <a:lvl7pPr marL="3200400" lvl="6" indent="-314325" algn="l">
              <a:lnSpc>
                <a:spcPct val="100000"/>
              </a:lnSpc>
              <a:spcBef>
                <a:spcPts val="2213"/>
              </a:spcBef>
              <a:spcAft>
                <a:spcPts val="0"/>
              </a:spcAft>
              <a:buClr>
                <a:srgbClr val="000000"/>
              </a:buClr>
              <a:buSzPts val="1350"/>
              <a:buChar char="•"/>
              <a:defRPr/>
            </a:lvl7pPr>
            <a:lvl8pPr marL="3657600" lvl="7" indent="-314325" algn="l">
              <a:lnSpc>
                <a:spcPct val="100000"/>
              </a:lnSpc>
              <a:spcBef>
                <a:spcPts val="2213"/>
              </a:spcBef>
              <a:spcAft>
                <a:spcPts val="0"/>
              </a:spcAft>
              <a:buClr>
                <a:srgbClr val="000000"/>
              </a:buClr>
              <a:buSzPts val="1350"/>
              <a:buChar char="•"/>
              <a:defRPr/>
            </a:lvl8pPr>
            <a:lvl9pPr marL="4114800" lvl="8" indent="-314325" algn="l">
              <a:lnSpc>
                <a:spcPct val="100000"/>
              </a:lnSpc>
              <a:spcBef>
                <a:spcPts val="2213"/>
              </a:spcBef>
              <a:spcAft>
                <a:spcPts val="0"/>
              </a:spcAft>
              <a:buClr>
                <a:srgbClr val="000000"/>
              </a:buClr>
              <a:buSzPts val="1350"/>
              <a:buChar char="•"/>
              <a:defRPr/>
            </a:lvl9pPr>
          </a:lstStyle>
          <a:p>
            <a:endParaRPr/>
          </a:p>
        </p:txBody>
      </p:sp>
      <p:cxnSp>
        <p:nvCxnSpPr>
          <p:cNvPr id="98" name="Google Shape;98;p12"/>
          <p:cNvCxnSpPr/>
          <p:nvPr/>
        </p:nvCxnSpPr>
        <p:spPr>
          <a:xfrm>
            <a:off x="0" y="4867006"/>
            <a:ext cx="9100866" cy="0"/>
          </a:xfrm>
          <a:prstGeom prst="straightConnector1">
            <a:avLst/>
          </a:prstGeom>
          <a:noFill/>
          <a:ln w="12700" cap="flat" cmpd="sng">
            <a:solidFill>
              <a:srgbClr val="253957"/>
            </a:solidFill>
            <a:prstDash val="solid"/>
            <a:miter lim="400000"/>
            <a:headEnd type="none" w="sm" len="sm"/>
            <a:tailEnd type="none" w="sm" len="sm"/>
          </a:ln>
        </p:spPr>
      </p:cxnSp>
      <p:sp>
        <p:nvSpPr>
          <p:cNvPr id="99" name="Google Shape;99;p12"/>
          <p:cNvSpPr txBox="1"/>
          <p:nvPr/>
        </p:nvSpPr>
        <p:spPr>
          <a:xfrm>
            <a:off x="89502" y="4921011"/>
            <a:ext cx="2726599" cy="192601"/>
          </a:xfrm>
          <a:prstGeom prst="rect">
            <a:avLst/>
          </a:prstGeom>
          <a:noFill/>
          <a:ln>
            <a:noFill/>
          </a:ln>
        </p:spPr>
        <p:txBody>
          <a:bodyPr spcFirstLastPara="1" wrap="square" lIns="26775" tIns="26775" rIns="26775" bIns="26775" anchor="ctr" anchorCtr="0">
            <a:spAutoFit/>
          </a:bodyPr>
          <a:lstStyle/>
          <a:p>
            <a:pPr marL="0" marR="0" lvl="0" indent="0" algn="l" rtl="0">
              <a:lnSpc>
                <a:spcPct val="100000"/>
              </a:lnSpc>
              <a:spcBef>
                <a:spcPts val="0"/>
              </a:spcBef>
              <a:spcAft>
                <a:spcPts val="0"/>
              </a:spcAft>
              <a:buClr>
                <a:srgbClr val="253957"/>
              </a:buClr>
              <a:buSzPts val="900"/>
              <a:buFont typeface="Arial Narrow"/>
              <a:buNone/>
            </a:pPr>
            <a:r>
              <a:rPr lang="ru-RU" sz="900" b="0" i="0" u="none" strike="noStrike" cap="none">
                <a:solidFill>
                  <a:srgbClr val="253957"/>
                </a:solidFill>
                <a:latin typeface="Arial Narrow"/>
                <a:ea typeface="Arial Narrow"/>
                <a:cs typeface="Arial Narrow"/>
                <a:sym typeface="Arial Narrow"/>
              </a:rPr>
              <a:t>ФКН, ОП Программная инженерия, 2021</a:t>
            </a:r>
            <a:endParaRPr sz="900" b="0" i="0" u="none" strike="noStrike" cap="none">
              <a:solidFill>
                <a:srgbClr val="253957"/>
              </a:solidFill>
              <a:latin typeface="Arial Narrow"/>
              <a:ea typeface="Arial Narrow"/>
              <a:cs typeface="Arial Narrow"/>
              <a:sym typeface="Arial Narrow"/>
            </a:endParaRPr>
          </a:p>
        </p:txBody>
      </p:sp>
      <p:sp>
        <p:nvSpPr>
          <p:cNvPr id="100" name="Google Shape;100;p12"/>
          <p:cNvSpPr txBox="1">
            <a:spLocks noGrp="1"/>
          </p:cNvSpPr>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01" name="Google Shape;101;p12"/>
          <p:cNvSpPr txBox="1">
            <a:spLocks noGrp="1"/>
          </p:cNvSpPr>
          <p:nvPr>
            <p:ph type="title"/>
          </p:nvPr>
        </p:nvSpPr>
        <p:spPr>
          <a:xfrm>
            <a:off x="1043608" y="51470"/>
            <a:ext cx="8100392" cy="936105"/>
          </a:xfrm>
          <a:prstGeom prst="rect">
            <a:avLst/>
          </a:prstGeom>
          <a:noFill/>
          <a:ln>
            <a:noFill/>
          </a:ln>
        </p:spPr>
        <p:txBody>
          <a:bodyPr spcFirstLastPara="1" wrap="square" lIns="71425" tIns="71425" rIns="71425" bIns="71425" anchor="ctr" anchorCtr="0">
            <a:normAutofit/>
          </a:bodyPr>
          <a:lstStyle>
            <a:lvl1pPr lvl="0" algn="l">
              <a:lnSpc>
                <a:spcPct val="100000"/>
              </a:lnSpc>
              <a:spcBef>
                <a:spcPts val="0"/>
              </a:spcBef>
              <a:spcAft>
                <a:spcPts val="0"/>
              </a:spcAft>
              <a:buClr>
                <a:srgbClr val="013260"/>
              </a:buClr>
              <a:buSzPts val="2800"/>
              <a:buFont typeface="Arial"/>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3608" y="51470"/>
            <a:ext cx="8100392" cy="936105"/>
          </a:xfrm>
          <a:prstGeom prst="rect">
            <a:avLst/>
          </a:prstGeom>
          <a:noFill/>
          <a:ln>
            <a:noFill/>
          </a:ln>
        </p:spPr>
        <p:txBody>
          <a:bodyPr spcFirstLastPara="1" wrap="square" lIns="71425" tIns="71425" rIns="71425" bIns="71425" anchor="ctr" anchorCtr="0">
            <a:normAutofit/>
          </a:bodyPr>
          <a:lstStyle>
            <a:lvl1pPr marR="0" lvl="0" algn="l" rtl="0">
              <a:lnSpc>
                <a:spcPct val="100000"/>
              </a:lnSpc>
              <a:spcBef>
                <a:spcPts val="0"/>
              </a:spcBef>
              <a:spcAft>
                <a:spcPts val="0"/>
              </a:spcAft>
              <a:buClr>
                <a:srgbClr val="013260"/>
              </a:buClr>
              <a:buSzPts val="2800"/>
              <a:buFont typeface="Arial"/>
              <a:buNone/>
              <a:defRPr sz="2800" b="0" i="0" u="none" strike="noStrike" cap="none">
                <a:solidFill>
                  <a:srgbClr val="01326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51520" y="1131590"/>
            <a:ext cx="8712968" cy="3699410"/>
          </a:xfrm>
          <a:prstGeom prst="rect">
            <a:avLst/>
          </a:prstGeom>
          <a:noFill/>
          <a:ln>
            <a:noFill/>
          </a:ln>
        </p:spPr>
        <p:txBody>
          <a:bodyPr spcFirstLastPara="1" wrap="square" lIns="71425" tIns="71425" rIns="71425" bIns="71425" anchor="t" anchorCtr="0">
            <a:normAutofit/>
          </a:bodyPr>
          <a:lstStyle>
            <a:lvl1pPr marL="457200" marR="0" lvl="0" indent="-304800" algn="l" rtl="0">
              <a:lnSpc>
                <a:spcPct val="100000"/>
              </a:lnSpc>
              <a:spcBef>
                <a:spcPts val="0"/>
              </a:spcBef>
              <a:spcAft>
                <a:spcPts val="0"/>
              </a:spcAft>
              <a:buClr>
                <a:srgbClr val="000000"/>
              </a:buClr>
              <a:buSzPts val="1200"/>
              <a:buFont typeface="Quattrocento Sans"/>
              <a:buChar char="•"/>
              <a:defRPr sz="1600" b="0" i="0" u="none" strike="noStrike" cap="none">
                <a:solidFill>
                  <a:srgbClr val="000000"/>
                </a:solidFill>
                <a:latin typeface="Quattrocento Sans"/>
                <a:ea typeface="Quattrocento Sans"/>
                <a:cs typeface="Quattrocento Sans"/>
                <a:sym typeface="Quattrocento Sans"/>
              </a:defRPr>
            </a:lvl1pPr>
            <a:lvl2pPr marL="914400" marR="0" lvl="1" indent="-295275" algn="l" rtl="0">
              <a:lnSpc>
                <a:spcPct val="100000"/>
              </a:lnSpc>
              <a:spcBef>
                <a:spcPts val="600"/>
              </a:spcBef>
              <a:spcAft>
                <a:spcPts val="0"/>
              </a:spcAft>
              <a:buClr>
                <a:srgbClr val="000000"/>
              </a:buClr>
              <a:buSzPts val="1050"/>
              <a:buFont typeface="Quattrocento Sans"/>
              <a:buChar char="•"/>
              <a:defRPr sz="1400" b="0" i="0" u="none" strike="noStrike" cap="none">
                <a:solidFill>
                  <a:srgbClr val="000000"/>
                </a:solidFill>
                <a:latin typeface="Quattrocento Sans"/>
                <a:ea typeface="Quattrocento Sans"/>
                <a:cs typeface="Quattrocento Sans"/>
                <a:sym typeface="Quattrocento Sans"/>
              </a:defRPr>
            </a:lvl2pPr>
            <a:lvl3pPr marL="1371600" marR="0" lvl="2" indent="-295275" algn="l" rtl="0">
              <a:lnSpc>
                <a:spcPct val="100000"/>
              </a:lnSpc>
              <a:spcBef>
                <a:spcPts val="600"/>
              </a:spcBef>
              <a:spcAft>
                <a:spcPts val="0"/>
              </a:spcAft>
              <a:buClr>
                <a:srgbClr val="000000"/>
              </a:buClr>
              <a:buSzPts val="1050"/>
              <a:buFont typeface="Quattrocento Sans"/>
              <a:buChar char="•"/>
              <a:defRPr sz="1400" b="0" i="0" u="none" strike="noStrike" cap="none">
                <a:solidFill>
                  <a:srgbClr val="000000"/>
                </a:solidFill>
                <a:latin typeface="Quattrocento Sans"/>
                <a:ea typeface="Quattrocento Sans"/>
                <a:cs typeface="Quattrocento Sans"/>
                <a:sym typeface="Quattrocento Sans"/>
              </a:defRPr>
            </a:lvl3pPr>
            <a:lvl4pPr marL="1828800" marR="0" lvl="3" indent="-295275" algn="l" rtl="0">
              <a:lnSpc>
                <a:spcPct val="100000"/>
              </a:lnSpc>
              <a:spcBef>
                <a:spcPts val="600"/>
              </a:spcBef>
              <a:spcAft>
                <a:spcPts val="0"/>
              </a:spcAft>
              <a:buClr>
                <a:srgbClr val="000000"/>
              </a:buClr>
              <a:buSzPts val="1050"/>
              <a:buFont typeface="Quattrocento Sans"/>
              <a:buChar char="•"/>
              <a:defRPr sz="1400" b="0" i="0" u="none" strike="noStrike" cap="none">
                <a:solidFill>
                  <a:srgbClr val="000000"/>
                </a:solidFill>
                <a:latin typeface="Quattrocento Sans"/>
                <a:ea typeface="Quattrocento Sans"/>
                <a:cs typeface="Quattrocento Sans"/>
                <a:sym typeface="Quattrocento Sans"/>
              </a:defRPr>
            </a:lvl4pPr>
            <a:lvl5pPr marL="2286000" marR="0" lvl="4" indent="-295275" algn="l" rtl="0">
              <a:lnSpc>
                <a:spcPct val="100000"/>
              </a:lnSpc>
              <a:spcBef>
                <a:spcPts val="600"/>
              </a:spcBef>
              <a:spcAft>
                <a:spcPts val="0"/>
              </a:spcAft>
              <a:buClr>
                <a:srgbClr val="000000"/>
              </a:buClr>
              <a:buSzPts val="1050"/>
              <a:buFont typeface="Quattrocento Sans"/>
              <a:buChar char="•"/>
              <a:defRPr sz="1400" b="0" i="0" u="none" strike="noStrike" cap="none">
                <a:solidFill>
                  <a:srgbClr val="000000"/>
                </a:solidFill>
                <a:latin typeface="Quattrocento Sans"/>
                <a:ea typeface="Quattrocento Sans"/>
                <a:cs typeface="Quattrocento Sans"/>
                <a:sym typeface="Quattrocento Sans"/>
              </a:defRPr>
            </a:lvl5pPr>
            <a:lvl6pPr marL="2743200" marR="0" lvl="5" indent="-317896" algn="l" rtl="0">
              <a:lnSpc>
                <a:spcPct val="100000"/>
              </a:lnSpc>
              <a:spcBef>
                <a:spcPts val="2213"/>
              </a:spcBef>
              <a:spcAft>
                <a:spcPts val="0"/>
              </a:spcAft>
              <a:buClr>
                <a:srgbClr val="000000"/>
              </a:buClr>
              <a:buSzPts val="1406"/>
              <a:buFont typeface="Arial"/>
              <a:buChar char="•"/>
              <a:defRPr sz="1875" b="0" i="0" u="none" strike="noStrike" cap="none">
                <a:solidFill>
                  <a:srgbClr val="000000"/>
                </a:solidFill>
                <a:latin typeface="Arial"/>
                <a:ea typeface="Arial"/>
                <a:cs typeface="Arial"/>
                <a:sym typeface="Arial"/>
              </a:defRPr>
            </a:lvl6pPr>
            <a:lvl7pPr marL="3200400" marR="0" lvl="6" indent="-317896" algn="l" rtl="0">
              <a:lnSpc>
                <a:spcPct val="100000"/>
              </a:lnSpc>
              <a:spcBef>
                <a:spcPts val="2213"/>
              </a:spcBef>
              <a:spcAft>
                <a:spcPts val="0"/>
              </a:spcAft>
              <a:buClr>
                <a:srgbClr val="000000"/>
              </a:buClr>
              <a:buSzPts val="1406"/>
              <a:buFont typeface="Arial"/>
              <a:buChar char="•"/>
              <a:defRPr sz="1875" b="0" i="0" u="none" strike="noStrike" cap="none">
                <a:solidFill>
                  <a:srgbClr val="000000"/>
                </a:solidFill>
                <a:latin typeface="Arial"/>
                <a:ea typeface="Arial"/>
                <a:cs typeface="Arial"/>
                <a:sym typeface="Arial"/>
              </a:defRPr>
            </a:lvl7pPr>
            <a:lvl8pPr marL="3657600" marR="0" lvl="7" indent="-317896" algn="l" rtl="0">
              <a:lnSpc>
                <a:spcPct val="100000"/>
              </a:lnSpc>
              <a:spcBef>
                <a:spcPts val="2213"/>
              </a:spcBef>
              <a:spcAft>
                <a:spcPts val="0"/>
              </a:spcAft>
              <a:buClr>
                <a:srgbClr val="000000"/>
              </a:buClr>
              <a:buSzPts val="1406"/>
              <a:buFont typeface="Arial"/>
              <a:buChar char="•"/>
              <a:defRPr sz="1875" b="0" i="0" u="none" strike="noStrike" cap="none">
                <a:solidFill>
                  <a:srgbClr val="000000"/>
                </a:solidFill>
                <a:latin typeface="Arial"/>
                <a:ea typeface="Arial"/>
                <a:cs typeface="Arial"/>
                <a:sym typeface="Arial"/>
              </a:defRPr>
            </a:lvl8pPr>
            <a:lvl9pPr marL="4114800" marR="0" lvl="8" indent="-317896" algn="l" rtl="0">
              <a:lnSpc>
                <a:spcPct val="100000"/>
              </a:lnSpc>
              <a:spcBef>
                <a:spcPts val="2213"/>
              </a:spcBef>
              <a:spcAft>
                <a:spcPts val="0"/>
              </a:spcAft>
              <a:buClr>
                <a:srgbClr val="000000"/>
              </a:buClr>
              <a:buSzPts val="1406"/>
              <a:buFont typeface="Arial"/>
              <a:buChar char="•"/>
              <a:defRPr sz="1875"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ru-RU"/>
              <a:t>‹#›</a:t>
            </a:fld>
            <a:endParaRPr/>
          </a:p>
        </p:txBody>
      </p:sp>
      <p:pic>
        <p:nvPicPr>
          <p:cNvPr id="9" name="Google Shape;9;p1" descr="Изображение"/>
          <p:cNvPicPr preferRelativeResize="0"/>
          <p:nvPr/>
        </p:nvPicPr>
        <p:blipFill rotWithShape="1">
          <a:blip r:embed="rId14">
            <a:alphaModFix/>
          </a:blip>
          <a:srcRect/>
          <a:stretch/>
        </p:blipFill>
        <p:spPr>
          <a:xfrm>
            <a:off x="107504" y="87474"/>
            <a:ext cx="864096" cy="864096"/>
          </a:xfrm>
          <a:prstGeom prst="rect">
            <a:avLst/>
          </a:prstGeom>
          <a:noFill/>
          <a:ln>
            <a:noFill/>
          </a:ln>
        </p:spPr>
      </p:pic>
      <p:sp>
        <p:nvSpPr>
          <p:cNvPr id="10" name="Google Shape;10;p1"/>
          <p:cNvSpPr txBox="1">
            <a:spLocks noGrp="1"/>
          </p:cNvSpPr>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2060"/>
              </a:buClr>
              <a:buSzPts val="900"/>
              <a:buFont typeface="Arial Narrow"/>
              <a:buNone/>
              <a:defRPr sz="900" b="0" i="0" u="none" strike="noStrike" cap="none">
                <a:solidFill>
                  <a:srgbClr val="002060"/>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875"/>
              <a:buFont typeface="Arial"/>
              <a:buNone/>
              <a:defRPr sz="1875"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75"/>
              <a:buFont typeface="Arial"/>
              <a:buNone/>
              <a:defRPr sz="1875"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875"/>
              <a:buFont typeface="Arial"/>
              <a:buNone/>
              <a:defRPr sz="1875"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875"/>
              <a:buFont typeface="Arial"/>
              <a:buNone/>
              <a:defRPr sz="1875"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875"/>
              <a:buFont typeface="Arial"/>
              <a:buNone/>
              <a:defRPr sz="1875"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875"/>
              <a:buFont typeface="Arial"/>
              <a:buNone/>
              <a:defRPr sz="1875"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875"/>
              <a:buFont typeface="Arial"/>
              <a:buNone/>
              <a:defRPr sz="1875"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875"/>
              <a:buFont typeface="Arial"/>
              <a:buNone/>
              <a:defRPr sz="1875"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hyperlink" Target="https://apps.apple.com/us/app/suggester-chords-and-scales/id504740787"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ru.wikipedia.org/wiki/MID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cxnSp>
        <p:nvCxnSpPr>
          <p:cNvPr id="143" name="Google Shape;143;p17"/>
          <p:cNvCxnSpPr/>
          <p:nvPr/>
        </p:nvCxnSpPr>
        <p:spPr>
          <a:xfrm rot="10800000">
            <a:off x="3888879" y="601562"/>
            <a:ext cx="0" cy="1041506"/>
          </a:xfrm>
          <a:prstGeom prst="straightConnector1">
            <a:avLst/>
          </a:prstGeom>
          <a:noFill/>
          <a:ln w="12700" cap="flat" cmpd="sng">
            <a:solidFill>
              <a:srgbClr val="FFFFFF"/>
            </a:solidFill>
            <a:prstDash val="solid"/>
            <a:miter lim="400000"/>
            <a:headEnd type="none" w="sm" len="sm"/>
            <a:tailEnd type="none" w="sm" len="sm"/>
          </a:ln>
        </p:spPr>
      </p:cxnSp>
      <p:sp>
        <p:nvSpPr>
          <p:cNvPr id="145" name="Google Shape;145;p17"/>
          <p:cNvSpPr txBox="1"/>
          <p:nvPr/>
        </p:nvSpPr>
        <p:spPr>
          <a:xfrm>
            <a:off x="2184016" y="351572"/>
            <a:ext cx="6912765" cy="677320"/>
          </a:xfrm>
          <a:prstGeom prst="rect">
            <a:avLst/>
          </a:prstGeom>
          <a:noFill/>
          <a:ln>
            <a:noFill/>
          </a:ln>
        </p:spPr>
        <p:txBody>
          <a:bodyPr spcFirstLastPara="1" wrap="square" lIns="26775" tIns="26775" rIns="26775" bIns="26775" anchor="ctr" anchorCtr="0">
            <a:spAutoFit/>
          </a:bodyPr>
          <a:lstStyle/>
          <a:p>
            <a:pPr algn="ctr">
              <a:buClr>
                <a:srgbClr val="000066"/>
              </a:buClr>
              <a:buSzPts val="1350"/>
            </a:pPr>
            <a:r>
              <a:rPr lang="en-US" sz="1350" b="0" i="0" u="none" strike="noStrike" cap="none" dirty="0">
                <a:solidFill>
                  <a:srgbClr val="000066"/>
                </a:solidFill>
                <a:latin typeface="Arial"/>
                <a:ea typeface="Arial"/>
                <a:cs typeface="Arial"/>
                <a:sym typeface="Arial"/>
              </a:rPr>
              <a:t>Faculty of Computer Science</a:t>
            </a:r>
            <a:br>
              <a:rPr lang="ru-RU" sz="1350" b="0" i="0" u="none" strike="noStrike" cap="none" dirty="0">
                <a:solidFill>
                  <a:srgbClr val="000066"/>
                </a:solidFill>
                <a:latin typeface="Arial"/>
                <a:ea typeface="Arial"/>
                <a:cs typeface="Arial"/>
                <a:sym typeface="Arial"/>
              </a:rPr>
            </a:br>
            <a:r>
              <a:rPr lang="en" sz="1350" b="0" i="0" u="none" strike="noStrike" cap="none" dirty="0">
                <a:solidFill>
                  <a:srgbClr val="000066"/>
                </a:solidFill>
                <a:latin typeface="Arial"/>
                <a:ea typeface="Arial"/>
                <a:cs typeface="Arial"/>
                <a:sym typeface="Arial"/>
              </a:rPr>
              <a:t>Bachelor's Program in Software Engineering</a:t>
            </a:r>
            <a:endParaRPr dirty="0"/>
          </a:p>
          <a:p>
            <a:pPr marL="0" marR="0" lvl="0" indent="0" algn="ctr" rtl="0">
              <a:lnSpc>
                <a:spcPct val="100000"/>
              </a:lnSpc>
              <a:spcBef>
                <a:spcPts val="0"/>
              </a:spcBef>
              <a:spcAft>
                <a:spcPts val="0"/>
              </a:spcAft>
              <a:buClr>
                <a:srgbClr val="000066"/>
              </a:buClr>
              <a:buSzPts val="1350"/>
              <a:buFont typeface="Arial"/>
              <a:buNone/>
            </a:pPr>
            <a:r>
              <a:rPr lang="en-US" sz="1350" dirty="0">
                <a:solidFill>
                  <a:srgbClr val="000066"/>
                </a:solidFill>
              </a:rPr>
              <a:t>Project Proposal</a:t>
            </a:r>
            <a:endParaRPr sz="1350" b="0" i="0" u="none" strike="noStrike" cap="none" dirty="0">
              <a:solidFill>
                <a:srgbClr val="000000"/>
              </a:solidFill>
              <a:latin typeface="Arial"/>
              <a:ea typeface="Arial"/>
              <a:cs typeface="Arial"/>
              <a:sym typeface="Arial"/>
            </a:endParaRPr>
          </a:p>
        </p:txBody>
      </p:sp>
      <p:sp>
        <p:nvSpPr>
          <p:cNvPr id="146" name="Google Shape;146;p17"/>
          <p:cNvSpPr txBox="1"/>
          <p:nvPr/>
        </p:nvSpPr>
        <p:spPr>
          <a:xfrm>
            <a:off x="4972141" y="4711908"/>
            <a:ext cx="945105" cy="215684"/>
          </a:xfrm>
          <a:prstGeom prst="rect">
            <a:avLst/>
          </a:prstGeom>
          <a:noFill/>
          <a:ln>
            <a:noFill/>
          </a:ln>
        </p:spPr>
        <p:txBody>
          <a:bodyPr spcFirstLastPara="1" wrap="square" lIns="26775" tIns="26775" rIns="26775" bIns="26775" anchor="ctr" anchorCtr="0">
            <a:spAutoFit/>
          </a:bodyPr>
          <a:lstStyle/>
          <a:p>
            <a:pPr marL="0" marR="0" lvl="0" indent="0" algn="l" rtl="0">
              <a:lnSpc>
                <a:spcPct val="100000"/>
              </a:lnSpc>
              <a:spcBef>
                <a:spcPts val="0"/>
              </a:spcBef>
              <a:spcAft>
                <a:spcPts val="0"/>
              </a:spcAft>
              <a:buClr>
                <a:srgbClr val="253957"/>
              </a:buClr>
              <a:buSzPts val="1050"/>
              <a:buFont typeface="Quattrocento Sans"/>
              <a:buNone/>
            </a:pPr>
            <a:r>
              <a:rPr lang="en-US" sz="1050" dirty="0">
                <a:solidFill>
                  <a:srgbClr val="253957"/>
                </a:solidFill>
                <a:latin typeface="+mj-lt"/>
                <a:ea typeface="Quattrocento Sans"/>
                <a:cs typeface="Quattrocento Sans"/>
                <a:sym typeface="Quattrocento Sans"/>
              </a:rPr>
              <a:t>Moscow</a:t>
            </a:r>
            <a:r>
              <a:rPr lang="ru-RU" sz="1050" b="0" i="0" u="none" strike="noStrike" cap="none" dirty="0">
                <a:solidFill>
                  <a:srgbClr val="253957"/>
                </a:solidFill>
                <a:latin typeface="+mj-lt"/>
                <a:ea typeface="Quattrocento Sans"/>
                <a:cs typeface="Quattrocento Sans"/>
                <a:sym typeface="Quattrocento Sans"/>
              </a:rPr>
              <a:t>, 202</a:t>
            </a:r>
            <a:r>
              <a:rPr lang="en-US" sz="1050" b="0" i="0" u="none" strike="noStrike" cap="none" dirty="0">
                <a:solidFill>
                  <a:srgbClr val="253957"/>
                </a:solidFill>
                <a:latin typeface="+mj-lt"/>
                <a:ea typeface="Quattrocento Sans"/>
                <a:cs typeface="Quattrocento Sans"/>
                <a:sym typeface="Quattrocento Sans"/>
              </a:rPr>
              <a:t>4</a:t>
            </a:r>
            <a:endParaRPr sz="1050" b="0" i="0" u="none" strike="noStrike" cap="none" dirty="0">
              <a:solidFill>
                <a:srgbClr val="253957"/>
              </a:solidFill>
              <a:latin typeface="+mj-lt"/>
              <a:ea typeface="Quattrocento Sans"/>
              <a:cs typeface="Quattrocento Sans"/>
              <a:sym typeface="Quattrocento Sans"/>
            </a:endParaRPr>
          </a:p>
        </p:txBody>
      </p:sp>
      <p:grpSp>
        <p:nvGrpSpPr>
          <p:cNvPr id="6" name="Группа 5">
            <a:extLst>
              <a:ext uri="{FF2B5EF4-FFF2-40B4-BE49-F238E27FC236}">
                <a16:creationId xmlns:a16="http://schemas.microsoft.com/office/drawing/2014/main" id="{3822177A-C7A9-4234-4DDD-2F0AFA550F3A}"/>
              </a:ext>
            </a:extLst>
          </p:cNvPr>
          <p:cNvGrpSpPr/>
          <p:nvPr/>
        </p:nvGrpSpPr>
        <p:grpSpPr>
          <a:xfrm>
            <a:off x="1988310" y="2059319"/>
            <a:ext cx="6912765" cy="1454685"/>
            <a:chOff x="1988310" y="1677813"/>
            <a:chExt cx="6912765" cy="1454685"/>
          </a:xfrm>
        </p:grpSpPr>
        <p:sp>
          <p:nvSpPr>
            <p:cNvPr id="144" name="Google Shape;144;p17"/>
            <p:cNvSpPr txBox="1"/>
            <p:nvPr/>
          </p:nvSpPr>
          <p:spPr>
            <a:xfrm>
              <a:off x="3374010" y="1677813"/>
              <a:ext cx="4532776" cy="676500"/>
            </a:xfrm>
            <a:prstGeom prst="rect">
              <a:avLst/>
            </a:prstGeom>
            <a:noFill/>
            <a:ln>
              <a:noFill/>
            </a:ln>
          </p:spPr>
          <p:txBody>
            <a:bodyPr spcFirstLastPara="1" wrap="square" lIns="26775" tIns="26775" rIns="26775" bIns="26775" anchor="b" anchorCtr="0">
              <a:noAutofit/>
            </a:bodyPr>
            <a:lstStyle/>
            <a:p>
              <a:pPr algn="ctr">
                <a:buClr>
                  <a:srgbClr val="FF0000"/>
                </a:buClr>
                <a:buSzPts val="1800"/>
              </a:pPr>
              <a:r>
                <a:rPr lang="en-US" b="1" dirty="0">
                  <a:solidFill>
                    <a:srgbClr val="000066"/>
                  </a:solidFill>
                </a:rPr>
                <a:t>Client-Server Mobile Application for Synthesizing Arrangements for Musical Compositions</a:t>
              </a:r>
              <a:endParaRPr lang="en-US" b="0" i="0" u="none" strike="noStrike" cap="none" dirty="0">
                <a:solidFill>
                  <a:srgbClr val="666666"/>
                </a:solidFill>
                <a:sym typeface="Arial"/>
              </a:endParaRPr>
            </a:p>
          </p:txBody>
        </p:sp>
        <p:sp>
          <p:nvSpPr>
            <p:cNvPr id="147" name="Google Shape;147;p17"/>
            <p:cNvSpPr txBox="1"/>
            <p:nvPr/>
          </p:nvSpPr>
          <p:spPr>
            <a:xfrm>
              <a:off x="1988310" y="2478261"/>
              <a:ext cx="6912765" cy="654237"/>
            </a:xfrm>
            <a:prstGeom prst="rect">
              <a:avLst/>
            </a:prstGeom>
            <a:noFill/>
            <a:ln>
              <a:noFill/>
            </a:ln>
          </p:spPr>
          <p:txBody>
            <a:bodyPr spcFirstLastPara="1" wrap="square" lIns="26775" tIns="26775" rIns="26775" bIns="26775" anchor="ctr" anchorCtr="0">
              <a:spAutoFit/>
            </a:bodyPr>
            <a:lstStyle/>
            <a:p>
              <a:pPr marL="0" marR="0" lvl="0" indent="0" algn="ctr" rtl="0">
                <a:lnSpc>
                  <a:spcPct val="100000"/>
                </a:lnSpc>
                <a:spcBef>
                  <a:spcPts val="0"/>
                </a:spcBef>
                <a:spcAft>
                  <a:spcPts val="0"/>
                </a:spcAft>
                <a:buClr>
                  <a:srgbClr val="000066"/>
                </a:buClr>
                <a:buSzPts val="1350"/>
                <a:buFont typeface="Arial"/>
                <a:buNone/>
              </a:pPr>
              <a:r>
                <a:rPr lang="en-US" sz="1350" b="0" i="0" u="none" strike="noStrike" cap="none" dirty="0">
                  <a:solidFill>
                    <a:srgbClr val="000066"/>
                  </a:solidFill>
                  <a:latin typeface="Arial"/>
                  <a:ea typeface="Arial"/>
                  <a:cs typeface="Arial"/>
                  <a:sym typeface="Arial"/>
                </a:rPr>
                <a:t>Project Proposal</a:t>
              </a:r>
            </a:p>
            <a:p>
              <a:pPr marL="0" marR="0" lvl="0" indent="0" algn="ctr" rtl="0">
                <a:lnSpc>
                  <a:spcPct val="100000"/>
                </a:lnSpc>
                <a:spcBef>
                  <a:spcPts val="0"/>
                </a:spcBef>
                <a:spcAft>
                  <a:spcPts val="0"/>
                </a:spcAft>
                <a:buClr>
                  <a:srgbClr val="000066"/>
                </a:buClr>
                <a:buSzPts val="1350"/>
                <a:buFont typeface="Arial"/>
                <a:buNone/>
              </a:pPr>
              <a:endParaRPr lang="en-US" sz="1350" b="0" i="0" u="none" strike="noStrike" cap="none" dirty="0">
                <a:solidFill>
                  <a:srgbClr val="000066"/>
                </a:solidFill>
                <a:latin typeface="Arial"/>
                <a:ea typeface="Arial"/>
                <a:cs typeface="Arial"/>
                <a:sym typeface="Arial"/>
              </a:endParaRPr>
            </a:p>
            <a:p>
              <a:pPr marL="0" marR="0" lvl="0" indent="0" algn="ctr" rtl="0">
                <a:lnSpc>
                  <a:spcPct val="100000"/>
                </a:lnSpc>
                <a:spcBef>
                  <a:spcPts val="0"/>
                </a:spcBef>
                <a:spcAft>
                  <a:spcPts val="0"/>
                </a:spcAft>
                <a:buClr>
                  <a:srgbClr val="000066"/>
                </a:buClr>
                <a:buSzPts val="1350"/>
                <a:buFont typeface="Arial"/>
                <a:buNone/>
              </a:pPr>
              <a:r>
                <a:rPr lang="en" sz="1200" dirty="0">
                  <a:solidFill>
                    <a:srgbClr val="000066"/>
                  </a:solidFill>
                </a:rPr>
                <a:t>Supervisor: Dmitry Vladimirovich Alexandrov, professor</a:t>
              </a:r>
              <a:endParaRPr sz="1200" dirty="0">
                <a:solidFill>
                  <a:srgbClr val="000066"/>
                </a:solidFill>
              </a:endParaRPr>
            </a:p>
          </p:txBody>
        </p:sp>
      </p:grpSp>
      <p:sp>
        <p:nvSpPr>
          <p:cNvPr id="148" name="Google Shape;148;p17"/>
          <p:cNvSpPr txBox="1"/>
          <p:nvPr/>
        </p:nvSpPr>
        <p:spPr>
          <a:xfrm>
            <a:off x="6363984" y="4685874"/>
            <a:ext cx="2537093" cy="261851"/>
          </a:xfrm>
          <a:prstGeom prst="rect">
            <a:avLst/>
          </a:prstGeom>
          <a:noFill/>
          <a:ln>
            <a:noFill/>
          </a:ln>
        </p:spPr>
        <p:txBody>
          <a:bodyPr spcFirstLastPara="1" wrap="square" lIns="91425" tIns="45700" rIns="91425" bIns="45700" anchor="t" anchorCtr="0">
            <a:normAutofit lnSpcReduction="10000"/>
          </a:bodyPr>
          <a:lstStyle/>
          <a:p>
            <a:pPr marL="0" marR="0" lvl="0" indent="0" algn="r" rtl="0">
              <a:lnSpc>
                <a:spcPct val="100000"/>
              </a:lnSpc>
              <a:spcBef>
                <a:spcPts val="0"/>
              </a:spcBef>
              <a:spcAft>
                <a:spcPts val="0"/>
              </a:spcAft>
              <a:buClr>
                <a:srgbClr val="FF0000"/>
              </a:buClr>
              <a:buSzPct val="75000"/>
              <a:buFont typeface="Arial"/>
              <a:buNone/>
            </a:pPr>
            <a:r>
              <a:rPr lang="en-US" sz="1200" dirty="0" err="1">
                <a:solidFill>
                  <a:srgbClr val="000066"/>
                </a:solidFill>
              </a:rPr>
              <a:t>Melnik</a:t>
            </a:r>
            <a:r>
              <a:rPr lang="en-US" sz="1200" dirty="0">
                <a:solidFill>
                  <a:srgbClr val="000066"/>
                </a:solidFill>
              </a:rPr>
              <a:t> </a:t>
            </a:r>
            <a:r>
              <a:rPr lang="en-US" sz="1200" dirty="0" err="1">
                <a:solidFill>
                  <a:srgbClr val="000066"/>
                </a:solidFill>
              </a:rPr>
              <a:t>Vsevolod</a:t>
            </a:r>
            <a:endParaRPr dirty="0">
              <a:solidFill>
                <a:srgbClr val="000066"/>
              </a:solidFill>
            </a:endParaRPr>
          </a:p>
          <a:p>
            <a:pPr marL="0" marR="0" lvl="0" indent="0" algn="r" rtl="0">
              <a:lnSpc>
                <a:spcPct val="100000"/>
              </a:lnSpc>
              <a:spcBef>
                <a:spcPts val="0"/>
              </a:spcBef>
              <a:spcAft>
                <a:spcPts val="0"/>
              </a:spcAft>
              <a:buClr>
                <a:srgbClr val="000000"/>
              </a:buClr>
              <a:buSzPct val="75000"/>
              <a:buFont typeface="Arial"/>
              <a:buNone/>
            </a:pPr>
            <a:endParaRPr sz="1200" b="0" i="0" u="none" strike="noStrike" cap="none" dirty="0">
              <a:solidFill>
                <a:srgbClr val="FF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ct val="75000"/>
              <a:buFont typeface="Arial"/>
              <a:buNone/>
            </a:pPr>
            <a:endParaRPr sz="825" b="0" i="0" u="none" strike="noStrike" cap="none" dirty="0">
              <a:solidFill>
                <a:srgbClr val="FF0000"/>
              </a:solidFill>
              <a:latin typeface="Arial"/>
              <a:ea typeface="Arial"/>
              <a:cs typeface="Arial"/>
              <a:sym typeface="Arial"/>
            </a:endParaRPr>
          </a:p>
        </p:txBody>
      </p:sp>
      <p:pic>
        <p:nvPicPr>
          <p:cNvPr id="3" name="Рисунок 2">
            <a:extLst>
              <a:ext uri="{FF2B5EF4-FFF2-40B4-BE49-F238E27FC236}">
                <a16:creationId xmlns:a16="http://schemas.microsoft.com/office/drawing/2014/main" id="{B3086C47-1C43-C514-A0C4-E3A864625E27}"/>
              </a:ext>
            </a:extLst>
          </p:cNvPr>
          <p:cNvPicPr>
            <a:picLocks noChangeAspect="1"/>
          </p:cNvPicPr>
          <p:nvPr/>
        </p:nvPicPr>
        <p:blipFill rotWithShape="1">
          <a:blip r:embed="rId3"/>
          <a:srcRect b="18137"/>
          <a:stretch/>
        </p:blipFill>
        <p:spPr>
          <a:xfrm>
            <a:off x="532091" y="320306"/>
            <a:ext cx="1079927" cy="1076736"/>
          </a:xfrm>
          <a:prstGeom prst="rect">
            <a:avLst/>
          </a:prstGeom>
        </p:spPr>
      </p:pic>
      <p:sp>
        <p:nvSpPr>
          <p:cNvPr id="4" name="Прямоугольник 3">
            <a:extLst>
              <a:ext uri="{FF2B5EF4-FFF2-40B4-BE49-F238E27FC236}">
                <a16:creationId xmlns:a16="http://schemas.microsoft.com/office/drawing/2014/main" id="{E53A6E54-F110-7921-BBA4-2039D22973BA}"/>
              </a:ext>
            </a:extLst>
          </p:cNvPr>
          <p:cNvSpPr/>
          <p:nvPr/>
        </p:nvSpPr>
        <p:spPr>
          <a:xfrm>
            <a:off x="338959" y="1387864"/>
            <a:ext cx="1466193" cy="393639"/>
          </a:xfrm>
          <a:prstGeom prst="rect">
            <a:avLst/>
          </a:prstGeom>
          <a:solidFill>
            <a:srgbClr val="0032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90FF0252-45D6-157C-E473-7405A613CB71}"/>
              </a:ext>
            </a:extLst>
          </p:cNvPr>
          <p:cNvSpPr/>
          <p:nvPr/>
        </p:nvSpPr>
        <p:spPr>
          <a:xfrm>
            <a:off x="-1" y="2033752"/>
            <a:ext cx="2222742" cy="8397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28" name="Picture 4">
            <a:extLst>
              <a:ext uri="{FF2B5EF4-FFF2-40B4-BE49-F238E27FC236}">
                <a16:creationId xmlns:a16="http://schemas.microsoft.com/office/drawing/2014/main" id="{5AAEFEFE-FE3D-807C-B4A4-CDD68CBFEB0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204" y="1534435"/>
            <a:ext cx="1860329" cy="18603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7"/>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ru-RU"/>
              <a:t>10</a:t>
            </a:fld>
            <a:endParaRPr/>
          </a:p>
        </p:txBody>
      </p:sp>
      <p:sp>
        <p:nvSpPr>
          <p:cNvPr id="264" name="Google Shape;264;p27"/>
          <p:cNvSpPr txBox="1">
            <a:spLocks noGrp="1"/>
          </p:cNvSpPr>
          <p:nvPr>
            <p:ph type="title"/>
          </p:nvPr>
        </p:nvSpPr>
        <p:spPr>
          <a:xfrm>
            <a:off x="1209666" y="60093"/>
            <a:ext cx="7891200" cy="936105"/>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en-US" dirty="0"/>
              <a:t> </a:t>
            </a:r>
            <a:endParaRPr lang="ru-RU" dirty="0"/>
          </a:p>
        </p:txBody>
      </p:sp>
      <p:sp>
        <p:nvSpPr>
          <p:cNvPr id="265" name="Google Shape;265;p27"/>
          <p:cNvSpPr txBox="1">
            <a:spLocks noGrp="1"/>
          </p:cNvSpPr>
          <p:nvPr>
            <p:ph type="body" idx="1"/>
          </p:nvPr>
        </p:nvSpPr>
        <p:spPr>
          <a:xfrm>
            <a:off x="1645918" y="2103697"/>
            <a:ext cx="5315528" cy="936105"/>
          </a:xfrm>
          <a:prstGeom prst="rect">
            <a:avLst/>
          </a:prstGeom>
          <a:noFill/>
          <a:ln>
            <a:noFill/>
          </a:ln>
        </p:spPr>
        <p:txBody>
          <a:bodyPr spcFirstLastPara="1" wrap="square" lIns="71425" tIns="71425" rIns="71425" bIns="71425" anchor="t" anchorCtr="0">
            <a:normAutofit fontScale="85000" lnSpcReduction="10000"/>
          </a:bodyPr>
          <a:lstStyle/>
          <a:p>
            <a:pPr marL="228600" indent="0"/>
            <a:r>
              <a:rPr lang="en-US" sz="3600" dirty="0"/>
              <a:t>Thank you for your attention!</a:t>
            </a:r>
            <a:endParaRPr lang="ru-RU" sz="3600" dirty="0"/>
          </a:p>
        </p:txBody>
      </p:sp>
      <p:sp>
        <p:nvSpPr>
          <p:cNvPr id="5" name="Прямоугольник 4">
            <a:extLst>
              <a:ext uri="{FF2B5EF4-FFF2-40B4-BE49-F238E27FC236}">
                <a16:creationId xmlns:a16="http://schemas.microsoft.com/office/drawing/2014/main" id="{54482F0B-0C36-1F02-FFC5-023D127B828C}"/>
              </a:ext>
            </a:extLst>
          </p:cNvPr>
          <p:cNvSpPr/>
          <p:nvPr/>
        </p:nvSpPr>
        <p:spPr>
          <a:xfrm>
            <a:off x="1645918" y="4893424"/>
            <a:ext cx="330926" cy="1986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 name="Рисунок 2">
            <a:extLst>
              <a:ext uri="{FF2B5EF4-FFF2-40B4-BE49-F238E27FC236}">
                <a16:creationId xmlns:a16="http://schemas.microsoft.com/office/drawing/2014/main" id="{9AAE2251-0CD5-EAD1-69B0-E7F66257E60C}"/>
              </a:ext>
            </a:extLst>
          </p:cNvPr>
          <p:cNvPicPr>
            <a:picLocks noChangeAspect="1"/>
          </p:cNvPicPr>
          <p:nvPr/>
        </p:nvPicPr>
        <p:blipFill rotWithShape="1">
          <a:blip r:embed="rId3"/>
          <a:srcRect b="18137"/>
          <a:stretch/>
        </p:blipFill>
        <p:spPr>
          <a:xfrm>
            <a:off x="0" y="7884"/>
            <a:ext cx="1043608" cy="1040524"/>
          </a:xfrm>
          <a:prstGeom prst="rect">
            <a:avLst/>
          </a:prstGeom>
        </p:spPr>
      </p:pic>
      <p:sp>
        <p:nvSpPr>
          <p:cNvPr id="4" name="Google Shape;167;p19">
            <a:extLst>
              <a:ext uri="{FF2B5EF4-FFF2-40B4-BE49-F238E27FC236}">
                <a16:creationId xmlns:a16="http://schemas.microsoft.com/office/drawing/2014/main" id="{F3BA60FE-84E1-6896-5F8C-33C6ABDB3428}"/>
              </a:ext>
            </a:extLst>
          </p:cNvPr>
          <p:cNvSpPr txBox="1">
            <a:spLocks/>
          </p:cNvSpPr>
          <p:nvPr/>
        </p:nvSpPr>
        <p:spPr>
          <a:xfrm>
            <a:off x="21199" y="4883889"/>
            <a:ext cx="1768809" cy="253500"/>
          </a:xfrm>
          <a:prstGeom prst="rect">
            <a:avLst/>
          </a:prstGeom>
          <a:solidFill>
            <a:schemeClr val="bg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2060"/>
              </a:buClr>
              <a:buSzPts val="1800"/>
              <a:buFont typeface="Arial Narrow"/>
              <a:buNone/>
              <a:defRPr sz="900" b="0" i="0" u="none" strike="noStrike" cap="none">
                <a:solidFill>
                  <a:srgbClr val="002060"/>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9pPr>
          </a:lstStyle>
          <a:p>
            <a:pPr>
              <a:buSzPts val="900"/>
            </a:pPr>
            <a:r>
              <a:rPr lang="en-US" dirty="0"/>
              <a:t>FCS, Software Engineering </a:t>
            </a:r>
            <a:endParaRPr lang="ru-RU" dirty="0"/>
          </a:p>
        </p:txBody>
      </p:sp>
      <p:sp>
        <p:nvSpPr>
          <p:cNvPr id="6" name="Google Shape;167;p19">
            <a:extLst>
              <a:ext uri="{FF2B5EF4-FFF2-40B4-BE49-F238E27FC236}">
                <a16:creationId xmlns:a16="http://schemas.microsoft.com/office/drawing/2014/main" id="{248FE1DF-A52B-1B4C-5823-77DB491B2194}"/>
              </a:ext>
            </a:extLst>
          </p:cNvPr>
          <p:cNvSpPr txBox="1">
            <a:spLocks noGrp="1"/>
          </p:cNvSpPr>
          <p:nvPr>
            <p:ph type="ftr" idx="11"/>
          </p:nvPr>
        </p:nvSpPr>
        <p:spPr>
          <a:xfrm>
            <a:off x="2411760" y="4876006"/>
            <a:ext cx="6264600" cy="253500"/>
          </a:xfrm>
          <a:prstGeom prst="rect">
            <a:avLst/>
          </a:prstGeom>
          <a:solidFill>
            <a:schemeClr val="bg1"/>
          </a:solidFill>
          <a:ln>
            <a:noFill/>
          </a:ln>
        </p:spPr>
        <p:txBody>
          <a:bodyPr spcFirstLastPara="1" wrap="square" lIns="91425" tIns="45700" rIns="91425" bIns="45700" anchor="ctr" anchorCtr="0">
            <a:noAutofit/>
          </a:bodyPr>
          <a:lstStyle/>
          <a:p>
            <a:pPr lvl="0">
              <a:buSzPts val="900"/>
            </a:pPr>
            <a:r>
              <a:rPr lang="en-US" dirty="0" err="1"/>
              <a:t>Melnik</a:t>
            </a:r>
            <a:r>
              <a:rPr lang="en-US" dirty="0"/>
              <a:t> </a:t>
            </a:r>
            <a:r>
              <a:rPr lang="en-US" dirty="0" err="1"/>
              <a:t>Vsevolod</a:t>
            </a:r>
            <a:r>
              <a:rPr lang="ru-RU" dirty="0"/>
              <a:t>, </a:t>
            </a:r>
            <a:r>
              <a:rPr lang="en" dirty="0"/>
              <a:t>Client-Server Mobile Application for Synthesizing Arrangements for Musical Compositions</a:t>
            </a:r>
            <a:endParaRPr lang="ru-RU" dirty="0"/>
          </a:p>
        </p:txBody>
      </p:sp>
    </p:spTree>
    <p:extLst>
      <p:ext uri="{BB962C8B-B14F-4D97-AF65-F5344CB8AC3E}">
        <p14:creationId xmlns:p14="http://schemas.microsoft.com/office/powerpoint/2010/main" val="239791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p:nvPr/>
        </p:nvSpPr>
        <p:spPr>
          <a:xfrm>
            <a:off x="1334692" y="4811316"/>
            <a:ext cx="3107531" cy="18454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600"/>
              <a:buFont typeface="Quattrocento Sans"/>
              <a:buNone/>
            </a:pPr>
            <a:r>
              <a:rPr lang="ru-RU" sz="600" b="0" i="0" u="none" strike="noStrike" cap="none">
                <a:solidFill>
                  <a:schemeClr val="lt1"/>
                </a:solidFill>
                <a:latin typeface="Quattrocento Sans"/>
                <a:ea typeface="Quattrocento Sans"/>
                <a:cs typeface="Quattrocento Sans"/>
                <a:sym typeface="Quattrocento Sans"/>
              </a:rPr>
              <a:t>Высшая школа экономики, Москва, 2020</a:t>
            </a:r>
            <a:endParaRPr sz="600" b="0" i="0" u="none" strike="noStrike" cap="none">
              <a:solidFill>
                <a:schemeClr val="lt1"/>
              </a:solidFill>
              <a:latin typeface="Arial"/>
              <a:ea typeface="Arial"/>
              <a:cs typeface="Arial"/>
              <a:sym typeface="Arial"/>
            </a:endParaRPr>
          </a:p>
        </p:txBody>
      </p:sp>
      <p:sp>
        <p:nvSpPr>
          <p:cNvPr id="162" name="Google Shape;162;p19"/>
          <p:cNvSpPr/>
          <p:nvPr/>
        </p:nvSpPr>
        <p:spPr>
          <a:xfrm>
            <a:off x="6224051" y="1691879"/>
            <a:ext cx="1335623" cy="66941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750"/>
              <a:buFont typeface="Arial"/>
              <a:buNone/>
            </a:pPr>
            <a:r>
              <a:rPr lang="ru-RU" sz="3750" b="0" i="0" u="none" strike="noStrike" cap="none" dirty="0">
                <a:solidFill>
                  <a:srgbClr val="FFFFFF"/>
                </a:solidFill>
                <a:latin typeface="Arial"/>
                <a:ea typeface="Arial"/>
                <a:cs typeface="Arial"/>
                <a:sym typeface="Arial"/>
              </a:rPr>
              <a:t>фото</a:t>
            </a:r>
            <a:endParaRPr sz="3750" b="0" i="0" u="none" strike="noStrike" cap="none" dirty="0">
              <a:solidFill>
                <a:srgbClr val="FFFFFF"/>
              </a:solidFill>
              <a:latin typeface="Quattrocento Sans"/>
              <a:ea typeface="Quattrocento Sans"/>
              <a:cs typeface="Quattrocento Sans"/>
              <a:sym typeface="Quattrocento Sans"/>
            </a:endParaRPr>
          </a:p>
        </p:txBody>
      </p:sp>
      <p:sp>
        <p:nvSpPr>
          <p:cNvPr id="164" name="Google Shape;164;p19"/>
          <p:cNvSpPr/>
          <p:nvPr/>
        </p:nvSpPr>
        <p:spPr>
          <a:xfrm>
            <a:off x="6224051" y="4193381"/>
            <a:ext cx="1335623" cy="66941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750"/>
              <a:buFont typeface="Arial"/>
              <a:buNone/>
            </a:pPr>
            <a:r>
              <a:rPr lang="ru-RU" sz="3750" b="0" i="0" u="none" strike="noStrike" cap="none">
                <a:solidFill>
                  <a:srgbClr val="FFFFFF"/>
                </a:solidFill>
                <a:latin typeface="Arial"/>
                <a:ea typeface="Arial"/>
                <a:cs typeface="Arial"/>
                <a:sym typeface="Arial"/>
              </a:rPr>
              <a:t>фото</a:t>
            </a:r>
            <a:endParaRPr sz="3750" b="0" i="0" u="none" strike="noStrike" cap="none">
              <a:solidFill>
                <a:srgbClr val="FFFFFF"/>
              </a:solidFill>
              <a:latin typeface="Quattrocento Sans"/>
              <a:ea typeface="Quattrocento Sans"/>
              <a:cs typeface="Quattrocento Sans"/>
              <a:sym typeface="Quattrocento Sans"/>
            </a:endParaRPr>
          </a:p>
        </p:txBody>
      </p:sp>
      <p:sp>
        <p:nvSpPr>
          <p:cNvPr id="165" name="Google Shape;165;p19"/>
          <p:cNvSpPr txBox="1">
            <a:spLocks noGrp="1"/>
          </p:cNvSpPr>
          <p:nvPr>
            <p:ph type="sldNum" idx="12"/>
          </p:nvPr>
        </p:nvSpPr>
        <p:spPr>
          <a:xfrm>
            <a:off x="8800131" y="4898805"/>
            <a:ext cx="285300" cy="207900"/>
          </a:xfrm>
          <a:prstGeom prst="rect">
            <a:avLst/>
          </a:prstGeom>
          <a:noFill/>
          <a:ln>
            <a:noFill/>
          </a:ln>
        </p:spPr>
        <p:txBody>
          <a:bodyPr spcFirstLastPara="1" wrap="square" lIns="68575" tIns="34275" rIns="68575" bIns="34275" anchor="ctr" anchorCtr="0">
            <a:spAutoFit/>
          </a:bodyPr>
          <a:lstStyle/>
          <a:p>
            <a:pPr marL="0" lvl="0" indent="0" algn="ctr" rtl="0">
              <a:lnSpc>
                <a:spcPct val="100000"/>
              </a:lnSpc>
              <a:spcBef>
                <a:spcPts val="0"/>
              </a:spcBef>
              <a:spcAft>
                <a:spcPts val="0"/>
              </a:spcAft>
              <a:buClr>
                <a:schemeClr val="dk1"/>
              </a:buClr>
              <a:buSzPts val="1350"/>
              <a:buFont typeface="Arial"/>
              <a:buNone/>
            </a:pPr>
            <a:r>
              <a:rPr lang="en-US" dirty="0">
                <a:solidFill>
                  <a:schemeClr val="dk1"/>
                </a:solidFill>
              </a:rPr>
              <a:t>2</a:t>
            </a:r>
            <a:endParaRPr dirty="0">
              <a:solidFill>
                <a:schemeClr val="dk1"/>
              </a:solidFill>
            </a:endParaRPr>
          </a:p>
        </p:txBody>
      </p:sp>
      <p:sp>
        <p:nvSpPr>
          <p:cNvPr id="166" name="Google Shape;166;p19"/>
          <p:cNvSpPr txBox="1">
            <a:spLocks noGrp="1"/>
          </p:cNvSpPr>
          <p:nvPr>
            <p:ph type="title"/>
          </p:nvPr>
        </p:nvSpPr>
        <p:spPr>
          <a:xfrm>
            <a:off x="1206062" y="61882"/>
            <a:ext cx="7891200" cy="936105"/>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en-US" dirty="0"/>
              <a:t>The Subject Area</a:t>
            </a:r>
            <a:endParaRPr dirty="0"/>
          </a:p>
        </p:txBody>
      </p:sp>
      <p:sp>
        <p:nvSpPr>
          <p:cNvPr id="167" name="Google Shape;167;p19"/>
          <p:cNvSpPr txBox="1">
            <a:spLocks noGrp="1"/>
          </p:cNvSpPr>
          <p:nvPr>
            <p:ph type="ftr" idx="11"/>
          </p:nvPr>
        </p:nvSpPr>
        <p:spPr>
          <a:xfrm>
            <a:off x="2411760" y="4876006"/>
            <a:ext cx="6264600" cy="253500"/>
          </a:xfrm>
          <a:prstGeom prst="rect">
            <a:avLst/>
          </a:prstGeom>
          <a:solidFill>
            <a:schemeClr val="bg1"/>
          </a:solidFill>
          <a:ln>
            <a:noFill/>
          </a:ln>
        </p:spPr>
        <p:txBody>
          <a:bodyPr spcFirstLastPara="1" wrap="square" lIns="91425" tIns="45700" rIns="91425" bIns="45700" anchor="ctr" anchorCtr="0">
            <a:noAutofit/>
          </a:bodyPr>
          <a:lstStyle/>
          <a:p>
            <a:pPr lvl="0">
              <a:buSzPts val="900"/>
            </a:pPr>
            <a:r>
              <a:rPr lang="en-US" dirty="0" err="1"/>
              <a:t>Melnik</a:t>
            </a:r>
            <a:r>
              <a:rPr lang="en-US" dirty="0"/>
              <a:t> </a:t>
            </a:r>
            <a:r>
              <a:rPr lang="en-US" dirty="0" err="1"/>
              <a:t>Vsevolod</a:t>
            </a:r>
            <a:r>
              <a:rPr lang="ru-RU" dirty="0"/>
              <a:t>, </a:t>
            </a:r>
            <a:r>
              <a:rPr lang="en" dirty="0"/>
              <a:t>Client-Server Mobile Application for Synthesizing Arrangements for Musical Compositions</a:t>
            </a:r>
            <a:endParaRPr lang="ru-RU" dirty="0"/>
          </a:p>
        </p:txBody>
      </p:sp>
      <p:sp>
        <p:nvSpPr>
          <p:cNvPr id="169" name="Google Shape;169;p19"/>
          <p:cNvSpPr txBox="1"/>
          <p:nvPr/>
        </p:nvSpPr>
        <p:spPr>
          <a:xfrm>
            <a:off x="459946" y="1342348"/>
            <a:ext cx="4415694" cy="3133399"/>
          </a:xfrm>
          <a:prstGeom prst="rect">
            <a:avLst/>
          </a:prstGeom>
          <a:noFill/>
          <a:ln>
            <a:noFill/>
          </a:ln>
        </p:spPr>
        <p:txBody>
          <a:bodyPr spcFirstLastPara="1" wrap="square" lIns="91425" tIns="91425" rIns="91425" bIns="91425" anchor="t" anchorCtr="0">
            <a:noAutofit/>
          </a:bodyPr>
          <a:lstStyle/>
          <a:p>
            <a:pPr algn="just"/>
            <a:r>
              <a:rPr lang="en" sz="1600" dirty="0">
                <a:latin typeface="Quattrocento Sans"/>
                <a:ea typeface="Quattrocento Sans"/>
                <a:cs typeface="Quattrocento Sans"/>
                <a:sym typeface="Quattrocento Sans"/>
              </a:rPr>
              <a:t>In recent years, there is the increase of popularity of music as a hobby, as instruments and educational content on this topic have become more accessible. A large number of people study music with the goal of composing their own music. Often, a composer, who came up with some musical ideas, struggles to develop them into more complex composition. </a:t>
            </a:r>
          </a:p>
          <a:p>
            <a:pPr algn="just"/>
            <a:r>
              <a:rPr lang="en" sz="1600" dirty="0">
                <a:latin typeface="Quattrocento Sans"/>
                <a:ea typeface="Quattrocento Sans"/>
                <a:cs typeface="Quattrocento Sans"/>
                <a:sym typeface="Quattrocento Sans"/>
              </a:rPr>
              <a:t>The main goal of this program is to synthesize parts of the arrangements based on provided by the user melodies, in order for the user to get inspiration from.</a:t>
            </a:r>
            <a:endParaRPr lang="ru-RU" sz="1600" dirty="0">
              <a:latin typeface="Quattrocento Sans"/>
              <a:ea typeface="Quattrocento Sans"/>
              <a:cs typeface="Quattrocento Sans"/>
              <a:sym typeface="Quattrocento Sans"/>
            </a:endParaRPr>
          </a:p>
        </p:txBody>
      </p:sp>
      <p:sp>
        <p:nvSpPr>
          <p:cNvPr id="2" name="Прямоугольник 1">
            <a:extLst>
              <a:ext uri="{FF2B5EF4-FFF2-40B4-BE49-F238E27FC236}">
                <a16:creationId xmlns:a16="http://schemas.microsoft.com/office/drawing/2014/main" id="{0822AF01-7600-B09A-8CBC-6E925C6C7C95}"/>
              </a:ext>
            </a:extLst>
          </p:cNvPr>
          <p:cNvSpPr/>
          <p:nvPr/>
        </p:nvSpPr>
        <p:spPr>
          <a:xfrm>
            <a:off x="1645918" y="4893424"/>
            <a:ext cx="330926" cy="1986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AutoShape 4" descr="МФТИ — Московский физико-технический институт">
            <a:extLst>
              <a:ext uri="{FF2B5EF4-FFF2-40B4-BE49-F238E27FC236}">
                <a16:creationId xmlns:a16="http://schemas.microsoft.com/office/drawing/2014/main" id="{69E08AEB-CE5A-FBEB-5BDE-AB11C8C044DB}"/>
              </a:ext>
            </a:extLst>
          </p:cNvPr>
          <p:cNvSpPr>
            <a:spLocks noChangeAspect="1" noChangeArrowheads="1"/>
          </p:cNvSpPr>
          <p:nvPr/>
        </p:nvSpPr>
        <p:spPr bwMode="auto">
          <a:xfrm>
            <a:off x="4419600" y="2419350"/>
            <a:ext cx="1584964" cy="15849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 name="Рисунок 3">
            <a:extLst>
              <a:ext uri="{FF2B5EF4-FFF2-40B4-BE49-F238E27FC236}">
                <a16:creationId xmlns:a16="http://schemas.microsoft.com/office/drawing/2014/main" id="{8D9035C3-3113-32A6-CEC0-D513635F86D4}"/>
              </a:ext>
            </a:extLst>
          </p:cNvPr>
          <p:cNvPicPr>
            <a:picLocks noChangeAspect="1"/>
          </p:cNvPicPr>
          <p:nvPr/>
        </p:nvPicPr>
        <p:blipFill rotWithShape="1">
          <a:blip r:embed="rId3"/>
          <a:srcRect b="18137"/>
          <a:stretch/>
        </p:blipFill>
        <p:spPr>
          <a:xfrm>
            <a:off x="0" y="7884"/>
            <a:ext cx="1043608" cy="1040524"/>
          </a:xfrm>
          <a:prstGeom prst="rect">
            <a:avLst/>
          </a:prstGeom>
        </p:spPr>
      </p:pic>
      <p:sp>
        <p:nvSpPr>
          <p:cNvPr id="7" name="Google Shape;167;p19">
            <a:extLst>
              <a:ext uri="{FF2B5EF4-FFF2-40B4-BE49-F238E27FC236}">
                <a16:creationId xmlns:a16="http://schemas.microsoft.com/office/drawing/2014/main" id="{21A7EB40-FE6B-DEC3-3559-4C135DD87D7B}"/>
              </a:ext>
            </a:extLst>
          </p:cNvPr>
          <p:cNvSpPr txBox="1">
            <a:spLocks/>
          </p:cNvSpPr>
          <p:nvPr/>
        </p:nvSpPr>
        <p:spPr>
          <a:xfrm>
            <a:off x="21199" y="4883889"/>
            <a:ext cx="1768809" cy="253500"/>
          </a:xfrm>
          <a:prstGeom prst="rect">
            <a:avLst/>
          </a:prstGeom>
          <a:solidFill>
            <a:schemeClr val="bg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2060"/>
              </a:buClr>
              <a:buSzPts val="1800"/>
              <a:buFont typeface="Arial Narrow"/>
              <a:buNone/>
              <a:defRPr sz="900" b="0" i="0" u="none" strike="noStrike" cap="none">
                <a:solidFill>
                  <a:srgbClr val="002060"/>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9pPr>
          </a:lstStyle>
          <a:p>
            <a:pPr>
              <a:buSzPts val="900"/>
            </a:pPr>
            <a:r>
              <a:rPr lang="en-US" dirty="0"/>
              <a:t>FCS, Software Engineering </a:t>
            </a:r>
            <a:endParaRPr lang="ru-RU" dirty="0"/>
          </a:p>
        </p:txBody>
      </p:sp>
      <p:pic>
        <p:nvPicPr>
          <p:cNvPr id="5" name="Рисунок 4">
            <a:extLst>
              <a:ext uri="{FF2B5EF4-FFF2-40B4-BE49-F238E27FC236}">
                <a16:creationId xmlns:a16="http://schemas.microsoft.com/office/drawing/2014/main" id="{E41FFD62-FF22-DDB1-D372-B2BAC78E31C6}"/>
              </a:ext>
            </a:extLst>
          </p:cNvPr>
          <p:cNvPicPr>
            <a:picLocks noChangeAspect="1"/>
          </p:cNvPicPr>
          <p:nvPr/>
        </p:nvPicPr>
        <p:blipFill>
          <a:blip r:embed="rId4"/>
          <a:stretch>
            <a:fillRect/>
          </a:stretch>
        </p:blipFill>
        <p:spPr>
          <a:xfrm>
            <a:off x="5636410" y="1482638"/>
            <a:ext cx="2645945" cy="29209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2"/>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ru-RU"/>
              <a:t>3</a:t>
            </a:fld>
            <a:endParaRPr/>
          </a:p>
        </p:txBody>
      </p:sp>
      <p:sp>
        <p:nvSpPr>
          <p:cNvPr id="221" name="Google Shape;221;p22"/>
          <p:cNvSpPr txBox="1">
            <a:spLocks noGrp="1"/>
          </p:cNvSpPr>
          <p:nvPr>
            <p:ph type="title"/>
          </p:nvPr>
        </p:nvSpPr>
        <p:spPr>
          <a:xfrm>
            <a:off x="1209666" y="51470"/>
            <a:ext cx="7891200" cy="936105"/>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en" dirty="0"/>
              <a:t>The </a:t>
            </a:r>
            <a:r>
              <a:rPr lang="en-US" dirty="0"/>
              <a:t>P</a:t>
            </a:r>
            <a:r>
              <a:rPr lang="en" dirty="0" err="1"/>
              <a:t>urpose</a:t>
            </a:r>
            <a:r>
              <a:rPr lang="en" dirty="0"/>
              <a:t> and Objectives of The Project</a:t>
            </a:r>
            <a:endParaRPr dirty="0"/>
          </a:p>
        </p:txBody>
      </p:sp>
      <p:sp>
        <p:nvSpPr>
          <p:cNvPr id="222" name="Google Shape;222;p22"/>
          <p:cNvSpPr txBox="1">
            <a:spLocks noGrp="1"/>
          </p:cNvSpPr>
          <p:nvPr>
            <p:ph type="body" idx="1"/>
          </p:nvPr>
        </p:nvSpPr>
        <p:spPr>
          <a:xfrm>
            <a:off x="1112500" y="1366229"/>
            <a:ext cx="6494362" cy="3126901"/>
          </a:xfrm>
          <a:prstGeom prst="rect">
            <a:avLst/>
          </a:prstGeom>
          <a:noFill/>
          <a:ln>
            <a:noFill/>
          </a:ln>
        </p:spPr>
        <p:txBody>
          <a:bodyPr spcFirstLastPara="1" wrap="square" lIns="71425" tIns="71425" rIns="71425" bIns="71425" anchor="t" anchorCtr="0">
            <a:normAutofit fontScale="92500" lnSpcReduction="20000"/>
          </a:bodyPr>
          <a:lstStyle/>
          <a:p>
            <a:pPr marL="0" indent="0">
              <a:lnSpc>
                <a:spcPct val="110000"/>
              </a:lnSpc>
              <a:buClr>
                <a:srgbClr val="003F82"/>
              </a:buClr>
              <a:buSzPct val="75000"/>
            </a:pPr>
            <a:r>
              <a:rPr lang="en-US" sz="2100" b="1" dirty="0">
                <a:solidFill>
                  <a:schemeClr val="tx1"/>
                </a:solidFill>
              </a:rPr>
              <a:t>Purpose</a:t>
            </a:r>
            <a:br>
              <a:rPr lang="ru-RU" sz="2800" dirty="0">
                <a:solidFill>
                  <a:schemeClr val="tx1"/>
                </a:solidFill>
                <a:latin typeface="Quattrocento Sans"/>
                <a:ea typeface="Quattrocento Sans"/>
                <a:cs typeface="Quattrocento Sans"/>
                <a:sym typeface="Quattrocento Sans"/>
              </a:rPr>
            </a:br>
            <a:r>
              <a:rPr lang="en" dirty="0">
                <a:solidFill>
                  <a:schemeClr val="tx1"/>
                </a:solidFill>
              </a:rPr>
              <a:t>The proposed program will use a variety of different technologies to provide the user a set of tools for synthesizing different parts of musical arrangements.</a:t>
            </a:r>
            <a:endParaRPr lang="ru-RU" sz="1600" dirty="0">
              <a:solidFill>
                <a:schemeClr val="tx1"/>
              </a:solidFill>
            </a:endParaRPr>
          </a:p>
          <a:p>
            <a:pPr marL="0" lvl="0" indent="0" algn="l" rtl="0">
              <a:lnSpc>
                <a:spcPct val="100000"/>
              </a:lnSpc>
              <a:spcBef>
                <a:spcPts val="600"/>
              </a:spcBef>
              <a:spcAft>
                <a:spcPts val="0"/>
              </a:spcAft>
              <a:buClr>
                <a:srgbClr val="003F82"/>
              </a:buClr>
              <a:buSzPct val="75000"/>
              <a:buFont typeface="Quattrocento Sans"/>
              <a:buNone/>
            </a:pPr>
            <a:r>
              <a:rPr lang="en-US" sz="2000" b="1" dirty="0">
                <a:solidFill>
                  <a:schemeClr val="tx1"/>
                </a:solidFill>
              </a:rPr>
              <a:t>Tasks</a:t>
            </a:r>
            <a:endParaRPr lang="ru-RU" dirty="0">
              <a:solidFill>
                <a:schemeClr val="tx1"/>
              </a:solidFill>
            </a:endParaRPr>
          </a:p>
          <a:p>
            <a:pPr marL="342900" lvl="0" indent="-342900" algn="l" rtl="0">
              <a:lnSpc>
                <a:spcPct val="100000"/>
              </a:lnSpc>
              <a:spcBef>
                <a:spcPts val="600"/>
              </a:spcBef>
              <a:spcAft>
                <a:spcPts val="0"/>
              </a:spcAft>
              <a:buClr>
                <a:srgbClr val="003F82"/>
              </a:buClr>
              <a:buSzPct val="75000"/>
              <a:buFont typeface="Wingdings" pitchFamily="2" charset="2"/>
              <a:buChar char="Ø"/>
            </a:pPr>
            <a:r>
              <a:rPr lang="en" dirty="0">
                <a:solidFill>
                  <a:schemeClr val="tx1"/>
                </a:solidFill>
              </a:rPr>
              <a:t>Analysis of existing solutions</a:t>
            </a:r>
            <a:r>
              <a:rPr lang="en-US" dirty="0">
                <a:solidFill>
                  <a:schemeClr val="tx1"/>
                </a:solidFill>
              </a:rPr>
              <a:t>;</a:t>
            </a:r>
          </a:p>
          <a:p>
            <a:pPr marL="342900" lvl="0" indent="-342900" algn="l" rtl="0">
              <a:lnSpc>
                <a:spcPct val="100000"/>
              </a:lnSpc>
              <a:spcBef>
                <a:spcPts val="600"/>
              </a:spcBef>
              <a:spcAft>
                <a:spcPts val="0"/>
              </a:spcAft>
              <a:buClr>
                <a:srgbClr val="003F82"/>
              </a:buClr>
              <a:buSzPct val="75000"/>
              <a:buFont typeface="Wingdings" pitchFamily="2" charset="2"/>
              <a:buChar char="Ø"/>
            </a:pPr>
            <a:r>
              <a:rPr lang="en" dirty="0">
                <a:solidFill>
                  <a:schemeClr val="tx1"/>
                </a:solidFill>
              </a:rPr>
              <a:t>Defining functional requirements;</a:t>
            </a:r>
            <a:endParaRPr lang="ru-RU" dirty="0">
              <a:solidFill>
                <a:schemeClr val="tx1"/>
              </a:solidFill>
            </a:endParaRPr>
          </a:p>
          <a:p>
            <a:pPr marL="342900" indent="-342900">
              <a:spcBef>
                <a:spcPts val="600"/>
              </a:spcBef>
              <a:buClr>
                <a:srgbClr val="003F82"/>
              </a:buClr>
              <a:buSzPct val="75000"/>
              <a:buFont typeface="Wingdings" pitchFamily="2" charset="2"/>
              <a:buChar char="Ø"/>
            </a:pPr>
            <a:r>
              <a:rPr lang="en" dirty="0">
                <a:solidFill>
                  <a:schemeClr val="tx1"/>
                </a:solidFill>
              </a:rPr>
              <a:t>Development of the user interface;</a:t>
            </a:r>
          </a:p>
          <a:p>
            <a:pPr marL="342900" indent="-342900">
              <a:spcBef>
                <a:spcPts val="600"/>
              </a:spcBef>
              <a:buClr>
                <a:srgbClr val="003F82"/>
              </a:buClr>
              <a:buSzPct val="75000"/>
              <a:buFont typeface="Wingdings" pitchFamily="2" charset="2"/>
              <a:buChar char="Ø"/>
            </a:pPr>
            <a:r>
              <a:rPr lang="en-US" dirty="0">
                <a:solidFill>
                  <a:schemeClr val="tx1"/>
                </a:solidFill>
              </a:rPr>
              <a:t>Design of generational algorithms.</a:t>
            </a:r>
            <a:endParaRPr lang="ru-RU" dirty="0">
              <a:solidFill>
                <a:schemeClr val="tx1"/>
              </a:solidFill>
            </a:endParaRPr>
          </a:p>
          <a:p>
            <a:pPr marL="342900" indent="-342900">
              <a:spcBef>
                <a:spcPts val="600"/>
              </a:spcBef>
              <a:buClr>
                <a:srgbClr val="003F82"/>
              </a:buClr>
              <a:buSzPct val="75000"/>
              <a:buFont typeface="Wingdings" pitchFamily="2" charset="2"/>
              <a:buChar char="Ø"/>
            </a:pPr>
            <a:r>
              <a:rPr lang="en" dirty="0">
                <a:solidFill>
                  <a:schemeClr val="tx1"/>
                </a:solidFill>
              </a:rPr>
              <a:t>Implementation of the server and the mobile parts of the application</a:t>
            </a:r>
            <a:r>
              <a:rPr lang="en-US" dirty="0">
                <a:solidFill>
                  <a:schemeClr val="tx1"/>
                </a:solidFill>
              </a:rPr>
              <a:t>;</a:t>
            </a:r>
            <a:endParaRPr lang="ru-RU" dirty="0">
              <a:solidFill>
                <a:schemeClr val="tx1"/>
              </a:solidFill>
            </a:endParaRPr>
          </a:p>
          <a:p>
            <a:pPr marL="342900" lvl="0" indent="-342900" algn="l" rtl="0">
              <a:lnSpc>
                <a:spcPct val="100000"/>
              </a:lnSpc>
              <a:spcBef>
                <a:spcPts val="600"/>
              </a:spcBef>
              <a:spcAft>
                <a:spcPts val="0"/>
              </a:spcAft>
              <a:buClr>
                <a:srgbClr val="003F82"/>
              </a:buClr>
              <a:buSzPct val="75000"/>
              <a:buFont typeface="Wingdings" pitchFamily="2" charset="2"/>
              <a:buChar char="Ø"/>
            </a:pPr>
            <a:r>
              <a:rPr lang="en" dirty="0">
                <a:solidFill>
                  <a:schemeClr val="tx1"/>
                </a:solidFill>
              </a:rPr>
              <a:t>Testing the system.</a:t>
            </a:r>
            <a:endParaRPr lang="ru-RU" dirty="0">
              <a:solidFill>
                <a:schemeClr val="tx1"/>
              </a:solidFill>
            </a:endParaRPr>
          </a:p>
        </p:txBody>
      </p:sp>
      <p:sp>
        <p:nvSpPr>
          <p:cNvPr id="5" name="Прямоугольник 4">
            <a:extLst>
              <a:ext uri="{FF2B5EF4-FFF2-40B4-BE49-F238E27FC236}">
                <a16:creationId xmlns:a16="http://schemas.microsoft.com/office/drawing/2014/main" id="{0F532193-3F22-0BEC-70FE-AA39A2AF2088}"/>
              </a:ext>
            </a:extLst>
          </p:cNvPr>
          <p:cNvSpPr/>
          <p:nvPr/>
        </p:nvSpPr>
        <p:spPr>
          <a:xfrm>
            <a:off x="1645918" y="4901307"/>
            <a:ext cx="330926" cy="1986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9ECF32BB-4EA9-B397-7334-220856CB97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4779" y="1312948"/>
            <a:ext cx="768171" cy="768171"/>
          </a:xfrm>
          <a:prstGeom prst="rect">
            <a:avLst/>
          </a:prstGeom>
        </p:spPr>
      </p:pic>
      <p:pic>
        <p:nvPicPr>
          <p:cNvPr id="7" name="Рисунок 6" descr="Список (справа налево)">
            <a:extLst>
              <a:ext uri="{FF2B5EF4-FFF2-40B4-BE49-F238E27FC236}">
                <a16:creationId xmlns:a16="http://schemas.microsoft.com/office/drawing/2014/main" id="{8FDA122D-B599-2984-E9BB-73E0978B60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978" y="2421973"/>
            <a:ext cx="567771" cy="567771"/>
          </a:xfrm>
          <a:prstGeom prst="rect">
            <a:avLst/>
          </a:prstGeom>
        </p:spPr>
      </p:pic>
      <p:pic>
        <p:nvPicPr>
          <p:cNvPr id="4" name="Рисунок 3">
            <a:extLst>
              <a:ext uri="{FF2B5EF4-FFF2-40B4-BE49-F238E27FC236}">
                <a16:creationId xmlns:a16="http://schemas.microsoft.com/office/drawing/2014/main" id="{F4D2AFD5-C085-8D69-9C49-4E0707EE6F7A}"/>
              </a:ext>
            </a:extLst>
          </p:cNvPr>
          <p:cNvPicPr>
            <a:picLocks noChangeAspect="1"/>
          </p:cNvPicPr>
          <p:nvPr/>
        </p:nvPicPr>
        <p:blipFill rotWithShape="1">
          <a:blip r:embed="rId7"/>
          <a:srcRect b="18137"/>
          <a:stretch/>
        </p:blipFill>
        <p:spPr>
          <a:xfrm>
            <a:off x="0" y="7884"/>
            <a:ext cx="1043608" cy="1040524"/>
          </a:xfrm>
          <a:prstGeom prst="rect">
            <a:avLst/>
          </a:prstGeom>
        </p:spPr>
      </p:pic>
      <p:sp>
        <p:nvSpPr>
          <p:cNvPr id="9" name="Google Shape;167;p19">
            <a:extLst>
              <a:ext uri="{FF2B5EF4-FFF2-40B4-BE49-F238E27FC236}">
                <a16:creationId xmlns:a16="http://schemas.microsoft.com/office/drawing/2014/main" id="{BEFABEF3-FE8B-5A00-E588-78ECF3947B6F}"/>
              </a:ext>
            </a:extLst>
          </p:cNvPr>
          <p:cNvSpPr txBox="1">
            <a:spLocks/>
          </p:cNvSpPr>
          <p:nvPr/>
        </p:nvSpPr>
        <p:spPr>
          <a:xfrm>
            <a:off x="21199" y="4883889"/>
            <a:ext cx="1768809" cy="253500"/>
          </a:xfrm>
          <a:prstGeom prst="rect">
            <a:avLst/>
          </a:prstGeom>
          <a:solidFill>
            <a:schemeClr val="bg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2060"/>
              </a:buClr>
              <a:buSzPts val="1800"/>
              <a:buFont typeface="Arial Narrow"/>
              <a:buNone/>
              <a:defRPr sz="900" b="0" i="0" u="none" strike="noStrike" cap="none">
                <a:solidFill>
                  <a:srgbClr val="002060"/>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9pPr>
          </a:lstStyle>
          <a:p>
            <a:pPr>
              <a:buSzPts val="900"/>
            </a:pPr>
            <a:r>
              <a:rPr lang="en-US" dirty="0"/>
              <a:t>FCS, Software Engineering </a:t>
            </a:r>
            <a:endParaRPr lang="ru-RU" dirty="0"/>
          </a:p>
        </p:txBody>
      </p:sp>
      <p:sp>
        <p:nvSpPr>
          <p:cNvPr id="10" name="Google Shape;167;p19">
            <a:extLst>
              <a:ext uri="{FF2B5EF4-FFF2-40B4-BE49-F238E27FC236}">
                <a16:creationId xmlns:a16="http://schemas.microsoft.com/office/drawing/2014/main" id="{A5875DD0-8BC3-657B-17A2-CFC20FA7CA85}"/>
              </a:ext>
            </a:extLst>
          </p:cNvPr>
          <p:cNvSpPr txBox="1">
            <a:spLocks noGrp="1"/>
          </p:cNvSpPr>
          <p:nvPr>
            <p:ph type="ftr" idx="11"/>
          </p:nvPr>
        </p:nvSpPr>
        <p:spPr>
          <a:xfrm>
            <a:off x="2411760" y="4876006"/>
            <a:ext cx="6264600" cy="253500"/>
          </a:xfrm>
          <a:prstGeom prst="rect">
            <a:avLst/>
          </a:prstGeom>
          <a:solidFill>
            <a:schemeClr val="bg1"/>
          </a:solidFill>
          <a:ln>
            <a:noFill/>
          </a:ln>
        </p:spPr>
        <p:txBody>
          <a:bodyPr spcFirstLastPara="1" wrap="square" lIns="91425" tIns="45700" rIns="91425" bIns="45700" anchor="ctr" anchorCtr="0">
            <a:noAutofit/>
          </a:bodyPr>
          <a:lstStyle/>
          <a:p>
            <a:pPr lvl="0">
              <a:buSzPts val="900"/>
            </a:pPr>
            <a:r>
              <a:rPr lang="en-US" dirty="0" err="1"/>
              <a:t>Melnik</a:t>
            </a:r>
            <a:r>
              <a:rPr lang="en-US" dirty="0"/>
              <a:t> </a:t>
            </a:r>
            <a:r>
              <a:rPr lang="en-US" dirty="0" err="1"/>
              <a:t>Vsevolod</a:t>
            </a:r>
            <a:r>
              <a:rPr lang="ru-RU" dirty="0"/>
              <a:t>, </a:t>
            </a:r>
            <a:r>
              <a:rPr lang="en" dirty="0"/>
              <a:t>Client-Server Mobile Application for Synthesizing Arrangements for Musical Compositions</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6"/>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00000"/>
              </a:buClr>
              <a:buSzPts val="900"/>
              <a:buFont typeface="Arial"/>
              <a:buNone/>
            </a:pPr>
            <a:r>
              <a:rPr lang="en-US" dirty="0"/>
              <a:t>3</a:t>
            </a:r>
            <a:endParaRPr dirty="0"/>
          </a:p>
        </p:txBody>
      </p:sp>
      <p:sp>
        <p:nvSpPr>
          <p:cNvPr id="253" name="Google Shape;253;p26"/>
          <p:cNvSpPr txBox="1">
            <a:spLocks noGrp="1"/>
          </p:cNvSpPr>
          <p:nvPr>
            <p:ph type="title"/>
          </p:nvPr>
        </p:nvSpPr>
        <p:spPr>
          <a:xfrm>
            <a:off x="1209666" y="60093"/>
            <a:ext cx="7891200" cy="936105"/>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en" dirty="0">
                <a:solidFill>
                  <a:schemeClr val="bg1"/>
                </a:solidFill>
              </a:rPr>
              <a:t>Functional Requirements</a:t>
            </a:r>
            <a:endParaRPr dirty="0">
              <a:solidFill>
                <a:schemeClr val="bg1"/>
              </a:solidFill>
            </a:endParaRPr>
          </a:p>
        </p:txBody>
      </p:sp>
      <p:sp>
        <p:nvSpPr>
          <p:cNvPr id="254" name="Google Shape;254;p26"/>
          <p:cNvSpPr txBox="1">
            <a:spLocks noGrp="1"/>
          </p:cNvSpPr>
          <p:nvPr>
            <p:ph type="body" idx="1"/>
          </p:nvPr>
        </p:nvSpPr>
        <p:spPr>
          <a:xfrm>
            <a:off x="215516" y="1330516"/>
            <a:ext cx="8712968" cy="2482467"/>
          </a:xfrm>
          <a:prstGeom prst="rect">
            <a:avLst/>
          </a:prstGeom>
          <a:noFill/>
          <a:ln>
            <a:noFill/>
          </a:ln>
        </p:spPr>
        <p:txBody>
          <a:bodyPr spcFirstLastPara="1" wrap="square" lIns="71425" tIns="71425" rIns="71425" bIns="71425" anchor="t" anchorCtr="0">
            <a:normAutofit fontScale="92500" lnSpcReduction="20000"/>
          </a:bodyPr>
          <a:lstStyle/>
          <a:p>
            <a:pPr marL="342900" lvl="0" indent="-342900" algn="l" rtl="0">
              <a:lnSpc>
                <a:spcPct val="100000"/>
              </a:lnSpc>
              <a:spcBef>
                <a:spcPts val="600"/>
              </a:spcBef>
              <a:spcAft>
                <a:spcPts val="0"/>
              </a:spcAft>
              <a:buClr>
                <a:srgbClr val="000000"/>
              </a:buClr>
              <a:buSzPts val="1200"/>
              <a:buFont typeface="Wingdings" pitchFamily="2" charset="2"/>
              <a:buChar char="Ø"/>
            </a:pPr>
            <a:r>
              <a:rPr lang="en-US" dirty="0"/>
              <a:t>Recognition of the melody with the phone microphone; </a:t>
            </a:r>
          </a:p>
          <a:p>
            <a:pPr marL="342900" lvl="0" indent="-342900" algn="l" rtl="0">
              <a:lnSpc>
                <a:spcPct val="100000"/>
              </a:lnSpc>
              <a:spcBef>
                <a:spcPts val="600"/>
              </a:spcBef>
              <a:spcAft>
                <a:spcPts val="0"/>
              </a:spcAft>
              <a:buClr>
                <a:srgbClr val="000000"/>
              </a:buClr>
              <a:buSzPts val="1200"/>
              <a:buFont typeface="Wingdings" pitchFamily="2" charset="2"/>
              <a:buChar char="Ø"/>
            </a:pPr>
            <a:r>
              <a:rPr lang="en" dirty="0"/>
              <a:t>Synthesizing variations of the given melody</a:t>
            </a:r>
            <a:r>
              <a:rPr lang="en-US" dirty="0"/>
              <a:t>;</a:t>
            </a:r>
            <a:endParaRPr lang="ru-RU" dirty="0"/>
          </a:p>
          <a:p>
            <a:pPr marL="342900" indent="-342900">
              <a:spcBef>
                <a:spcPts val="600"/>
              </a:spcBef>
              <a:buFont typeface="Wingdings" pitchFamily="2" charset="2"/>
              <a:buChar char="Ø"/>
            </a:pPr>
            <a:r>
              <a:rPr lang="en" dirty="0"/>
              <a:t>Synthesizing harmony for the given melody;</a:t>
            </a:r>
            <a:endParaRPr lang="ru-RU" dirty="0"/>
          </a:p>
          <a:p>
            <a:pPr marL="342900" indent="-342900">
              <a:spcBef>
                <a:spcPts val="600"/>
              </a:spcBef>
              <a:buFont typeface="Wingdings" pitchFamily="2" charset="2"/>
              <a:buChar char="Ø"/>
            </a:pPr>
            <a:r>
              <a:rPr lang="en" dirty="0"/>
              <a:t>Synthesizing rhythmic variations of the given melody;</a:t>
            </a:r>
          </a:p>
          <a:p>
            <a:pPr marL="342900" indent="-342900">
              <a:spcBef>
                <a:spcPts val="600"/>
              </a:spcBef>
              <a:buFont typeface="Wingdings" pitchFamily="2" charset="2"/>
              <a:buChar char="Ø"/>
            </a:pPr>
            <a:r>
              <a:rPr lang="en-US" dirty="0"/>
              <a:t>Synthesizing other melodies, which will compliment the given melody;</a:t>
            </a:r>
            <a:endParaRPr lang="ru-RU" dirty="0"/>
          </a:p>
          <a:p>
            <a:pPr marL="342900" indent="-342900">
              <a:spcBef>
                <a:spcPts val="600"/>
              </a:spcBef>
              <a:buFont typeface="Wingdings" pitchFamily="2" charset="2"/>
              <a:buChar char="Ø"/>
            </a:pPr>
            <a:r>
              <a:rPr lang="en" dirty="0"/>
              <a:t>Transposing to different modes;</a:t>
            </a:r>
            <a:endParaRPr lang="ru-RU" dirty="0"/>
          </a:p>
          <a:p>
            <a:pPr marL="342900" lvl="0" indent="-342900" algn="l" rtl="0">
              <a:lnSpc>
                <a:spcPct val="100000"/>
              </a:lnSpc>
              <a:spcBef>
                <a:spcPts val="600"/>
              </a:spcBef>
              <a:spcAft>
                <a:spcPts val="0"/>
              </a:spcAft>
              <a:buClr>
                <a:srgbClr val="000000"/>
              </a:buClr>
              <a:buSzPts val="1200"/>
              <a:buFont typeface="Wingdings" pitchFamily="2" charset="2"/>
              <a:buChar char="Ø"/>
            </a:pPr>
            <a:r>
              <a:rPr lang="en" dirty="0"/>
              <a:t>Editing of the given and generated notes;</a:t>
            </a:r>
          </a:p>
          <a:p>
            <a:pPr marL="342900" indent="-342900">
              <a:spcBef>
                <a:spcPts val="600"/>
              </a:spcBef>
              <a:buFont typeface="Wingdings" pitchFamily="2" charset="2"/>
              <a:buChar char="Ø"/>
            </a:pPr>
            <a:r>
              <a:rPr lang="en-US" dirty="0"/>
              <a:t>Playback of the generated music;</a:t>
            </a:r>
            <a:endParaRPr lang="ru-RU" dirty="0"/>
          </a:p>
          <a:p>
            <a:pPr marL="342900" lvl="0" indent="-342900" algn="l" rtl="0">
              <a:lnSpc>
                <a:spcPct val="100000"/>
              </a:lnSpc>
              <a:spcBef>
                <a:spcPts val="600"/>
              </a:spcBef>
              <a:spcAft>
                <a:spcPts val="0"/>
              </a:spcAft>
              <a:buClr>
                <a:srgbClr val="000000"/>
              </a:buClr>
              <a:buSzPts val="1200"/>
              <a:buFont typeface="Wingdings" pitchFamily="2" charset="2"/>
              <a:buChar char="Ø"/>
            </a:pPr>
            <a:r>
              <a:rPr lang="en" dirty="0"/>
              <a:t>Exporting project in MIDI format.</a:t>
            </a:r>
            <a:endParaRPr lang="ru-RU" dirty="0"/>
          </a:p>
          <a:p>
            <a:pPr marL="342900" lvl="0" indent="-342900" algn="l" rtl="0">
              <a:lnSpc>
                <a:spcPct val="100000"/>
              </a:lnSpc>
              <a:spcBef>
                <a:spcPts val="600"/>
              </a:spcBef>
              <a:spcAft>
                <a:spcPts val="0"/>
              </a:spcAft>
              <a:buClr>
                <a:srgbClr val="000000"/>
              </a:buClr>
              <a:buSzPts val="1200"/>
              <a:buFont typeface="Quattrocento Sans"/>
              <a:buAutoNum type="arabicPeriod"/>
            </a:pPr>
            <a:endParaRPr lang="ru-RU" dirty="0"/>
          </a:p>
          <a:p>
            <a:pPr marL="342900" lvl="0" indent="-342900" algn="l" rtl="0">
              <a:lnSpc>
                <a:spcPct val="100000"/>
              </a:lnSpc>
              <a:spcBef>
                <a:spcPts val="600"/>
              </a:spcBef>
              <a:spcAft>
                <a:spcPts val="0"/>
              </a:spcAft>
              <a:buClr>
                <a:srgbClr val="000000"/>
              </a:buClr>
              <a:buSzPts val="1200"/>
              <a:buFont typeface="Quattrocento Sans"/>
              <a:buAutoNum type="arabicPeriod"/>
            </a:pPr>
            <a:endParaRPr dirty="0"/>
          </a:p>
        </p:txBody>
      </p:sp>
      <p:sp>
        <p:nvSpPr>
          <p:cNvPr id="3" name="Прямоугольник 2">
            <a:extLst>
              <a:ext uri="{FF2B5EF4-FFF2-40B4-BE49-F238E27FC236}">
                <a16:creationId xmlns:a16="http://schemas.microsoft.com/office/drawing/2014/main" id="{E38CC22D-51B6-FEA0-2D82-CFB7A1F880DA}"/>
              </a:ext>
            </a:extLst>
          </p:cNvPr>
          <p:cNvSpPr/>
          <p:nvPr/>
        </p:nvSpPr>
        <p:spPr>
          <a:xfrm>
            <a:off x="1645918" y="4893424"/>
            <a:ext cx="330926" cy="1986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 name="Рисунок 3">
            <a:extLst>
              <a:ext uri="{FF2B5EF4-FFF2-40B4-BE49-F238E27FC236}">
                <a16:creationId xmlns:a16="http://schemas.microsoft.com/office/drawing/2014/main" id="{A5499579-D292-6D00-05AB-0749AECA8383}"/>
              </a:ext>
            </a:extLst>
          </p:cNvPr>
          <p:cNvPicPr>
            <a:picLocks noChangeAspect="1"/>
          </p:cNvPicPr>
          <p:nvPr/>
        </p:nvPicPr>
        <p:blipFill rotWithShape="1">
          <a:blip r:embed="rId3"/>
          <a:srcRect b="18137"/>
          <a:stretch/>
        </p:blipFill>
        <p:spPr>
          <a:xfrm>
            <a:off x="0" y="7884"/>
            <a:ext cx="1043608" cy="1040524"/>
          </a:xfrm>
          <a:prstGeom prst="rect">
            <a:avLst/>
          </a:prstGeom>
        </p:spPr>
      </p:pic>
      <p:sp>
        <p:nvSpPr>
          <p:cNvPr id="5" name="Google Shape;167;p19">
            <a:extLst>
              <a:ext uri="{FF2B5EF4-FFF2-40B4-BE49-F238E27FC236}">
                <a16:creationId xmlns:a16="http://schemas.microsoft.com/office/drawing/2014/main" id="{98A00926-8C88-9D8A-6544-861AED2ABD49}"/>
              </a:ext>
            </a:extLst>
          </p:cNvPr>
          <p:cNvSpPr txBox="1">
            <a:spLocks/>
          </p:cNvSpPr>
          <p:nvPr/>
        </p:nvSpPr>
        <p:spPr>
          <a:xfrm>
            <a:off x="21199" y="4883889"/>
            <a:ext cx="1768809" cy="253500"/>
          </a:xfrm>
          <a:prstGeom prst="rect">
            <a:avLst/>
          </a:prstGeom>
          <a:solidFill>
            <a:schemeClr val="bg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2060"/>
              </a:buClr>
              <a:buSzPts val="1800"/>
              <a:buFont typeface="Arial Narrow"/>
              <a:buNone/>
              <a:defRPr sz="900" b="0" i="0" u="none" strike="noStrike" cap="none">
                <a:solidFill>
                  <a:srgbClr val="002060"/>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9pPr>
          </a:lstStyle>
          <a:p>
            <a:pPr>
              <a:buSzPts val="900"/>
            </a:pPr>
            <a:r>
              <a:rPr lang="en-US" dirty="0"/>
              <a:t>FCS, Software Engineering </a:t>
            </a:r>
            <a:endParaRPr lang="ru-RU" dirty="0"/>
          </a:p>
        </p:txBody>
      </p:sp>
      <p:sp>
        <p:nvSpPr>
          <p:cNvPr id="6" name="Google Shape;167;p19">
            <a:extLst>
              <a:ext uri="{FF2B5EF4-FFF2-40B4-BE49-F238E27FC236}">
                <a16:creationId xmlns:a16="http://schemas.microsoft.com/office/drawing/2014/main" id="{7EC87EEC-8AFA-D103-CE20-BDB1B78165E7}"/>
              </a:ext>
            </a:extLst>
          </p:cNvPr>
          <p:cNvSpPr txBox="1">
            <a:spLocks noGrp="1"/>
          </p:cNvSpPr>
          <p:nvPr>
            <p:ph type="ftr" idx="11"/>
          </p:nvPr>
        </p:nvSpPr>
        <p:spPr>
          <a:xfrm>
            <a:off x="2411760" y="4876006"/>
            <a:ext cx="6264600" cy="253500"/>
          </a:xfrm>
          <a:prstGeom prst="rect">
            <a:avLst/>
          </a:prstGeom>
          <a:solidFill>
            <a:schemeClr val="bg1"/>
          </a:solidFill>
          <a:ln>
            <a:noFill/>
          </a:ln>
        </p:spPr>
        <p:txBody>
          <a:bodyPr spcFirstLastPara="1" wrap="square" lIns="91425" tIns="45700" rIns="91425" bIns="45700" anchor="ctr" anchorCtr="0">
            <a:noAutofit/>
          </a:bodyPr>
          <a:lstStyle/>
          <a:p>
            <a:pPr lvl="0">
              <a:buSzPts val="900"/>
            </a:pPr>
            <a:r>
              <a:rPr lang="en-US" dirty="0" err="1"/>
              <a:t>Melnik</a:t>
            </a:r>
            <a:r>
              <a:rPr lang="en-US" dirty="0"/>
              <a:t> </a:t>
            </a:r>
            <a:r>
              <a:rPr lang="en-US" dirty="0" err="1"/>
              <a:t>Vsevolod</a:t>
            </a:r>
            <a:r>
              <a:rPr lang="ru-RU" dirty="0"/>
              <a:t>, </a:t>
            </a:r>
            <a:r>
              <a:rPr lang="en" dirty="0"/>
              <a:t>Client-Server Mobile Application for Synthesizing Arrangements for Musical Compositions</a:t>
            </a:r>
            <a:endParaRPr lang="ru-RU" dirty="0"/>
          </a:p>
        </p:txBody>
      </p:sp>
    </p:spTree>
    <p:extLst>
      <p:ext uri="{BB962C8B-B14F-4D97-AF65-F5344CB8AC3E}">
        <p14:creationId xmlns:p14="http://schemas.microsoft.com/office/powerpoint/2010/main" val="385495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00000"/>
              </a:buClr>
              <a:buSzPts val="900"/>
              <a:buFont typeface="Arial"/>
              <a:buNone/>
            </a:pPr>
            <a:r>
              <a:rPr lang="en-US" dirty="0"/>
              <a:t>4</a:t>
            </a:r>
            <a:endParaRPr dirty="0"/>
          </a:p>
        </p:txBody>
      </p:sp>
      <p:sp>
        <p:nvSpPr>
          <p:cNvPr id="175" name="Google Shape;175;p20"/>
          <p:cNvSpPr txBox="1">
            <a:spLocks noGrp="1"/>
          </p:cNvSpPr>
          <p:nvPr>
            <p:ph type="title"/>
          </p:nvPr>
        </p:nvSpPr>
        <p:spPr>
          <a:xfrm>
            <a:off x="1209666" y="63526"/>
            <a:ext cx="7891200" cy="936105"/>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en" dirty="0"/>
              <a:t>Analysis of Existing Solutions</a:t>
            </a:r>
            <a:endParaRPr dirty="0"/>
          </a:p>
        </p:txBody>
      </p:sp>
      <p:sp>
        <p:nvSpPr>
          <p:cNvPr id="3" name="Прямоугольник 2">
            <a:extLst>
              <a:ext uri="{FF2B5EF4-FFF2-40B4-BE49-F238E27FC236}">
                <a16:creationId xmlns:a16="http://schemas.microsoft.com/office/drawing/2014/main" id="{EED82359-CFBC-36C7-A784-53C0F6801E21}"/>
              </a:ext>
            </a:extLst>
          </p:cNvPr>
          <p:cNvSpPr/>
          <p:nvPr/>
        </p:nvSpPr>
        <p:spPr>
          <a:xfrm>
            <a:off x="1645918" y="4893424"/>
            <a:ext cx="330926" cy="1986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a:extLst>
              <a:ext uri="{FF2B5EF4-FFF2-40B4-BE49-F238E27FC236}">
                <a16:creationId xmlns:a16="http://schemas.microsoft.com/office/drawing/2014/main" id="{A95CF091-DD2C-8D6C-402F-4D3D23E20697}"/>
              </a:ext>
            </a:extLst>
          </p:cNvPr>
          <p:cNvPicPr>
            <a:picLocks noChangeAspect="1"/>
          </p:cNvPicPr>
          <p:nvPr/>
        </p:nvPicPr>
        <p:blipFill rotWithShape="1">
          <a:blip r:embed="rId3"/>
          <a:srcRect b="18137"/>
          <a:stretch/>
        </p:blipFill>
        <p:spPr>
          <a:xfrm>
            <a:off x="0" y="7884"/>
            <a:ext cx="1043608" cy="1040524"/>
          </a:xfrm>
          <a:prstGeom prst="rect">
            <a:avLst/>
          </a:prstGeom>
        </p:spPr>
      </p:pic>
      <p:sp>
        <p:nvSpPr>
          <p:cNvPr id="6" name="Google Shape;167;p19">
            <a:extLst>
              <a:ext uri="{FF2B5EF4-FFF2-40B4-BE49-F238E27FC236}">
                <a16:creationId xmlns:a16="http://schemas.microsoft.com/office/drawing/2014/main" id="{694F4A88-5217-7EAE-D4CE-1899DE4F1B98}"/>
              </a:ext>
            </a:extLst>
          </p:cNvPr>
          <p:cNvSpPr txBox="1">
            <a:spLocks/>
          </p:cNvSpPr>
          <p:nvPr/>
        </p:nvSpPr>
        <p:spPr>
          <a:xfrm>
            <a:off x="21199" y="4883889"/>
            <a:ext cx="1768809" cy="253500"/>
          </a:xfrm>
          <a:prstGeom prst="rect">
            <a:avLst/>
          </a:prstGeom>
          <a:solidFill>
            <a:schemeClr val="bg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2060"/>
              </a:buClr>
              <a:buSzPts val="1800"/>
              <a:buFont typeface="Arial Narrow"/>
              <a:buNone/>
              <a:defRPr sz="900" b="0" i="0" u="none" strike="noStrike" cap="none">
                <a:solidFill>
                  <a:srgbClr val="002060"/>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9pPr>
          </a:lstStyle>
          <a:p>
            <a:pPr>
              <a:buSzPts val="900"/>
            </a:pPr>
            <a:r>
              <a:rPr lang="en-US" dirty="0"/>
              <a:t>FCS, Software Engineering </a:t>
            </a:r>
            <a:endParaRPr lang="ru-RU" dirty="0"/>
          </a:p>
        </p:txBody>
      </p:sp>
      <p:sp>
        <p:nvSpPr>
          <p:cNvPr id="7" name="Google Shape;167;p19">
            <a:extLst>
              <a:ext uri="{FF2B5EF4-FFF2-40B4-BE49-F238E27FC236}">
                <a16:creationId xmlns:a16="http://schemas.microsoft.com/office/drawing/2014/main" id="{B1E28FD7-940A-5A3B-6192-CB07CF460E96}"/>
              </a:ext>
            </a:extLst>
          </p:cNvPr>
          <p:cNvSpPr txBox="1">
            <a:spLocks noGrp="1"/>
          </p:cNvSpPr>
          <p:nvPr>
            <p:ph type="ftr" idx="11"/>
          </p:nvPr>
        </p:nvSpPr>
        <p:spPr>
          <a:xfrm>
            <a:off x="2411760" y="4876006"/>
            <a:ext cx="6264600" cy="253500"/>
          </a:xfrm>
          <a:prstGeom prst="rect">
            <a:avLst/>
          </a:prstGeom>
          <a:solidFill>
            <a:schemeClr val="bg1"/>
          </a:solidFill>
          <a:ln>
            <a:noFill/>
          </a:ln>
        </p:spPr>
        <p:txBody>
          <a:bodyPr spcFirstLastPara="1" wrap="square" lIns="91425" tIns="45700" rIns="91425" bIns="45700" anchor="ctr" anchorCtr="0">
            <a:noAutofit/>
          </a:bodyPr>
          <a:lstStyle/>
          <a:p>
            <a:pPr lvl="0">
              <a:buSzPts val="900"/>
            </a:pPr>
            <a:r>
              <a:rPr lang="en-US" dirty="0" err="1"/>
              <a:t>Melnik</a:t>
            </a:r>
            <a:r>
              <a:rPr lang="en-US" dirty="0"/>
              <a:t> </a:t>
            </a:r>
            <a:r>
              <a:rPr lang="en-US" dirty="0" err="1"/>
              <a:t>Vsevolod</a:t>
            </a:r>
            <a:r>
              <a:rPr lang="ru-RU" dirty="0"/>
              <a:t>, </a:t>
            </a:r>
            <a:r>
              <a:rPr lang="en" dirty="0"/>
              <a:t>Client-Server Mobile Application for Synthesizing Arrangements for Musical Compositions</a:t>
            </a:r>
            <a:endParaRPr lang="ru-RU" dirty="0"/>
          </a:p>
        </p:txBody>
      </p:sp>
      <p:graphicFrame>
        <p:nvGraphicFramePr>
          <p:cNvPr id="8" name="Таблица 7">
            <a:extLst>
              <a:ext uri="{FF2B5EF4-FFF2-40B4-BE49-F238E27FC236}">
                <a16:creationId xmlns:a16="http://schemas.microsoft.com/office/drawing/2014/main" id="{E615B214-B65F-B2FD-CD59-71D81ABDAFB6}"/>
              </a:ext>
            </a:extLst>
          </p:cNvPr>
          <p:cNvGraphicFramePr>
            <a:graphicFrameLocks noGrp="1"/>
          </p:cNvGraphicFramePr>
          <p:nvPr>
            <p:extLst>
              <p:ext uri="{D42A27DB-BD31-4B8C-83A1-F6EECF244321}">
                <p14:modId xmlns:p14="http://schemas.microsoft.com/office/powerpoint/2010/main" val="3882081946"/>
              </p:ext>
            </p:extLst>
          </p:nvPr>
        </p:nvGraphicFramePr>
        <p:xfrm>
          <a:off x="135239" y="1228632"/>
          <a:ext cx="8800212" cy="3481158"/>
        </p:xfrm>
        <a:graphic>
          <a:graphicData uri="http://schemas.openxmlformats.org/drawingml/2006/table">
            <a:tbl>
              <a:tblPr>
                <a:tableStyleId>{2D5ABB26-0587-4C30-8999-92F81FD0307C}</a:tableStyleId>
              </a:tblPr>
              <a:tblGrid>
                <a:gridCol w="2365316">
                  <a:extLst>
                    <a:ext uri="{9D8B030D-6E8A-4147-A177-3AD203B41FA5}">
                      <a16:colId xmlns:a16="http://schemas.microsoft.com/office/drawing/2014/main" val="3453228344"/>
                    </a:ext>
                  </a:extLst>
                </a:gridCol>
                <a:gridCol w="1141003">
                  <a:extLst>
                    <a:ext uri="{9D8B030D-6E8A-4147-A177-3AD203B41FA5}">
                      <a16:colId xmlns:a16="http://schemas.microsoft.com/office/drawing/2014/main" val="1405700573"/>
                    </a:ext>
                  </a:extLst>
                </a:gridCol>
                <a:gridCol w="1286286">
                  <a:extLst>
                    <a:ext uri="{9D8B030D-6E8A-4147-A177-3AD203B41FA5}">
                      <a16:colId xmlns:a16="http://schemas.microsoft.com/office/drawing/2014/main" val="1829698738"/>
                    </a:ext>
                  </a:extLst>
                </a:gridCol>
                <a:gridCol w="1074204">
                  <a:extLst>
                    <a:ext uri="{9D8B030D-6E8A-4147-A177-3AD203B41FA5}">
                      <a16:colId xmlns:a16="http://schemas.microsoft.com/office/drawing/2014/main" val="428787510"/>
                    </a:ext>
                  </a:extLst>
                </a:gridCol>
                <a:gridCol w="846968">
                  <a:extLst>
                    <a:ext uri="{9D8B030D-6E8A-4147-A177-3AD203B41FA5}">
                      <a16:colId xmlns:a16="http://schemas.microsoft.com/office/drawing/2014/main" val="3752465285"/>
                    </a:ext>
                  </a:extLst>
                </a:gridCol>
                <a:gridCol w="1291111">
                  <a:extLst>
                    <a:ext uri="{9D8B030D-6E8A-4147-A177-3AD203B41FA5}">
                      <a16:colId xmlns:a16="http://schemas.microsoft.com/office/drawing/2014/main" val="3424872214"/>
                    </a:ext>
                  </a:extLst>
                </a:gridCol>
                <a:gridCol w="795324">
                  <a:extLst>
                    <a:ext uri="{9D8B030D-6E8A-4147-A177-3AD203B41FA5}">
                      <a16:colId xmlns:a16="http://schemas.microsoft.com/office/drawing/2014/main" val="1992504626"/>
                    </a:ext>
                  </a:extLst>
                </a:gridCol>
              </a:tblGrid>
              <a:tr h="321685">
                <a:tc>
                  <a:txBody>
                    <a:bodyPr/>
                    <a:lstStyle/>
                    <a:p>
                      <a:br>
                        <a:rPr lang="ru-KZ" sz="1400" dirty="0">
                          <a:effectLst/>
                        </a:rPr>
                      </a:br>
                      <a:endParaRPr lang="ru-KZ" sz="1400" dirty="0">
                        <a:effectLst/>
                        <a:latin typeface="Helvetica"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 sz="1400" b="1" dirty="0" err="1">
                          <a:solidFill>
                            <a:srgbClr val="FFFFFF"/>
                          </a:solidFill>
                          <a:effectLst/>
                        </a:rPr>
                        <a:t>Autochords</a:t>
                      </a:r>
                      <a:endParaRPr lang="en"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 sz="1400" b="1" dirty="0">
                          <a:solidFill>
                            <a:srgbClr val="FFFFFF"/>
                          </a:solidFill>
                          <a:effectLst/>
                        </a:rPr>
                        <a:t>Chord Suggester</a:t>
                      </a:r>
                      <a:endParaRPr lang="en"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 sz="1400" b="1">
                          <a:solidFill>
                            <a:srgbClr val="FFFFFF"/>
                          </a:solidFill>
                          <a:effectLst/>
                        </a:rPr>
                        <a:t>Cthulhu</a:t>
                      </a:r>
                      <a:endParaRPr lang="en"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 sz="1400" b="1">
                          <a:solidFill>
                            <a:srgbClr val="FFFFFF"/>
                          </a:solidFill>
                          <a:effectLst/>
                        </a:rPr>
                        <a:t>AIVA</a:t>
                      </a:r>
                      <a:endParaRPr lang="en"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 sz="1400" dirty="0">
                          <a:solidFill>
                            <a:srgbClr val="FFFFFF"/>
                          </a:solidFill>
                          <a:effectLst/>
                        </a:rPr>
                        <a:t>Amadeus Code</a:t>
                      </a:r>
                      <a:endParaRPr lang="en"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br>
                        <a:rPr lang="ru-KZ" sz="1400" dirty="0">
                          <a:effectLst/>
                        </a:rPr>
                      </a:br>
                      <a:endParaRPr lang="ru-KZ" sz="1400" dirty="0">
                        <a:effectLst/>
                        <a:latin typeface="Helvetica"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59062153"/>
                  </a:ext>
                </a:extLst>
              </a:tr>
              <a:tr h="283926">
                <a:tc>
                  <a:txBody>
                    <a:bodyPr/>
                    <a:lstStyle/>
                    <a:p>
                      <a:r>
                        <a:rPr lang="en-US" sz="1400" dirty="0">
                          <a:solidFill>
                            <a:srgbClr val="FFFFFF"/>
                          </a:solidFill>
                          <a:effectLst/>
                        </a:rPr>
                        <a:t>Chord generation</a:t>
                      </a:r>
                      <a:endParaRPr lang="ru-RU"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ru-KZ" sz="1400" dirty="0">
                          <a:solidFill>
                            <a:srgbClr val="000000"/>
                          </a:solidFill>
                          <a:effectLst/>
                        </a:rPr>
                        <a:t>+</a:t>
                      </a:r>
                      <a:endParaRPr lang="ru-KZ"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b="1">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5494379"/>
                  </a:ext>
                </a:extLst>
              </a:tr>
              <a:tr h="412503">
                <a:tc>
                  <a:txBody>
                    <a:bodyPr/>
                    <a:lstStyle/>
                    <a:p>
                      <a:r>
                        <a:rPr lang="en-US" sz="1400" dirty="0">
                          <a:solidFill>
                            <a:srgbClr val="FFFFFF"/>
                          </a:solidFill>
                          <a:effectLst/>
                        </a:rPr>
                        <a:t>Rhythm generation</a:t>
                      </a:r>
                      <a:endParaRPr lang="ru-RU"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dirty="0">
                          <a:solidFill>
                            <a:srgbClr val="000000"/>
                          </a:solidFill>
                          <a:effectLst/>
                        </a:rPr>
                        <a:t>-</a:t>
                      </a:r>
                      <a:endParaRPr lang="ru-KZ"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dirty="0">
                          <a:solidFill>
                            <a:srgbClr val="000000"/>
                          </a:solidFill>
                          <a:effectLst/>
                        </a:rPr>
                        <a:t>+-</a:t>
                      </a:r>
                      <a:endParaRPr lang="ru-KZ"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dirty="0">
                          <a:solidFill>
                            <a:srgbClr val="000000"/>
                          </a:solidFill>
                          <a:effectLst/>
                        </a:rPr>
                        <a:t>+</a:t>
                      </a:r>
                      <a:endParaRPr lang="ru-KZ"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624203"/>
                  </a:ext>
                </a:extLst>
              </a:tr>
              <a:tr h="338879">
                <a:tc>
                  <a:txBody>
                    <a:bodyPr/>
                    <a:lstStyle/>
                    <a:p>
                      <a:r>
                        <a:rPr lang="en-US" sz="1400" dirty="0">
                          <a:solidFill>
                            <a:srgbClr val="FFFFFF"/>
                          </a:solidFill>
                          <a:effectLst/>
                        </a:rPr>
                        <a:t>Arrangement generation</a:t>
                      </a:r>
                      <a:endParaRPr lang="ru-RU"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dirty="0">
                          <a:solidFill>
                            <a:srgbClr val="000000"/>
                          </a:solidFill>
                          <a:effectLst/>
                        </a:rPr>
                        <a:t>-</a:t>
                      </a:r>
                      <a:endParaRPr lang="ru-KZ"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2458713"/>
                  </a:ext>
                </a:extLst>
              </a:tr>
              <a:tr h="483478">
                <a:tc>
                  <a:txBody>
                    <a:bodyPr/>
                    <a:lstStyle/>
                    <a:p>
                      <a:r>
                        <a:rPr lang="en-US" sz="1400" dirty="0">
                          <a:solidFill>
                            <a:srgbClr val="FFFFFF"/>
                          </a:solidFill>
                          <a:effectLst/>
                        </a:rPr>
                        <a:t>Result is readable by human  without additional software</a:t>
                      </a:r>
                      <a:endParaRPr lang="ru-RU"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dirty="0">
                          <a:solidFill>
                            <a:srgbClr val="000000"/>
                          </a:solidFill>
                          <a:effectLst/>
                        </a:rPr>
                        <a:t>+</a:t>
                      </a:r>
                      <a:endParaRPr lang="ru-KZ"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dirty="0">
                          <a:solidFill>
                            <a:srgbClr val="000000"/>
                          </a:solidFill>
                          <a:effectLst/>
                        </a:rPr>
                        <a:t>+</a:t>
                      </a:r>
                      <a:endParaRPr lang="ru-KZ"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037181"/>
                  </a:ext>
                </a:extLst>
              </a:tr>
              <a:tr h="412503">
                <a:tc>
                  <a:txBody>
                    <a:bodyPr/>
                    <a:lstStyle/>
                    <a:p>
                      <a:r>
                        <a:rPr lang="en-US" sz="1400" dirty="0">
                          <a:solidFill>
                            <a:srgbClr val="FFFFFF"/>
                          </a:solidFill>
                          <a:effectLst/>
                        </a:rPr>
                        <a:t>Melody recognition</a:t>
                      </a:r>
                      <a:endParaRPr lang="ru-RU"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b="1">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1959050"/>
                  </a:ext>
                </a:extLst>
              </a:tr>
              <a:tr h="283926">
                <a:tc>
                  <a:txBody>
                    <a:bodyPr/>
                    <a:lstStyle/>
                    <a:p>
                      <a:r>
                        <a:rPr lang="en-US" sz="1400" dirty="0">
                          <a:solidFill>
                            <a:srgbClr val="FFFFFF"/>
                          </a:solidFill>
                          <a:effectLst/>
                        </a:rPr>
                        <a:t>Export to </a:t>
                      </a:r>
                      <a:r>
                        <a:rPr lang="en" sz="1400" dirty="0">
                          <a:solidFill>
                            <a:srgbClr val="FFFFFF"/>
                          </a:solidFill>
                          <a:effectLst/>
                        </a:rPr>
                        <a:t>MIDI</a:t>
                      </a:r>
                      <a:endParaRPr lang="en"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1717725"/>
                  </a:ext>
                </a:extLst>
              </a:tr>
              <a:tr h="412503">
                <a:tc>
                  <a:txBody>
                    <a:bodyPr/>
                    <a:lstStyle/>
                    <a:p>
                      <a:r>
                        <a:rPr lang="en-US" sz="1400" dirty="0">
                          <a:solidFill>
                            <a:srgbClr val="FFFFFF"/>
                          </a:solidFill>
                          <a:effectLst/>
                        </a:rPr>
                        <a:t>Synthesis is based on given melody</a:t>
                      </a:r>
                      <a:endParaRPr lang="ru-RU"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ru-KZ" sz="1400" dirty="0">
                          <a:solidFill>
                            <a:srgbClr val="000000"/>
                          </a:solidFill>
                          <a:effectLst/>
                        </a:rPr>
                        <a:t>-</a:t>
                      </a:r>
                      <a:endParaRPr lang="ru-KZ"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333126"/>
                  </a:ext>
                </a:extLst>
              </a:tr>
              <a:tr h="412503">
                <a:tc>
                  <a:txBody>
                    <a:bodyPr/>
                    <a:lstStyle/>
                    <a:p>
                      <a:r>
                        <a:rPr lang="en-US" sz="1400" dirty="0">
                          <a:solidFill>
                            <a:srgbClr val="FFFFFF"/>
                          </a:solidFill>
                          <a:effectLst/>
                        </a:rPr>
                        <a:t>Playback of the result</a:t>
                      </a:r>
                      <a:endParaRPr lang="ru-RU"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a:solidFill>
                            <a:srgbClr val="000000"/>
                          </a:solidFill>
                          <a:effectLst/>
                        </a:rPr>
                        <a:t>+</a:t>
                      </a:r>
                      <a:endParaRPr lang="ru-KZ"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KZ" sz="1400" dirty="0">
                          <a:solidFill>
                            <a:srgbClr val="000000"/>
                          </a:solidFill>
                          <a:effectLst/>
                        </a:rPr>
                        <a:t>+</a:t>
                      </a:r>
                      <a:endParaRPr lang="ru-KZ"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9165584"/>
                  </a:ext>
                </a:extLst>
              </a:tr>
            </a:tbl>
          </a:graphicData>
        </a:graphic>
      </p:graphicFrame>
    </p:spTree>
    <p:extLst>
      <p:ext uri="{BB962C8B-B14F-4D97-AF65-F5344CB8AC3E}">
        <p14:creationId xmlns:p14="http://schemas.microsoft.com/office/powerpoint/2010/main" val="180223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6"/>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ru-RU"/>
              <a:t>6</a:t>
            </a:fld>
            <a:endParaRPr/>
          </a:p>
        </p:txBody>
      </p:sp>
      <p:sp>
        <p:nvSpPr>
          <p:cNvPr id="253" name="Google Shape;253;p26"/>
          <p:cNvSpPr txBox="1">
            <a:spLocks noGrp="1"/>
          </p:cNvSpPr>
          <p:nvPr>
            <p:ph type="title"/>
          </p:nvPr>
        </p:nvSpPr>
        <p:spPr>
          <a:xfrm>
            <a:off x="1209666" y="59111"/>
            <a:ext cx="7891200" cy="936105"/>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en" dirty="0"/>
              <a:t>Technologies and Implementation Tools</a:t>
            </a:r>
            <a:endParaRPr dirty="0"/>
          </a:p>
        </p:txBody>
      </p:sp>
      <p:sp>
        <p:nvSpPr>
          <p:cNvPr id="254" name="Google Shape;254;p26"/>
          <p:cNvSpPr txBox="1">
            <a:spLocks noGrp="1"/>
          </p:cNvSpPr>
          <p:nvPr>
            <p:ph type="body" idx="1"/>
          </p:nvPr>
        </p:nvSpPr>
        <p:spPr>
          <a:xfrm>
            <a:off x="231559" y="1285408"/>
            <a:ext cx="6072989" cy="3345715"/>
          </a:xfrm>
          <a:prstGeom prst="rect">
            <a:avLst/>
          </a:prstGeom>
          <a:noFill/>
          <a:ln>
            <a:noFill/>
          </a:ln>
        </p:spPr>
        <p:txBody>
          <a:bodyPr spcFirstLastPara="1" wrap="square" lIns="71425" tIns="71425" rIns="71425" bIns="71425" anchor="t" anchorCtr="0">
            <a:noAutofit/>
          </a:bodyPr>
          <a:lstStyle/>
          <a:p>
            <a:pPr marL="0" indent="0">
              <a:lnSpc>
                <a:spcPct val="150000"/>
              </a:lnSpc>
              <a:spcBef>
                <a:spcPts val="600"/>
              </a:spcBef>
            </a:pPr>
            <a:r>
              <a:rPr lang="en" sz="1400" dirty="0"/>
              <a:t>Expected development tools:</a:t>
            </a:r>
            <a:endParaRPr lang="ru-RU" sz="1400" dirty="0"/>
          </a:p>
          <a:p>
            <a:pPr marL="342900" indent="-342900">
              <a:lnSpc>
                <a:spcPct val="150000"/>
              </a:lnSpc>
              <a:spcBef>
                <a:spcPts val="600"/>
              </a:spcBef>
              <a:buFont typeface="Wingdings" pitchFamily="2" charset="2"/>
              <a:buChar char="Ø"/>
            </a:pPr>
            <a:r>
              <a:rPr lang="en" sz="1400" dirty="0"/>
              <a:t>Integrated development environment: XCode, Visual Studio Code</a:t>
            </a:r>
            <a:endParaRPr lang="en-US" sz="1400" dirty="0"/>
          </a:p>
          <a:p>
            <a:pPr marL="342900" indent="-342900">
              <a:lnSpc>
                <a:spcPct val="150000"/>
              </a:lnSpc>
              <a:spcBef>
                <a:spcPts val="600"/>
              </a:spcBef>
              <a:buFont typeface="Wingdings" pitchFamily="2" charset="2"/>
              <a:buChar char="Ø"/>
            </a:pPr>
            <a:r>
              <a:rPr lang="en" sz="1400" dirty="0"/>
              <a:t>Programming languages: Swift, Python</a:t>
            </a:r>
            <a:endParaRPr lang="en-US" sz="1400" dirty="0"/>
          </a:p>
          <a:p>
            <a:pPr marL="342900" indent="-342900">
              <a:lnSpc>
                <a:spcPct val="150000"/>
              </a:lnSpc>
              <a:spcBef>
                <a:spcPts val="600"/>
              </a:spcBef>
              <a:buFont typeface="Wingdings" pitchFamily="2" charset="2"/>
              <a:buChar char="Ø"/>
            </a:pPr>
            <a:r>
              <a:rPr lang="en" sz="1400" dirty="0" err="1"/>
              <a:t>UIKit</a:t>
            </a:r>
            <a:r>
              <a:rPr lang="en" sz="1400" dirty="0"/>
              <a:t> - user interface implementation</a:t>
            </a:r>
          </a:p>
          <a:p>
            <a:pPr marL="342900" indent="-342900">
              <a:lnSpc>
                <a:spcPct val="150000"/>
              </a:lnSpc>
              <a:spcBef>
                <a:spcPts val="600"/>
              </a:spcBef>
              <a:buFont typeface="Wingdings" pitchFamily="2" charset="2"/>
              <a:buChar char="Ø"/>
            </a:pPr>
            <a:r>
              <a:rPr lang="en" sz="1400" dirty="0"/>
              <a:t>Music Notation Library, Beethoven – input and output of the notes</a:t>
            </a:r>
            <a:endParaRPr lang="ru-RU" sz="1400" dirty="0"/>
          </a:p>
          <a:p>
            <a:pPr marL="342900" lvl="0" indent="-342900" algn="l" rtl="0">
              <a:lnSpc>
                <a:spcPct val="150000"/>
              </a:lnSpc>
              <a:spcBef>
                <a:spcPts val="600"/>
              </a:spcBef>
              <a:spcAft>
                <a:spcPts val="0"/>
              </a:spcAft>
              <a:buClr>
                <a:srgbClr val="000000"/>
              </a:buClr>
              <a:buSzPts val="1200"/>
              <a:buFont typeface="Wingdings" pitchFamily="2" charset="2"/>
              <a:buChar char="Ø"/>
            </a:pPr>
            <a:r>
              <a:rPr lang="en" sz="1400" dirty="0"/>
              <a:t>Flask - server implementation</a:t>
            </a:r>
          </a:p>
          <a:p>
            <a:pPr marL="342900" lvl="0" indent="-342900" algn="l" rtl="0">
              <a:lnSpc>
                <a:spcPct val="150000"/>
              </a:lnSpc>
              <a:spcBef>
                <a:spcPts val="600"/>
              </a:spcBef>
              <a:spcAft>
                <a:spcPts val="0"/>
              </a:spcAft>
              <a:buClr>
                <a:srgbClr val="000000"/>
              </a:buClr>
              <a:buSzPts val="1200"/>
              <a:buFont typeface="Wingdings" pitchFamily="2" charset="2"/>
              <a:buChar char="Ø"/>
            </a:pPr>
            <a:r>
              <a:rPr lang="en" sz="1400" dirty="0" err="1"/>
              <a:t>Pytorch</a:t>
            </a:r>
            <a:r>
              <a:rPr lang="en" sz="1400" dirty="0"/>
              <a:t>, Pandas, </a:t>
            </a:r>
            <a:r>
              <a:rPr lang="en" sz="1400" dirty="0" err="1"/>
              <a:t>Numpy</a:t>
            </a:r>
            <a:r>
              <a:rPr lang="en" sz="1400" dirty="0"/>
              <a:t> - calculations</a:t>
            </a:r>
          </a:p>
          <a:p>
            <a:pPr marL="342900" lvl="0" indent="-342900" algn="l" rtl="0">
              <a:lnSpc>
                <a:spcPct val="150000"/>
              </a:lnSpc>
              <a:spcBef>
                <a:spcPts val="600"/>
              </a:spcBef>
              <a:spcAft>
                <a:spcPts val="0"/>
              </a:spcAft>
              <a:buClr>
                <a:srgbClr val="000000"/>
              </a:buClr>
              <a:buSzPts val="1200"/>
              <a:buFont typeface="Wingdings" pitchFamily="2" charset="2"/>
              <a:buChar char="Ø"/>
            </a:pPr>
            <a:r>
              <a:rPr lang="en" sz="1400" dirty="0"/>
              <a:t>Docker – container application development</a:t>
            </a:r>
          </a:p>
        </p:txBody>
      </p:sp>
      <p:sp>
        <p:nvSpPr>
          <p:cNvPr id="3" name="Прямоугольник 2">
            <a:extLst>
              <a:ext uri="{FF2B5EF4-FFF2-40B4-BE49-F238E27FC236}">
                <a16:creationId xmlns:a16="http://schemas.microsoft.com/office/drawing/2014/main" id="{E38CC22D-51B6-FEA0-2D82-CFB7A1F880DA}"/>
              </a:ext>
            </a:extLst>
          </p:cNvPr>
          <p:cNvSpPr/>
          <p:nvPr/>
        </p:nvSpPr>
        <p:spPr>
          <a:xfrm>
            <a:off x="1645918" y="4893424"/>
            <a:ext cx="330926" cy="1986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074" name="Picture 2" descr="Swift logo">
            <a:extLst>
              <a:ext uri="{FF2B5EF4-FFF2-40B4-BE49-F238E27FC236}">
                <a16:creationId xmlns:a16="http://schemas.microsoft.com/office/drawing/2014/main" id="{42C01210-2337-BD43-9391-A1C98A44E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548" y="1110462"/>
            <a:ext cx="2436091" cy="16754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Xcode Logo PNG Vector (SVG) Free Download">
            <a:extLst>
              <a:ext uri="{FF2B5EF4-FFF2-40B4-BE49-F238E27FC236}">
                <a16:creationId xmlns:a16="http://schemas.microsoft.com/office/drawing/2014/main" id="{CA514E08-1264-7DEC-050B-E72A82EB6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8961" y="1573702"/>
            <a:ext cx="731469" cy="748945"/>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a:extLst>
              <a:ext uri="{FF2B5EF4-FFF2-40B4-BE49-F238E27FC236}">
                <a16:creationId xmlns:a16="http://schemas.microsoft.com/office/drawing/2014/main" id="{6226D8BE-F398-7DA8-F44F-2A7F553D2CE2}"/>
              </a:ext>
            </a:extLst>
          </p:cNvPr>
          <p:cNvPicPr>
            <a:picLocks noChangeAspect="1"/>
          </p:cNvPicPr>
          <p:nvPr/>
        </p:nvPicPr>
        <p:blipFill rotWithShape="1">
          <a:blip r:embed="rId5"/>
          <a:srcRect b="18137"/>
          <a:stretch/>
        </p:blipFill>
        <p:spPr>
          <a:xfrm>
            <a:off x="0" y="7884"/>
            <a:ext cx="1043608" cy="1040524"/>
          </a:xfrm>
          <a:prstGeom prst="rect">
            <a:avLst/>
          </a:prstGeom>
        </p:spPr>
      </p:pic>
      <p:sp>
        <p:nvSpPr>
          <p:cNvPr id="5" name="Google Shape;167;p19">
            <a:extLst>
              <a:ext uri="{FF2B5EF4-FFF2-40B4-BE49-F238E27FC236}">
                <a16:creationId xmlns:a16="http://schemas.microsoft.com/office/drawing/2014/main" id="{AC996D38-2993-0C4A-C318-E82274FD38B3}"/>
              </a:ext>
            </a:extLst>
          </p:cNvPr>
          <p:cNvSpPr txBox="1">
            <a:spLocks/>
          </p:cNvSpPr>
          <p:nvPr/>
        </p:nvSpPr>
        <p:spPr>
          <a:xfrm>
            <a:off x="21199" y="4883889"/>
            <a:ext cx="1768809" cy="253500"/>
          </a:xfrm>
          <a:prstGeom prst="rect">
            <a:avLst/>
          </a:prstGeom>
          <a:solidFill>
            <a:schemeClr val="bg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2060"/>
              </a:buClr>
              <a:buSzPts val="1800"/>
              <a:buFont typeface="Arial Narrow"/>
              <a:buNone/>
              <a:defRPr sz="900" b="0" i="0" u="none" strike="noStrike" cap="none">
                <a:solidFill>
                  <a:srgbClr val="002060"/>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9pPr>
          </a:lstStyle>
          <a:p>
            <a:pPr>
              <a:buSzPts val="900"/>
            </a:pPr>
            <a:r>
              <a:rPr lang="en-US" dirty="0"/>
              <a:t>FCS, Software Engineering </a:t>
            </a:r>
            <a:endParaRPr lang="ru-RU" dirty="0"/>
          </a:p>
        </p:txBody>
      </p:sp>
      <p:sp>
        <p:nvSpPr>
          <p:cNvPr id="6" name="Google Shape;167;p19">
            <a:extLst>
              <a:ext uri="{FF2B5EF4-FFF2-40B4-BE49-F238E27FC236}">
                <a16:creationId xmlns:a16="http://schemas.microsoft.com/office/drawing/2014/main" id="{66AD17A4-F90C-EE77-C8CE-449E6A2EE429}"/>
              </a:ext>
            </a:extLst>
          </p:cNvPr>
          <p:cNvSpPr txBox="1">
            <a:spLocks noGrp="1"/>
          </p:cNvSpPr>
          <p:nvPr>
            <p:ph type="ftr" idx="11"/>
          </p:nvPr>
        </p:nvSpPr>
        <p:spPr>
          <a:xfrm>
            <a:off x="2411760" y="4876006"/>
            <a:ext cx="6264600" cy="253500"/>
          </a:xfrm>
          <a:prstGeom prst="rect">
            <a:avLst/>
          </a:prstGeom>
          <a:solidFill>
            <a:schemeClr val="bg1"/>
          </a:solidFill>
          <a:ln>
            <a:noFill/>
          </a:ln>
        </p:spPr>
        <p:txBody>
          <a:bodyPr spcFirstLastPara="1" wrap="square" lIns="91425" tIns="45700" rIns="91425" bIns="45700" anchor="ctr" anchorCtr="0">
            <a:noAutofit/>
          </a:bodyPr>
          <a:lstStyle/>
          <a:p>
            <a:pPr lvl="0">
              <a:buSzPts val="900"/>
            </a:pPr>
            <a:r>
              <a:rPr lang="en-US" dirty="0" err="1"/>
              <a:t>Melnik</a:t>
            </a:r>
            <a:r>
              <a:rPr lang="en-US" dirty="0"/>
              <a:t> </a:t>
            </a:r>
            <a:r>
              <a:rPr lang="en-US" dirty="0" err="1"/>
              <a:t>Vsevolod</a:t>
            </a:r>
            <a:r>
              <a:rPr lang="ru-RU" dirty="0"/>
              <a:t>, </a:t>
            </a:r>
            <a:r>
              <a:rPr lang="en" dirty="0"/>
              <a:t>Client-Server Mobile Application for Synthesizing Arrangements for Musical Compositions</a:t>
            </a:r>
            <a:endParaRPr lang="ru-RU" dirty="0"/>
          </a:p>
        </p:txBody>
      </p:sp>
      <p:pic>
        <p:nvPicPr>
          <p:cNvPr id="1026" name="Picture 2" descr="Docker · GitHub">
            <a:extLst>
              <a:ext uri="{FF2B5EF4-FFF2-40B4-BE49-F238E27FC236}">
                <a16:creationId xmlns:a16="http://schemas.microsoft.com/office/drawing/2014/main" id="{E1DA3BA3-9203-002C-5F09-898237AD24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3036" y="1421092"/>
            <a:ext cx="992495" cy="9924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Python Coding? | Juni Learning">
            <a:extLst>
              <a:ext uri="{FF2B5EF4-FFF2-40B4-BE49-F238E27FC236}">
                <a16:creationId xmlns:a16="http://schemas.microsoft.com/office/drawing/2014/main" id="{9A2FBD19-AF76-AB64-A842-AF2DBD1125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3656" y="2375839"/>
            <a:ext cx="992495" cy="9924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ask (веб-фреймворк) — Википедия">
            <a:extLst>
              <a:ext uri="{FF2B5EF4-FFF2-40B4-BE49-F238E27FC236}">
                <a16:creationId xmlns:a16="http://schemas.microsoft.com/office/drawing/2014/main" id="{988D3BD7-C7AD-1ABE-0842-2A102843AD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3738" y="2525692"/>
            <a:ext cx="1554087" cy="608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4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6"/>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ru-RU"/>
              <a:t>7</a:t>
            </a:fld>
            <a:endParaRPr/>
          </a:p>
        </p:txBody>
      </p:sp>
      <p:sp>
        <p:nvSpPr>
          <p:cNvPr id="253" name="Google Shape;253;p26"/>
          <p:cNvSpPr txBox="1">
            <a:spLocks noGrp="1"/>
          </p:cNvSpPr>
          <p:nvPr>
            <p:ph type="title"/>
          </p:nvPr>
        </p:nvSpPr>
        <p:spPr>
          <a:xfrm>
            <a:off x="1209666" y="59111"/>
            <a:ext cx="7891200" cy="936105"/>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en" dirty="0"/>
              <a:t>Architecture</a:t>
            </a:r>
            <a:endParaRPr dirty="0"/>
          </a:p>
        </p:txBody>
      </p:sp>
      <p:sp>
        <p:nvSpPr>
          <p:cNvPr id="3" name="Прямоугольник 2">
            <a:extLst>
              <a:ext uri="{FF2B5EF4-FFF2-40B4-BE49-F238E27FC236}">
                <a16:creationId xmlns:a16="http://schemas.microsoft.com/office/drawing/2014/main" id="{E38CC22D-51B6-FEA0-2D82-CFB7A1F880DA}"/>
              </a:ext>
            </a:extLst>
          </p:cNvPr>
          <p:cNvSpPr/>
          <p:nvPr/>
        </p:nvSpPr>
        <p:spPr>
          <a:xfrm>
            <a:off x="1645918" y="4893424"/>
            <a:ext cx="330926" cy="1986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 name="Рисунок 3">
            <a:extLst>
              <a:ext uri="{FF2B5EF4-FFF2-40B4-BE49-F238E27FC236}">
                <a16:creationId xmlns:a16="http://schemas.microsoft.com/office/drawing/2014/main" id="{6226D8BE-F398-7DA8-F44F-2A7F553D2CE2}"/>
              </a:ext>
            </a:extLst>
          </p:cNvPr>
          <p:cNvPicPr>
            <a:picLocks noChangeAspect="1"/>
          </p:cNvPicPr>
          <p:nvPr/>
        </p:nvPicPr>
        <p:blipFill rotWithShape="1">
          <a:blip r:embed="rId3"/>
          <a:srcRect b="18137"/>
          <a:stretch/>
        </p:blipFill>
        <p:spPr>
          <a:xfrm>
            <a:off x="0" y="7884"/>
            <a:ext cx="1043608" cy="1040524"/>
          </a:xfrm>
          <a:prstGeom prst="rect">
            <a:avLst/>
          </a:prstGeom>
        </p:spPr>
      </p:pic>
      <p:sp>
        <p:nvSpPr>
          <p:cNvPr id="5" name="Google Shape;167;p19">
            <a:extLst>
              <a:ext uri="{FF2B5EF4-FFF2-40B4-BE49-F238E27FC236}">
                <a16:creationId xmlns:a16="http://schemas.microsoft.com/office/drawing/2014/main" id="{AC996D38-2993-0C4A-C318-E82274FD38B3}"/>
              </a:ext>
            </a:extLst>
          </p:cNvPr>
          <p:cNvSpPr txBox="1">
            <a:spLocks/>
          </p:cNvSpPr>
          <p:nvPr/>
        </p:nvSpPr>
        <p:spPr>
          <a:xfrm>
            <a:off x="21199" y="4883889"/>
            <a:ext cx="1768809" cy="253500"/>
          </a:xfrm>
          <a:prstGeom prst="rect">
            <a:avLst/>
          </a:prstGeom>
          <a:solidFill>
            <a:schemeClr val="bg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2060"/>
              </a:buClr>
              <a:buSzPts val="1800"/>
              <a:buFont typeface="Arial Narrow"/>
              <a:buNone/>
              <a:defRPr sz="900" b="0" i="0" u="none" strike="noStrike" cap="none">
                <a:solidFill>
                  <a:srgbClr val="002060"/>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9pPr>
          </a:lstStyle>
          <a:p>
            <a:pPr>
              <a:buSzPts val="900"/>
            </a:pPr>
            <a:r>
              <a:rPr lang="en-US" dirty="0"/>
              <a:t>FCS, Software Engineering </a:t>
            </a:r>
            <a:endParaRPr lang="ru-RU" dirty="0"/>
          </a:p>
        </p:txBody>
      </p:sp>
      <p:sp>
        <p:nvSpPr>
          <p:cNvPr id="6" name="Google Shape;167;p19">
            <a:extLst>
              <a:ext uri="{FF2B5EF4-FFF2-40B4-BE49-F238E27FC236}">
                <a16:creationId xmlns:a16="http://schemas.microsoft.com/office/drawing/2014/main" id="{66AD17A4-F90C-EE77-C8CE-449E6A2EE429}"/>
              </a:ext>
            </a:extLst>
          </p:cNvPr>
          <p:cNvSpPr txBox="1">
            <a:spLocks noGrp="1"/>
          </p:cNvSpPr>
          <p:nvPr>
            <p:ph type="ftr" idx="11"/>
          </p:nvPr>
        </p:nvSpPr>
        <p:spPr>
          <a:xfrm>
            <a:off x="2411760" y="4876006"/>
            <a:ext cx="6264600" cy="253500"/>
          </a:xfrm>
          <a:prstGeom prst="rect">
            <a:avLst/>
          </a:prstGeom>
          <a:solidFill>
            <a:schemeClr val="bg1"/>
          </a:solidFill>
          <a:ln>
            <a:noFill/>
          </a:ln>
        </p:spPr>
        <p:txBody>
          <a:bodyPr spcFirstLastPara="1" wrap="square" lIns="91425" tIns="45700" rIns="91425" bIns="45700" anchor="ctr" anchorCtr="0">
            <a:noAutofit/>
          </a:bodyPr>
          <a:lstStyle/>
          <a:p>
            <a:pPr lvl="0">
              <a:buSzPts val="900"/>
            </a:pPr>
            <a:r>
              <a:rPr lang="en-US" dirty="0" err="1"/>
              <a:t>Melnik</a:t>
            </a:r>
            <a:r>
              <a:rPr lang="en-US" dirty="0"/>
              <a:t> </a:t>
            </a:r>
            <a:r>
              <a:rPr lang="en-US" dirty="0" err="1"/>
              <a:t>Vsevolod</a:t>
            </a:r>
            <a:r>
              <a:rPr lang="ru-RU" dirty="0"/>
              <a:t>, </a:t>
            </a:r>
            <a:r>
              <a:rPr lang="en" dirty="0"/>
              <a:t>Client-Server Mobile Application for Synthesizing Arrangements for Musical Compositions</a:t>
            </a:r>
            <a:endParaRPr lang="ru-RU" dirty="0"/>
          </a:p>
        </p:txBody>
      </p:sp>
      <p:pic>
        <p:nvPicPr>
          <p:cNvPr id="3074" name="Picture 2" descr="Быстро о Clean Swift | roadToDev | Дзен">
            <a:extLst>
              <a:ext uri="{FF2B5EF4-FFF2-40B4-BE49-F238E27FC236}">
                <a16:creationId xmlns:a16="http://schemas.microsoft.com/office/drawing/2014/main" id="{5D7BF01F-9F86-C476-611F-8E4B3F2A4F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69117"/>
            <a:ext cx="3853113" cy="169228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acking Android">
            <a:extLst>
              <a:ext uri="{FF2B5EF4-FFF2-40B4-BE49-F238E27FC236}">
                <a16:creationId xmlns:a16="http://schemas.microsoft.com/office/drawing/2014/main" id="{1928FE6D-587E-3817-89DA-A1EB008E71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719" y="2069117"/>
            <a:ext cx="2998286" cy="180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922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6"/>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ru-RU"/>
              <a:t>8</a:t>
            </a:fld>
            <a:endParaRPr/>
          </a:p>
        </p:txBody>
      </p:sp>
      <p:sp>
        <p:nvSpPr>
          <p:cNvPr id="253" name="Google Shape;253;p26"/>
          <p:cNvSpPr txBox="1">
            <a:spLocks noGrp="1"/>
          </p:cNvSpPr>
          <p:nvPr>
            <p:ph type="title"/>
          </p:nvPr>
        </p:nvSpPr>
        <p:spPr>
          <a:xfrm>
            <a:off x="1209666" y="60093"/>
            <a:ext cx="7891200" cy="936105"/>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en" dirty="0"/>
              <a:t>Expected Results</a:t>
            </a:r>
            <a:endParaRPr dirty="0"/>
          </a:p>
        </p:txBody>
      </p:sp>
      <p:sp>
        <p:nvSpPr>
          <p:cNvPr id="254" name="Google Shape;254;p26"/>
          <p:cNvSpPr txBox="1">
            <a:spLocks noGrp="1"/>
          </p:cNvSpPr>
          <p:nvPr>
            <p:ph type="body" idx="1"/>
          </p:nvPr>
        </p:nvSpPr>
        <p:spPr>
          <a:xfrm>
            <a:off x="1187576" y="1456790"/>
            <a:ext cx="6560761" cy="2229919"/>
          </a:xfrm>
          <a:prstGeom prst="rect">
            <a:avLst/>
          </a:prstGeom>
          <a:noFill/>
          <a:ln>
            <a:noFill/>
          </a:ln>
        </p:spPr>
        <p:txBody>
          <a:bodyPr spcFirstLastPara="1" wrap="square" lIns="71425" tIns="71425" rIns="71425" bIns="71425" anchor="t" anchorCtr="0">
            <a:normAutofit/>
          </a:bodyPr>
          <a:lstStyle/>
          <a:p>
            <a:pPr marL="342900" lvl="0" indent="-342900" algn="l" rtl="0">
              <a:lnSpc>
                <a:spcPct val="100000"/>
              </a:lnSpc>
              <a:spcBef>
                <a:spcPts val="600"/>
              </a:spcBef>
              <a:spcAft>
                <a:spcPts val="0"/>
              </a:spcAft>
              <a:buClr>
                <a:srgbClr val="003F82"/>
              </a:buClr>
              <a:buSzPct val="75000"/>
              <a:buFont typeface="Wingdings" pitchFamily="2" charset="2"/>
              <a:buChar char="Ø"/>
            </a:pPr>
            <a:r>
              <a:rPr lang="en" dirty="0">
                <a:solidFill>
                  <a:schemeClr val="tx1"/>
                </a:solidFill>
              </a:rPr>
              <a:t>Analysis of existing solutions has been conducted</a:t>
            </a:r>
            <a:r>
              <a:rPr lang="en-US" dirty="0">
                <a:solidFill>
                  <a:schemeClr val="tx1"/>
                </a:solidFill>
              </a:rPr>
              <a:t>;</a:t>
            </a:r>
          </a:p>
          <a:p>
            <a:pPr marL="342900" lvl="0" indent="-342900" algn="l" rtl="0">
              <a:lnSpc>
                <a:spcPct val="100000"/>
              </a:lnSpc>
              <a:spcBef>
                <a:spcPts val="600"/>
              </a:spcBef>
              <a:spcAft>
                <a:spcPts val="0"/>
              </a:spcAft>
              <a:buClr>
                <a:srgbClr val="003F82"/>
              </a:buClr>
              <a:buSzPct val="75000"/>
              <a:buFont typeface="Wingdings" pitchFamily="2" charset="2"/>
              <a:buChar char="Ø"/>
            </a:pPr>
            <a:r>
              <a:rPr lang="en" dirty="0">
                <a:solidFill>
                  <a:schemeClr val="tx1"/>
                </a:solidFill>
              </a:rPr>
              <a:t>Generational algorithms  has been designed;</a:t>
            </a:r>
            <a:endParaRPr lang="ru-RU" dirty="0">
              <a:solidFill>
                <a:schemeClr val="tx1"/>
              </a:solidFill>
            </a:endParaRPr>
          </a:p>
          <a:p>
            <a:pPr marL="342900" indent="-342900">
              <a:spcBef>
                <a:spcPts val="600"/>
              </a:spcBef>
              <a:buClr>
                <a:srgbClr val="003F82"/>
              </a:buClr>
              <a:buSzPct val="75000"/>
              <a:buFont typeface="Wingdings" pitchFamily="2" charset="2"/>
              <a:buChar char="Ø"/>
            </a:pPr>
            <a:r>
              <a:rPr lang="en" dirty="0">
                <a:solidFill>
                  <a:schemeClr val="tx1"/>
                </a:solidFill>
              </a:rPr>
              <a:t>The architecture of the application has been designed</a:t>
            </a:r>
            <a:r>
              <a:rPr lang="en-US" dirty="0">
                <a:solidFill>
                  <a:schemeClr val="tx1"/>
                </a:solidFill>
              </a:rPr>
              <a:t>;</a:t>
            </a:r>
            <a:endParaRPr lang="ru-RU" dirty="0">
              <a:solidFill>
                <a:schemeClr val="tx1"/>
              </a:solidFill>
            </a:endParaRPr>
          </a:p>
          <a:p>
            <a:pPr marL="342900" indent="-342900">
              <a:spcBef>
                <a:spcPts val="600"/>
              </a:spcBef>
              <a:buClr>
                <a:srgbClr val="003F82"/>
              </a:buClr>
              <a:buSzPct val="75000"/>
              <a:buFont typeface="Wingdings" pitchFamily="2" charset="2"/>
              <a:buChar char="Ø"/>
            </a:pPr>
            <a:r>
              <a:rPr lang="en" dirty="0">
                <a:solidFill>
                  <a:schemeClr val="tx1"/>
                </a:solidFill>
              </a:rPr>
              <a:t>Server and a mobile application have been developed</a:t>
            </a:r>
            <a:r>
              <a:rPr lang="en-US" dirty="0">
                <a:solidFill>
                  <a:schemeClr val="tx1"/>
                </a:solidFill>
              </a:rPr>
              <a:t>;</a:t>
            </a:r>
            <a:endParaRPr lang="ru-RU" dirty="0">
              <a:solidFill>
                <a:schemeClr val="tx1"/>
              </a:solidFill>
            </a:endParaRPr>
          </a:p>
          <a:p>
            <a:pPr marL="342900" indent="-342900">
              <a:spcBef>
                <a:spcPts val="600"/>
              </a:spcBef>
              <a:buClr>
                <a:srgbClr val="003F82"/>
              </a:buClr>
              <a:buSzPct val="75000"/>
              <a:buFont typeface="Wingdings" pitchFamily="2" charset="2"/>
              <a:buChar char="Ø"/>
            </a:pPr>
            <a:r>
              <a:rPr lang="en" dirty="0">
                <a:solidFill>
                  <a:schemeClr val="tx1"/>
                </a:solidFill>
              </a:rPr>
              <a:t>The system has been tested</a:t>
            </a:r>
            <a:r>
              <a:rPr lang="en-US" dirty="0">
                <a:solidFill>
                  <a:schemeClr val="tx1"/>
                </a:solidFill>
              </a:rPr>
              <a:t>;</a:t>
            </a:r>
            <a:endParaRPr lang="ru-RU" dirty="0">
              <a:solidFill>
                <a:schemeClr val="tx1"/>
              </a:solidFill>
            </a:endParaRPr>
          </a:p>
        </p:txBody>
      </p:sp>
      <p:sp>
        <p:nvSpPr>
          <p:cNvPr id="3" name="Прямоугольник 2">
            <a:extLst>
              <a:ext uri="{FF2B5EF4-FFF2-40B4-BE49-F238E27FC236}">
                <a16:creationId xmlns:a16="http://schemas.microsoft.com/office/drawing/2014/main" id="{E38CC22D-51B6-FEA0-2D82-CFB7A1F880DA}"/>
              </a:ext>
            </a:extLst>
          </p:cNvPr>
          <p:cNvSpPr/>
          <p:nvPr/>
        </p:nvSpPr>
        <p:spPr>
          <a:xfrm>
            <a:off x="1645918" y="4893424"/>
            <a:ext cx="330926" cy="1986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 name="Рисунок 3" descr="Контрольный список (справа налево)">
            <a:extLst>
              <a:ext uri="{FF2B5EF4-FFF2-40B4-BE49-F238E27FC236}">
                <a16:creationId xmlns:a16="http://schemas.microsoft.com/office/drawing/2014/main" id="{8BE96338-CC55-F5F6-A420-3C61C9CC2F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415" y="1596876"/>
            <a:ext cx="687003" cy="687003"/>
          </a:xfrm>
          <a:prstGeom prst="rect">
            <a:avLst/>
          </a:prstGeom>
        </p:spPr>
      </p:pic>
      <p:pic>
        <p:nvPicPr>
          <p:cNvPr id="5" name="Рисунок 4">
            <a:extLst>
              <a:ext uri="{FF2B5EF4-FFF2-40B4-BE49-F238E27FC236}">
                <a16:creationId xmlns:a16="http://schemas.microsoft.com/office/drawing/2014/main" id="{D26BED26-C593-B2D2-B7EE-56B2822AEBA0}"/>
              </a:ext>
            </a:extLst>
          </p:cNvPr>
          <p:cNvPicPr>
            <a:picLocks noChangeAspect="1"/>
          </p:cNvPicPr>
          <p:nvPr/>
        </p:nvPicPr>
        <p:blipFill rotWithShape="1">
          <a:blip r:embed="rId5"/>
          <a:srcRect b="18137"/>
          <a:stretch/>
        </p:blipFill>
        <p:spPr>
          <a:xfrm>
            <a:off x="0" y="7884"/>
            <a:ext cx="1043608" cy="1040524"/>
          </a:xfrm>
          <a:prstGeom prst="rect">
            <a:avLst/>
          </a:prstGeom>
        </p:spPr>
      </p:pic>
      <p:sp>
        <p:nvSpPr>
          <p:cNvPr id="6" name="Google Shape;167;p19">
            <a:extLst>
              <a:ext uri="{FF2B5EF4-FFF2-40B4-BE49-F238E27FC236}">
                <a16:creationId xmlns:a16="http://schemas.microsoft.com/office/drawing/2014/main" id="{71E24C00-EBC3-DD13-49DC-0D77673AD468}"/>
              </a:ext>
            </a:extLst>
          </p:cNvPr>
          <p:cNvSpPr txBox="1">
            <a:spLocks/>
          </p:cNvSpPr>
          <p:nvPr/>
        </p:nvSpPr>
        <p:spPr>
          <a:xfrm>
            <a:off x="21199" y="4883889"/>
            <a:ext cx="1768809" cy="253500"/>
          </a:xfrm>
          <a:prstGeom prst="rect">
            <a:avLst/>
          </a:prstGeom>
          <a:solidFill>
            <a:schemeClr val="bg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2060"/>
              </a:buClr>
              <a:buSzPts val="1800"/>
              <a:buFont typeface="Arial Narrow"/>
              <a:buNone/>
              <a:defRPr sz="900" b="0" i="0" u="none" strike="noStrike" cap="none">
                <a:solidFill>
                  <a:srgbClr val="002060"/>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9pPr>
          </a:lstStyle>
          <a:p>
            <a:pPr>
              <a:buSzPts val="900"/>
            </a:pPr>
            <a:r>
              <a:rPr lang="en-US" dirty="0"/>
              <a:t>FCS, Software Engineering </a:t>
            </a:r>
            <a:endParaRPr lang="ru-RU" dirty="0"/>
          </a:p>
        </p:txBody>
      </p:sp>
      <p:sp>
        <p:nvSpPr>
          <p:cNvPr id="7" name="Google Shape;167;p19">
            <a:extLst>
              <a:ext uri="{FF2B5EF4-FFF2-40B4-BE49-F238E27FC236}">
                <a16:creationId xmlns:a16="http://schemas.microsoft.com/office/drawing/2014/main" id="{B3D40FBA-887F-52EA-F9BE-610D44FB3BD7}"/>
              </a:ext>
            </a:extLst>
          </p:cNvPr>
          <p:cNvSpPr txBox="1">
            <a:spLocks noGrp="1"/>
          </p:cNvSpPr>
          <p:nvPr>
            <p:ph type="ftr" idx="11"/>
          </p:nvPr>
        </p:nvSpPr>
        <p:spPr>
          <a:xfrm>
            <a:off x="2411760" y="4876006"/>
            <a:ext cx="6264600" cy="253500"/>
          </a:xfrm>
          <a:prstGeom prst="rect">
            <a:avLst/>
          </a:prstGeom>
          <a:solidFill>
            <a:schemeClr val="bg1"/>
          </a:solidFill>
          <a:ln>
            <a:noFill/>
          </a:ln>
        </p:spPr>
        <p:txBody>
          <a:bodyPr spcFirstLastPara="1" wrap="square" lIns="91425" tIns="45700" rIns="91425" bIns="45700" anchor="ctr" anchorCtr="0">
            <a:noAutofit/>
          </a:bodyPr>
          <a:lstStyle/>
          <a:p>
            <a:pPr lvl="0">
              <a:buSzPts val="900"/>
            </a:pPr>
            <a:r>
              <a:rPr lang="en-US" dirty="0" err="1"/>
              <a:t>Melnik</a:t>
            </a:r>
            <a:r>
              <a:rPr lang="en-US" dirty="0"/>
              <a:t> </a:t>
            </a:r>
            <a:r>
              <a:rPr lang="en-US" dirty="0" err="1"/>
              <a:t>Vsevolod</a:t>
            </a:r>
            <a:r>
              <a:rPr lang="ru-RU" dirty="0"/>
              <a:t>, </a:t>
            </a:r>
            <a:r>
              <a:rPr lang="en" dirty="0"/>
              <a:t>Client-Server Mobile Application for Synthesizing Arrangements for Musical Compositions</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7"/>
          <p:cNvSpPr txBox="1">
            <a:spLocks noGrp="1"/>
          </p:cNvSpPr>
          <p:nvPr>
            <p:ph type="sldNum" idx="12"/>
          </p:nvPr>
        </p:nvSpPr>
        <p:spPr>
          <a:xfrm>
            <a:off x="8815531" y="4867005"/>
            <a:ext cx="285335"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ru-RU"/>
              <a:t>9</a:t>
            </a:fld>
            <a:endParaRPr/>
          </a:p>
        </p:txBody>
      </p:sp>
      <p:sp>
        <p:nvSpPr>
          <p:cNvPr id="264" name="Google Shape;264;p27"/>
          <p:cNvSpPr txBox="1">
            <a:spLocks noGrp="1"/>
          </p:cNvSpPr>
          <p:nvPr>
            <p:ph type="title"/>
          </p:nvPr>
        </p:nvSpPr>
        <p:spPr>
          <a:xfrm>
            <a:off x="1209666" y="60093"/>
            <a:ext cx="7891200" cy="936105"/>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en-US" dirty="0"/>
              <a:t>References</a:t>
            </a:r>
            <a:endParaRPr lang="ru-RU" dirty="0"/>
          </a:p>
        </p:txBody>
      </p:sp>
      <p:sp>
        <p:nvSpPr>
          <p:cNvPr id="265" name="Google Shape;265;p27"/>
          <p:cNvSpPr txBox="1">
            <a:spLocks noGrp="1"/>
          </p:cNvSpPr>
          <p:nvPr>
            <p:ph type="body" idx="1"/>
          </p:nvPr>
        </p:nvSpPr>
        <p:spPr>
          <a:xfrm>
            <a:off x="251520" y="1175135"/>
            <a:ext cx="8712900" cy="3699300"/>
          </a:xfrm>
          <a:prstGeom prst="rect">
            <a:avLst/>
          </a:prstGeom>
          <a:noFill/>
          <a:ln>
            <a:noFill/>
          </a:ln>
        </p:spPr>
        <p:txBody>
          <a:bodyPr spcFirstLastPara="1" wrap="square" lIns="71425" tIns="71425" rIns="71425" bIns="71425" anchor="t" anchorCtr="0">
            <a:normAutofit lnSpcReduction="10000"/>
          </a:bodyPr>
          <a:lstStyle/>
          <a:p>
            <a:pPr>
              <a:buFont typeface="+mj-lt"/>
              <a:buAutoNum type="arabicPeriod"/>
            </a:pPr>
            <a:r>
              <a:rPr lang="en" sz="1400" dirty="0" err="1"/>
              <a:t>AutoChords</a:t>
            </a:r>
            <a:r>
              <a:rPr lang="en" sz="1400" dirty="0"/>
              <a:t>. URL: https://</a:t>
            </a:r>
            <a:r>
              <a:rPr lang="en" sz="1400" dirty="0" err="1"/>
              <a:t>autochords.com</a:t>
            </a:r>
            <a:r>
              <a:rPr lang="en" sz="1400" dirty="0"/>
              <a:t>/ (Accessed</a:t>
            </a:r>
            <a:r>
              <a:rPr lang="ru-RU" sz="1400" dirty="0"/>
              <a:t> - 17 ноября 2023)</a:t>
            </a:r>
          </a:p>
          <a:p>
            <a:pPr>
              <a:buFont typeface="+mj-lt"/>
              <a:buAutoNum type="arabicPeriod"/>
            </a:pPr>
            <a:r>
              <a:rPr lang="en" sz="1400" dirty="0"/>
              <a:t>Suggester URL: </a:t>
            </a:r>
            <a:r>
              <a:rPr lang="en" sz="1400" dirty="0">
                <a:hlinkClick r:id="rId3">
                  <a:extLst>
                    <a:ext uri="{A12FA001-AC4F-418D-AE19-62706E023703}">
                      <ahyp:hlinkClr xmlns:ahyp="http://schemas.microsoft.com/office/drawing/2018/hyperlinkcolor" val="tx"/>
                    </a:ext>
                  </a:extLst>
                </a:hlinkClick>
              </a:rPr>
              <a:t>https://apps.apple.com/us/app/suggester-chords-and-scales/id504740787</a:t>
            </a:r>
            <a:r>
              <a:rPr lang="en" sz="1400" dirty="0"/>
              <a:t> (Accessed</a:t>
            </a:r>
            <a:r>
              <a:rPr lang="ru-RU" sz="1400" dirty="0"/>
              <a:t> - 17 ноября 2023)</a:t>
            </a:r>
          </a:p>
          <a:p>
            <a:pPr>
              <a:buFont typeface="+mj-lt"/>
              <a:buAutoNum type="arabicPeriod"/>
            </a:pPr>
            <a:r>
              <a:rPr lang="en" sz="1400" dirty="0"/>
              <a:t>Cthulhu URL: https://</a:t>
            </a:r>
            <a:r>
              <a:rPr lang="en" sz="1400" dirty="0" err="1"/>
              <a:t>xferrecords.com</a:t>
            </a:r>
            <a:r>
              <a:rPr lang="en" sz="1400" dirty="0"/>
              <a:t>/products/</a:t>
            </a:r>
            <a:r>
              <a:rPr lang="en" sz="1400" dirty="0" err="1"/>
              <a:t>cthulhu</a:t>
            </a:r>
            <a:r>
              <a:rPr lang="en" sz="1400" dirty="0"/>
              <a:t> (Accessed</a:t>
            </a:r>
            <a:r>
              <a:rPr lang="ru-RU" sz="1400" dirty="0"/>
              <a:t> - 17 ноября 2023)</a:t>
            </a:r>
          </a:p>
          <a:p>
            <a:pPr>
              <a:buFont typeface="+mj-lt"/>
              <a:buAutoNum type="arabicPeriod"/>
            </a:pPr>
            <a:r>
              <a:rPr lang="en" sz="1400" dirty="0"/>
              <a:t>AIVA URL: https://</a:t>
            </a:r>
            <a:r>
              <a:rPr lang="en" sz="1400" dirty="0" err="1"/>
              <a:t>www.aiva.ai</a:t>
            </a:r>
            <a:r>
              <a:rPr lang="en" sz="1400" dirty="0"/>
              <a:t>/ (Accessed</a:t>
            </a:r>
            <a:r>
              <a:rPr lang="ru-RU" sz="1400" dirty="0"/>
              <a:t> - 17 ноября 2023)</a:t>
            </a:r>
          </a:p>
          <a:p>
            <a:pPr>
              <a:buFont typeface="+mj-lt"/>
              <a:buAutoNum type="arabicPeriod"/>
            </a:pPr>
            <a:r>
              <a:rPr lang="en" sz="1400" dirty="0"/>
              <a:t>Amadeus Code URL: https://</a:t>
            </a:r>
            <a:r>
              <a:rPr lang="en" sz="1400" dirty="0" err="1"/>
              <a:t>amadeuscode.com</a:t>
            </a:r>
            <a:r>
              <a:rPr lang="en" sz="1400" dirty="0"/>
              <a:t>/</a:t>
            </a:r>
            <a:r>
              <a:rPr lang="en" sz="1400" dirty="0" err="1"/>
              <a:t>en</a:t>
            </a:r>
            <a:r>
              <a:rPr lang="en" sz="1400" dirty="0"/>
              <a:t>/ (Accessed</a:t>
            </a:r>
            <a:r>
              <a:rPr lang="ru-RU" sz="1400" dirty="0"/>
              <a:t> - 17 ноября 2023)</a:t>
            </a:r>
          </a:p>
          <a:p>
            <a:pPr>
              <a:buFont typeface="+mj-lt"/>
              <a:buAutoNum type="arabicPeriod"/>
            </a:pPr>
            <a:r>
              <a:rPr lang="en" sz="1400" dirty="0"/>
              <a:t>Apple Developer Documentation URL: https://</a:t>
            </a:r>
            <a:r>
              <a:rPr lang="en" sz="1400" dirty="0" err="1"/>
              <a:t>developer.apple.com</a:t>
            </a:r>
            <a:r>
              <a:rPr lang="en" sz="1400" dirty="0"/>
              <a:t>/documentation/ (Accessed</a:t>
            </a:r>
            <a:r>
              <a:rPr lang="ru-RU" sz="1400" dirty="0"/>
              <a:t> - 20 ноября 2023)</a:t>
            </a:r>
          </a:p>
          <a:p>
            <a:pPr>
              <a:buFont typeface="+mj-lt"/>
              <a:buAutoNum type="arabicPeriod"/>
            </a:pPr>
            <a:r>
              <a:rPr lang="en" sz="1400" dirty="0"/>
              <a:t>Music Notation URL: https://</a:t>
            </a:r>
            <a:r>
              <a:rPr lang="en" sz="1400" dirty="0" err="1"/>
              <a:t>github.com</a:t>
            </a:r>
            <a:r>
              <a:rPr lang="en" sz="1400" dirty="0"/>
              <a:t>/music-notation-swift/music-notation (Accessed</a:t>
            </a:r>
            <a:r>
              <a:rPr lang="ru-RU" sz="1400" dirty="0"/>
              <a:t> - 17 ноября 2023)</a:t>
            </a:r>
            <a:endParaRPr lang="en-US" sz="1400" dirty="0"/>
          </a:p>
          <a:p>
            <a:pPr>
              <a:buFont typeface="+mj-lt"/>
              <a:buAutoNum type="arabicPeriod"/>
            </a:pPr>
            <a:r>
              <a:rPr lang="en" sz="1400" dirty="0"/>
              <a:t>Beethoven URL: https://</a:t>
            </a:r>
            <a:r>
              <a:rPr lang="en" sz="1400" dirty="0" err="1"/>
              <a:t>github.com</a:t>
            </a:r>
            <a:r>
              <a:rPr lang="en" sz="1400" dirty="0"/>
              <a:t>/</a:t>
            </a:r>
            <a:r>
              <a:rPr lang="en" sz="1400" dirty="0" err="1"/>
              <a:t>vadymmarkov</a:t>
            </a:r>
            <a:r>
              <a:rPr lang="en" sz="1400" dirty="0"/>
              <a:t>/Beethoven/tree/master (Accessed</a:t>
            </a:r>
            <a:r>
              <a:rPr lang="ru-RU" sz="1400" dirty="0"/>
              <a:t> - 17 ноября 2023)</a:t>
            </a:r>
          </a:p>
          <a:p>
            <a:pPr>
              <a:buFont typeface="+mj-lt"/>
              <a:buAutoNum type="arabicPeriod"/>
            </a:pPr>
            <a:r>
              <a:rPr lang="en" sz="1400" dirty="0"/>
              <a:t>Python URL: https://</a:t>
            </a:r>
            <a:r>
              <a:rPr lang="en" sz="1400" dirty="0" err="1"/>
              <a:t>docs.python.org</a:t>
            </a:r>
            <a:r>
              <a:rPr lang="en" sz="1400" dirty="0"/>
              <a:t>/3/ (Accessed</a:t>
            </a:r>
            <a:r>
              <a:rPr lang="ru-RU" sz="1400" dirty="0"/>
              <a:t> - 17 ноября 2023)</a:t>
            </a:r>
          </a:p>
          <a:p>
            <a:pPr>
              <a:buFont typeface="+mj-lt"/>
              <a:buAutoNum type="arabicPeriod"/>
            </a:pPr>
            <a:r>
              <a:rPr lang="en" sz="1400" dirty="0"/>
              <a:t>Flask URL: https://</a:t>
            </a:r>
            <a:r>
              <a:rPr lang="en" sz="1400" dirty="0" err="1"/>
              <a:t>flask.palletsprojects.com</a:t>
            </a:r>
            <a:r>
              <a:rPr lang="en" sz="1400" dirty="0"/>
              <a:t>/</a:t>
            </a:r>
            <a:r>
              <a:rPr lang="en" sz="1400" dirty="0" err="1"/>
              <a:t>en</a:t>
            </a:r>
            <a:r>
              <a:rPr lang="en" sz="1400" dirty="0"/>
              <a:t>/3.0.x/ (Accessed</a:t>
            </a:r>
            <a:r>
              <a:rPr lang="ru-RU" sz="1400" dirty="0"/>
              <a:t> - 17 ноября 2023)</a:t>
            </a:r>
          </a:p>
          <a:p>
            <a:pPr>
              <a:buFont typeface="+mj-lt"/>
              <a:buAutoNum type="arabicPeriod"/>
            </a:pPr>
            <a:r>
              <a:rPr lang="en" sz="1400" dirty="0" err="1"/>
              <a:t>PyTorch</a:t>
            </a:r>
            <a:r>
              <a:rPr lang="en" sz="1400" dirty="0"/>
              <a:t> URL: https://</a:t>
            </a:r>
            <a:r>
              <a:rPr lang="en" sz="1400" dirty="0" err="1"/>
              <a:t>pytorch.org</a:t>
            </a:r>
            <a:r>
              <a:rPr lang="en" sz="1400" dirty="0"/>
              <a:t>/ (Accessed</a:t>
            </a:r>
            <a:r>
              <a:rPr lang="ru-RU" sz="1400" dirty="0"/>
              <a:t> - 20 ноября 2023)\</a:t>
            </a:r>
          </a:p>
          <a:p>
            <a:pPr>
              <a:buFont typeface="+mj-lt"/>
              <a:buAutoNum type="arabicPeriod"/>
            </a:pPr>
            <a:r>
              <a:rPr lang="en" sz="1400" dirty="0"/>
              <a:t>Pandas URL: https://</a:t>
            </a:r>
            <a:r>
              <a:rPr lang="en" sz="1400" dirty="0" err="1"/>
              <a:t>pandas.pydata.org</a:t>
            </a:r>
            <a:r>
              <a:rPr lang="en" sz="1400" dirty="0"/>
              <a:t>/ (Accessed</a:t>
            </a:r>
            <a:r>
              <a:rPr lang="ru-RU" sz="1400" dirty="0"/>
              <a:t> - 17 ноября 2023)</a:t>
            </a:r>
          </a:p>
          <a:p>
            <a:pPr>
              <a:buFont typeface="+mj-lt"/>
              <a:buAutoNum type="arabicPeriod"/>
            </a:pPr>
            <a:r>
              <a:rPr lang="en" sz="1400" dirty="0" err="1"/>
              <a:t>Numpy</a:t>
            </a:r>
            <a:r>
              <a:rPr lang="en" sz="1400" dirty="0"/>
              <a:t> URL: https://</a:t>
            </a:r>
            <a:r>
              <a:rPr lang="en" sz="1400" dirty="0" err="1"/>
              <a:t>numpy.org</a:t>
            </a:r>
            <a:r>
              <a:rPr lang="en" sz="1400" dirty="0"/>
              <a:t>/ (Accessed</a:t>
            </a:r>
            <a:r>
              <a:rPr lang="ru-RU" sz="1400" dirty="0"/>
              <a:t> - 17 ноября 2023)</a:t>
            </a:r>
          </a:p>
          <a:p>
            <a:pPr>
              <a:buFont typeface="+mj-lt"/>
              <a:buAutoNum type="arabicPeriod"/>
            </a:pPr>
            <a:r>
              <a:rPr lang="en" sz="1400" dirty="0"/>
              <a:t>MIDI URL: </a:t>
            </a:r>
            <a:r>
              <a:rPr lang="en" sz="1400" dirty="0">
                <a:hlinkClick r:id="rId4">
                  <a:extLst>
                    <a:ext uri="{A12FA001-AC4F-418D-AE19-62706E023703}">
                      <ahyp:hlinkClr xmlns:ahyp="http://schemas.microsoft.com/office/drawing/2018/hyperlinkcolor" val="tx"/>
                    </a:ext>
                  </a:extLst>
                </a:hlinkClick>
              </a:rPr>
              <a:t>https://ru.wikipedia.org/wiki/MIDI</a:t>
            </a:r>
            <a:r>
              <a:rPr lang="en" sz="1400" dirty="0"/>
              <a:t> (Accessed</a:t>
            </a:r>
            <a:r>
              <a:rPr lang="ru-RU" sz="1400" dirty="0"/>
              <a:t> - 17 ноября 2023)</a:t>
            </a:r>
          </a:p>
          <a:p>
            <a:pPr>
              <a:buFont typeface="+mj-lt"/>
              <a:buAutoNum type="arabicPeriod"/>
            </a:pPr>
            <a:endParaRPr lang="ru-RU" sz="1400" dirty="0"/>
          </a:p>
          <a:p>
            <a:pPr indent="-314325">
              <a:lnSpc>
                <a:spcPct val="150000"/>
              </a:lnSpc>
              <a:buSzPts val="1350"/>
              <a:buFont typeface="Quattrocento Sans"/>
              <a:buAutoNum type="arabicPeriod"/>
            </a:pPr>
            <a:endParaRPr lang="en" sz="1400" dirty="0">
              <a:solidFill>
                <a:schemeClr val="dk1"/>
              </a:solidFill>
            </a:endParaRPr>
          </a:p>
        </p:txBody>
      </p:sp>
      <p:sp>
        <p:nvSpPr>
          <p:cNvPr id="5" name="Прямоугольник 4">
            <a:extLst>
              <a:ext uri="{FF2B5EF4-FFF2-40B4-BE49-F238E27FC236}">
                <a16:creationId xmlns:a16="http://schemas.microsoft.com/office/drawing/2014/main" id="{54482F0B-0C36-1F02-FFC5-023D127B828C}"/>
              </a:ext>
            </a:extLst>
          </p:cNvPr>
          <p:cNvSpPr/>
          <p:nvPr/>
        </p:nvSpPr>
        <p:spPr>
          <a:xfrm>
            <a:off x="1645918" y="4893424"/>
            <a:ext cx="330926" cy="1986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 name="Рисунок 2">
            <a:extLst>
              <a:ext uri="{FF2B5EF4-FFF2-40B4-BE49-F238E27FC236}">
                <a16:creationId xmlns:a16="http://schemas.microsoft.com/office/drawing/2014/main" id="{9AAE2251-0CD5-EAD1-69B0-E7F66257E60C}"/>
              </a:ext>
            </a:extLst>
          </p:cNvPr>
          <p:cNvPicPr>
            <a:picLocks noChangeAspect="1"/>
          </p:cNvPicPr>
          <p:nvPr/>
        </p:nvPicPr>
        <p:blipFill rotWithShape="1">
          <a:blip r:embed="rId5"/>
          <a:srcRect b="18137"/>
          <a:stretch/>
        </p:blipFill>
        <p:spPr>
          <a:xfrm>
            <a:off x="0" y="7884"/>
            <a:ext cx="1043608" cy="1040524"/>
          </a:xfrm>
          <a:prstGeom prst="rect">
            <a:avLst/>
          </a:prstGeom>
        </p:spPr>
      </p:pic>
      <p:sp>
        <p:nvSpPr>
          <p:cNvPr id="4" name="Google Shape;167;p19">
            <a:extLst>
              <a:ext uri="{FF2B5EF4-FFF2-40B4-BE49-F238E27FC236}">
                <a16:creationId xmlns:a16="http://schemas.microsoft.com/office/drawing/2014/main" id="{F3BA60FE-84E1-6896-5F8C-33C6ABDB3428}"/>
              </a:ext>
            </a:extLst>
          </p:cNvPr>
          <p:cNvSpPr txBox="1">
            <a:spLocks/>
          </p:cNvSpPr>
          <p:nvPr/>
        </p:nvSpPr>
        <p:spPr>
          <a:xfrm>
            <a:off x="21199" y="4883889"/>
            <a:ext cx="1768809" cy="253500"/>
          </a:xfrm>
          <a:prstGeom prst="rect">
            <a:avLst/>
          </a:prstGeom>
          <a:solidFill>
            <a:schemeClr val="bg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2060"/>
              </a:buClr>
              <a:buSzPts val="1800"/>
              <a:buFont typeface="Arial Narrow"/>
              <a:buNone/>
              <a:defRPr sz="900" b="0" i="0" u="none" strike="noStrike" cap="none">
                <a:solidFill>
                  <a:srgbClr val="002060"/>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800"/>
              <a:buFont typeface="Arial"/>
              <a:buNone/>
              <a:defRPr sz="1875" b="0" i="0" u="none" strike="noStrike" cap="none">
                <a:solidFill>
                  <a:srgbClr val="000000"/>
                </a:solidFill>
                <a:latin typeface="Arial"/>
                <a:ea typeface="Arial"/>
                <a:cs typeface="Arial"/>
                <a:sym typeface="Arial"/>
              </a:defRPr>
            </a:lvl9pPr>
          </a:lstStyle>
          <a:p>
            <a:pPr>
              <a:buSzPts val="900"/>
            </a:pPr>
            <a:r>
              <a:rPr lang="en-US" dirty="0"/>
              <a:t>FCS, Software Engineering </a:t>
            </a:r>
            <a:endParaRPr lang="ru-RU" dirty="0"/>
          </a:p>
        </p:txBody>
      </p:sp>
      <p:sp>
        <p:nvSpPr>
          <p:cNvPr id="6" name="Google Shape;167;p19">
            <a:extLst>
              <a:ext uri="{FF2B5EF4-FFF2-40B4-BE49-F238E27FC236}">
                <a16:creationId xmlns:a16="http://schemas.microsoft.com/office/drawing/2014/main" id="{248FE1DF-A52B-1B4C-5823-77DB491B2194}"/>
              </a:ext>
            </a:extLst>
          </p:cNvPr>
          <p:cNvSpPr txBox="1">
            <a:spLocks noGrp="1"/>
          </p:cNvSpPr>
          <p:nvPr>
            <p:ph type="ftr" idx="11"/>
          </p:nvPr>
        </p:nvSpPr>
        <p:spPr>
          <a:xfrm>
            <a:off x="2411760" y="4876006"/>
            <a:ext cx="6264600" cy="253500"/>
          </a:xfrm>
          <a:prstGeom prst="rect">
            <a:avLst/>
          </a:prstGeom>
          <a:solidFill>
            <a:schemeClr val="bg1"/>
          </a:solidFill>
          <a:ln>
            <a:noFill/>
          </a:ln>
        </p:spPr>
        <p:txBody>
          <a:bodyPr spcFirstLastPara="1" wrap="square" lIns="91425" tIns="45700" rIns="91425" bIns="45700" anchor="ctr" anchorCtr="0">
            <a:noAutofit/>
          </a:bodyPr>
          <a:lstStyle/>
          <a:p>
            <a:pPr lvl="0">
              <a:buSzPts val="900"/>
            </a:pPr>
            <a:r>
              <a:rPr lang="en-US" dirty="0" err="1"/>
              <a:t>Melnik</a:t>
            </a:r>
            <a:r>
              <a:rPr lang="en-US" dirty="0"/>
              <a:t> </a:t>
            </a:r>
            <a:r>
              <a:rPr lang="en-US" dirty="0" err="1"/>
              <a:t>Vsevolod</a:t>
            </a:r>
            <a:r>
              <a:rPr lang="ru-RU" dirty="0"/>
              <a:t>, </a:t>
            </a:r>
            <a:r>
              <a:rPr lang="en" dirty="0"/>
              <a:t>Client-Server Mobile Application for Synthesizing Arrangements for Musical Compositions</a:t>
            </a:r>
            <a:endParaRPr lang="ru-RU" dirty="0"/>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76174</TotalTime>
  <Words>914</Words>
  <Application>Microsoft Macintosh PowerPoint</Application>
  <PresentationFormat>Экран (16:9)</PresentationFormat>
  <Paragraphs>157</Paragraphs>
  <Slides>10</Slides>
  <Notes>10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Arial Narrow</vt:lpstr>
      <vt:lpstr>Helvetica Neue</vt:lpstr>
      <vt:lpstr>Quattrocento Sans</vt:lpstr>
      <vt:lpstr>Wingdings</vt:lpstr>
      <vt:lpstr>Arial</vt:lpstr>
      <vt:lpstr>Helvetica</vt:lpstr>
      <vt:lpstr>White</vt:lpstr>
      <vt:lpstr>Презентация PowerPoint</vt:lpstr>
      <vt:lpstr>The Subject Area</vt:lpstr>
      <vt:lpstr>The Purpose and Objectives of The Project</vt:lpstr>
      <vt:lpstr>Functional Requirements</vt:lpstr>
      <vt:lpstr>Analysis of Existing Solutions</vt:lpstr>
      <vt:lpstr>Technologies and Implementation Tools</vt:lpstr>
      <vt:lpstr>Architecture</vt:lpstr>
      <vt:lpstr>Expected Results</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HP 16</dc:creator>
  <cp:lastModifiedBy>Microsoft Office User</cp:lastModifiedBy>
  <cp:revision>28</cp:revision>
  <dcterms:modified xsi:type="dcterms:W3CDTF">2024-03-22T09:15:20Z</dcterms:modified>
</cp:coreProperties>
</file>