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b9712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b9712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eb97129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eb97129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b97129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eb97129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b97129b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eb97129b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b97129b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b97129b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eb97129b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eb97129b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b97129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eb97129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b97129b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eb97129b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SemEval-2019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40"/>
              <a:t>Subtask A: Detecting Offensive language in social Media</a:t>
            </a:r>
            <a:endParaRPr sz="19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complete subtask A and subtask B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Read tagged data from flat file in to dataframe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Plot the data </a:t>
            </a:r>
            <a:r>
              <a:rPr lang="en-GB"/>
              <a:t>distribution</a:t>
            </a:r>
            <a:r>
              <a:rPr lang="en-GB"/>
              <a:t> in histogram to check data balance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500" y="3227950"/>
            <a:ext cx="1812925" cy="11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030"/>
              <a:buFont typeface="Arial"/>
              <a:buNone/>
            </a:pPr>
            <a:r>
              <a:rPr lang="en-GB" sz="2155"/>
              <a:t>Subtask A: Detecting Offensive language in social Media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Remove Stopwords and decontract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Plot the wordcloud to find the most repeated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Clean process removes stop words from first word cloud to create second word cloud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Word Cloud before cleaning			                       Word Cloud after cleaning		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075" y="3304175"/>
            <a:ext cx="3062325" cy="16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04175"/>
            <a:ext cx="3231950" cy="1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5"/>
              <a:t>Subtask A: Detecting Offensive language in social Media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Lemmatize and stemm the words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Split data into training and validation sets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one hot encoding for input and output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Different Types of Model used for solving the problem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Convolution Model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LSTM Model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 Fold cross </a:t>
            </a:r>
            <a:r>
              <a:rPr lang="en-GB"/>
              <a:t>validation using Dense layers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 Models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Calculate Model accuracy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Predict </a:t>
            </a:r>
            <a:r>
              <a:rPr lang="en-GB"/>
              <a:t> the output using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5"/>
              <a:t>Subtask A: Detecting Offensive language in social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Convolution Model outputs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375" y="2078875"/>
            <a:ext cx="5542125" cy="26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5"/>
              <a:t>Subtask A: Detecting Offensive language in social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LSTM Model output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775" y="1899375"/>
            <a:ext cx="5631374" cy="27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5"/>
              <a:t>Subtask A: Detecting Offensive language in social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K-Fold Cross Validation using Only </a:t>
            </a:r>
            <a:br>
              <a:rPr lang="en-GB"/>
            </a:br>
            <a:r>
              <a:rPr lang="en-GB"/>
              <a:t>Dense layers 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400" y="2107025"/>
            <a:ext cx="4693200" cy="23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33"/>
              <a:t>Subtask B: Detecting offensive language is </a:t>
            </a:r>
            <a:r>
              <a:rPr lang="en-GB" sz="1933"/>
              <a:t>targeted or untargeted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Convolution Model Output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50" y="1986050"/>
            <a:ext cx="5824199" cy="28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33"/>
              <a:t>Subtask B: Detecting offensive language is targeted or untargeted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LSTM Model output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75" y="1910125"/>
            <a:ext cx="5610651" cy="2768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