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1" r:id="rId2"/>
    <p:sldId id="257" r:id="rId3"/>
    <p:sldId id="258" r:id="rId4"/>
    <p:sldId id="259" r:id="rId5"/>
    <p:sldId id="260" r:id="rId6"/>
    <p:sldId id="261" r:id="rId7"/>
    <p:sldId id="262" r:id="rId8"/>
    <p:sldId id="263" r:id="rId9"/>
    <p:sldId id="265" r:id="rId10"/>
    <p:sldId id="266" r:id="rId11"/>
    <p:sldId id="267" r:id="rId12"/>
    <p:sldId id="268" r:id="rId13"/>
    <p:sldId id="272"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0" d="100"/>
          <a:sy n="80" d="100"/>
        </p:scale>
        <p:origin x="-96" y="-78"/>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pPr/>
              <a:t>9/9/2025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pPr/>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9/9/2025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D927955-82C5-75B0-724B-B7C50AFC24C6}"/>
              </a:ext>
            </a:extLst>
          </p:cNvPr>
          <p:cNvSpPr>
            <a:spLocks noGrp="1"/>
          </p:cNvSpPr>
          <p:nvPr>
            <p:ph idx="1"/>
          </p:nvPr>
        </p:nvSpPr>
        <p:spPr>
          <a:xfrm>
            <a:off x="1141412" y="1214422"/>
            <a:ext cx="9905999" cy="4576779"/>
          </a:xfrm>
        </p:spPr>
        <p:txBody>
          <a:bodyPr/>
          <a:lstStyle/>
          <a:p>
            <a:r>
              <a:rPr lang="en-IN" dirty="0">
                <a:solidFill>
                  <a:schemeClr val="bg1"/>
                </a:solidFill>
              </a:rPr>
              <a:t>Name: </a:t>
            </a:r>
            <a:r>
              <a:rPr lang="en-IN" dirty="0" err="1">
                <a:solidFill>
                  <a:schemeClr val="bg2"/>
                </a:solidFill>
              </a:rPr>
              <a:t>R.kamalesh</a:t>
            </a:r>
            <a:endParaRPr lang="en-IN" dirty="0">
              <a:solidFill>
                <a:schemeClr val="bg1"/>
              </a:solidFill>
            </a:endParaRPr>
          </a:p>
          <a:p>
            <a:r>
              <a:rPr lang="en-IN" dirty="0" err="1">
                <a:solidFill>
                  <a:schemeClr val="bg1"/>
                </a:solidFill>
              </a:rPr>
              <a:t>Regno</a:t>
            </a:r>
            <a:r>
              <a:rPr lang="en-IN" dirty="0">
                <a:solidFill>
                  <a:schemeClr val="bg1"/>
                </a:solidFill>
              </a:rPr>
              <a:t>: </a:t>
            </a:r>
            <a:r>
              <a:rPr lang="en-IN" dirty="0" smtClean="0">
                <a:solidFill>
                  <a:schemeClr val="bg1"/>
                </a:solidFill>
              </a:rPr>
              <a:t>20324u48014</a:t>
            </a:r>
          </a:p>
          <a:p>
            <a:r>
              <a:rPr lang="en-IN" dirty="0" smtClean="0">
                <a:solidFill>
                  <a:schemeClr val="bg1"/>
                </a:solidFill>
              </a:rPr>
              <a:t>NMID : 1D1281CDC222991A2794BE597765A0CC</a:t>
            </a:r>
          </a:p>
          <a:p>
            <a:r>
              <a:rPr lang="en-IN" dirty="0" smtClean="0">
                <a:solidFill>
                  <a:schemeClr val="bg1"/>
                </a:solidFill>
              </a:rPr>
              <a:t>Department : data science</a:t>
            </a:r>
            <a:endParaRPr lang="en-IN" dirty="0">
              <a:solidFill>
                <a:schemeClr val="bg1"/>
              </a:solidFill>
            </a:endParaRPr>
          </a:p>
          <a:p>
            <a:r>
              <a:rPr lang="en-IN" dirty="0">
                <a:solidFill>
                  <a:schemeClr val="bg1"/>
                </a:solidFill>
              </a:rPr>
              <a:t>College /university: </a:t>
            </a:r>
            <a:r>
              <a:rPr lang="en-IN" dirty="0" err="1">
                <a:solidFill>
                  <a:schemeClr val="bg1"/>
                </a:solidFill>
              </a:rPr>
              <a:t>Dr.</a:t>
            </a:r>
            <a:r>
              <a:rPr lang="en-IN" dirty="0">
                <a:solidFill>
                  <a:schemeClr val="bg1"/>
                </a:solidFill>
              </a:rPr>
              <a:t> </a:t>
            </a:r>
            <a:r>
              <a:rPr lang="en-IN" dirty="0" err="1">
                <a:solidFill>
                  <a:schemeClr val="bg1"/>
                </a:solidFill>
              </a:rPr>
              <a:t>M.g.r</a:t>
            </a:r>
            <a:r>
              <a:rPr lang="en-IN" dirty="0">
                <a:solidFill>
                  <a:schemeClr val="bg1"/>
                </a:solidFill>
              </a:rPr>
              <a:t>. </a:t>
            </a:r>
            <a:r>
              <a:rPr lang="en-IN" dirty="0" err="1">
                <a:solidFill>
                  <a:schemeClr val="bg1"/>
                </a:solidFill>
              </a:rPr>
              <a:t>Chockalingam</a:t>
            </a:r>
            <a:r>
              <a:rPr lang="en-IN" dirty="0">
                <a:solidFill>
                  <a:schemeClr val="bg1"/>
                </a:solidFill>
              </a:rPr>
              <a:t> arts college /</a:t>
            </a:r>
            <a:r>
              <a:rPr lang="en-IN" dirty="0" err="1" smtClean="0">
                <a:solidFill>
                  <a:schemeClr val="bg1"/>
                </a:solidFill>
              </a:rPr>
              <a:t>Thiruvalluvar</a:t>
            </a:r>
            <a:r>
              <a:rPr lang="en-IN" dirty="0" smtClean="0">
                <a:solidFill>
                  <a:schemeClr val="bg1"/>
                </a:solidFill>
              </a:rPr>
              <a:t> university</a:t>
            </a:r>
            <a:endParaRPr lang="en-IN" dirty="0">
              <a:solidFill>
                <a:schemeClr val="bg1"/>
              </a:solidFill>
            </a:endParaRPr>
          </a:p>
          <a:p>
            <a:endParaRPr lang="en-IN" dirty="0">
              <a:solidFill>
                <a:schemeClr val="bg1"/>
              </a:solidFill>
            </a:endParaRPr>
          </a:p>
        </p:txBody>
      </p:sp>
    </p:spTree>
    <p:extLst>
      <p:ext uri="{BB962C8B-B14F-4D97-AF65-F5344CB8AC3E}">
        <p14:creationId xmlns="" xmlns:p14="http://schemas.microsoft.com/office/powerpoint/2010/main" val="2666601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 xmlns:a16="http://schemas.microsoft.com/office/drawing/2014/main" id="{C9AD0EBC-CF8D-82A5-D529-921BA025DD68}"/>
              </a:ext>
            </a:extLst>
          </p:cNvPr>
          <p:cNvSpPr>
            <a:spLocks noGrp="1"/>
          </p:cNvSpPr>
          <p:nvPr>
            <p:ph idx="1"/>
          </p:nvPr>
        </p:nvSpPr>
        <p:spPr/>
        <p:txBody>
          <a:bodyPr>
            <a:normAutofit/>
          </a:bodyPr>
          <a:lstStyle/>
          <a:p>
            <a:r>
              <a:rPr lang="en-IN" dirty="0"/>
              <a:t>4. Contact Form – Easy way to reach out
5. Resume/CV Download – Option to view or download.
6. Testimonials/Recommendations – Feedback from clients or peers.
7. Blog/Articles (Optional) – Share thoughts, experiences, or tutorials.</a:t>
            </a:r>
            <a:endParaRPr lang="en-US" dirty="0"/>
          </a:p>
        </p:txBody>
      </p:sp>
    </p:spTree>
    <p:extLst>
      <p:ext uri="{BB962C8B-B14F-4D97-AF65-F5344CB8AC3E}">
        <p14:creationId xmlns="" xmlns:p14="http://schemas.microsoft.com/office/powerpoint/2010/main" val="203221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BEDE0DB-17B5-0CBD-2648-57BF5FA2C10A}"/>
              </a:ext>
            </a:extLst>
          </p:cNvPr>
          <p:cNvSpPr>
            <a:spLocks noGrp="1"/>
          </p:cNvSpPr>
          <p:nvPr>
            <p:ph idx="1"/>
          </p:nvPr>
        </p:nvSpPr>
        <p:spPr>
          <a:xfrm>
            <a:off x="1593722" y="1479337"/>
            <a:ext cx="9905999" cy="3541714"/>
          </a:xfrm>
        </p:spPr>
        <p:txBody>
          <a:bodyPr>
            <a:normAutofit/>
          </a:bodyPr>
          <a:lstStyle/>
          <a:p>
            <a:r>
              <a:rPr lang="en-IN" dirty="0">
                <a:solidFill>
                  <a:schemeClr val="bg1"/>
                </a:solidFill>
              </a:rPr>
              <a:t>Functionality</a:t>
            </a:r>
            <a:r>
              <a:rPr lang="en-IN" dirty="0"/>
              <a:t>
Responsive Design – Works on desktop, tablet, and mobile.
Interactive UI – Smooth navigation, animations, hover effects.
Search/Filter Projects – Sort projects by category/technology.
SEO Optimization – Improves visibility in search engines.
Social Media Integration – Links to LinkedIn, GitHub, etc.</a:t>
            </a:r>
            <a:endParaRPr lang="en-US" dirty="0"/>
          </a:p>
        </p:txBody>
      </p:sp>
    </p:spTree>
    <p:extLst>
      <p:ext uri="{BB962C8B-B14F-4D97-AF65-F5344CB8AC3E}">
        <p14:creationId xmlns="" xmlns:p14="http://schemas.microsoft.com/office/powerpoint/2010/main" val="365601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337A91-2145-6074-9962-E5107DF0175E}"/>
              </a:ext>
            </a:extLst>
          </p:cNvPr>
          <p:cNvSpPr>
            <a:spLocks noGrp="1"/>
          </p:cNvSpPr>
          <p:nvPr>
            <p:ph type="title"/>
          </p:nvPr>
        </p:nvSpPr>
        <p:spPr/>
        <p:txBody>
          <a:bodyPr/>
          <a:lstStyle/>
          <a:p>
            <a:r>
              <a:rPr lang="en-IN" dirty="0">
                <a:solidFill>
                  <a:schemeClr val="bg2"/>
                </a:solidFill>
              </a:rPr>
              <a:t>Results and screenshots</a:t>
            </a:r>
            <a:r>
              <a:rPr lang="en-IN" dirty="0"/>
              <a:t> </a:t>
            </a:r>
            <a:endParaRPr lang="en-US" dirty="0"/>
          </a:p>
        </p:txBody>
      </p:sp>
      <p:sp>
        <p:nvSpPr>
          <p:cNvPr id="3" name="Content Placeholder 2">
            <a:extLst>
              <a:ext uri="{FF2B5EF4-FFF2-40B4-BE49-F238E27FC236}">
                <a16:creationId xmlns="" xmlns:a16="http://schemas.microsoft.com/office/drawing/2014/main" id="{9995EAAF-33F9-4FDF-6132-55CFB27FB8B1}"/>
              </a:ext>
            </a:extLst>
          </p:cNvPr>
          <p:cNvSpPr>
            <a:spLocks noGrp="1"/>
          </p:cNvSpPr>
          <p:nvPr>
            <p:ph idx="1"/>
          </p:nvPr>
        </p:nvSpPr>
        <p:spPr>
          <a:xfrm>
            <a:off x="1288107" y="1907198"/>
            <a:ext cx="9905999" cy="3541714"/>
          </a:xfrm>
        </p:spPr>
        <p:txBody>
          <a:bodyPr>
            <a:normAutofit/>
          </a:bodyPr>
          <a:lstStyle/>
          <a:p>
            <a:r>
              <a:rPr lang="en-IN" dirty="0"/>
              <a:t>Can you clarify what you want the results and screenshots for?
Do you mean results &amp; screenshots of a website project (like the music website or event website you asked earlier)?
Or do you need outputs and screenshots of code execution (HTML page output, tools, etc.)</a:t>
            </a:r>
            <a:endParaRPr lang="en-US" dirty="0"/>
          </a:p>
        </p:txBody>
      </p:sp>
    </p:spTree>
    <p:extLst>
      <p:ext uri="{BB962C8B-B14F-4D97-AF65-F5344CB8AC3E}">
        <p14:creationId xmlns="" xmlns:p14="http://schemas.microsoft.com/office/powerpoint/2010/main" val="3171428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YPC\Downloads\_C__Users_MYPC_Desktop_kamalesh_index.html.png"/>
          <p:cNvPicPr>
            <a:picLocks noChangeAspect="1" noChangeArrowheads="1"/>
          </p:cNvPicPr>
          <p:nvPr/>
        </p:nvPicPr>
        <p:blipFill>
          <a:blip r:embed="rId2"/>
          <a:srcRect/>
          <a:stretch>
            <a:fillRect/>
          </a:stretch>
        </p:blipFill>
        <p:spPr bwMode="auto">
          <a:xfrm>
            <a:off x="2524100" y="0"/>
            <a:ext cx="5786478" cy="6572272"/>
          </a:xfrm>
          <a:prstGeom prst="rect">
            <a:avLst/>
          </a:prstGeom>
          <a:noFill/>
        </p:spPr>
      </p:pic>
      <p:sp>
        <p:nvSpPr>
          <p:cNvPr id="3" name="Rectangle 2"/>
          <p:cNvSpPr/>
          <p:nvPr/>
        </p:nvSpPr>
        <p:spPr>
          <a:xfrm>
            <a:off x="238084" y="214290"/>
            <a:ext cx="2398480" cy="461665"/>
          </a:xfrm>
          <a:prstGeom prst="rect">
            <a:avLst/>
          </a:prstGeom>
        </p:spPr>
        <p:txBody>
          <a:bodyPr wrap="square">
            <a:spAutoFit/>
          </a:bodyPr>
          <a:lstStyle/>
          <a:p>
            <a:r>
              <a:rPr lang="en-IN" sz="2400" dirty="0" smtClean="0">
                <a:solidFill>
                  <a:schemeClr val="bg2"/>
                </a:solidFill>
              </a:rPr>
              <a:t>screenshots</a:t>
            </a:r>
            <a:r>
              <a:rPr lang="en-IN" sz="2400" dirty="0" smtClean="0"/>
              <a:t> </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0297CD-6504-B6E5-3588-46531833C3E4}"/>
              </a:ext>
            </a:extLst>
          </p:cNvPr>
          <p:cNvSpPr>
            <a:spLocks noGrp="1"/>
          </p:cNvSpPr>
          <p:nvPr>
            <p:ph type="title"/>
          </p:nvPr>
        </p:nvSpPr>
        <p:spPr/>
        <p:txBody>
          <a:bodyPr/>
          <a:lstStyle/>
          <a:p>
            <a:r>
              <a:rPr lang="en-IN" dirty="0">
                <a:solidFill>
                  <a:schemeClr val="bg1"/>
                </a:solidFill>
              </a:rPr>
              <a:t>Conclusion</a:t>
            </a:r>
            <a:r>
              <a:rPr lang="en-IN" dirty="0"/>
              <a:t> </a:t>
            </a:r>
            <a:endParaRPr lang="en-US" dirty="0"/>
          </a:p>
        </p:txBody>
      </p:sp>
      <p:sp>
        <p:nvSpPr>
          <p:cNvPr id="3" name="Content Placeholder 2">
            <a:extLst>
              <a:ext uri="{FF2B5EF4-FFF2-40B4-BE49-F238E27FC236}">
                <a16:creationId xmlns="" xmlns:a16="http://schemas.microsoft.com/office/drawing/2014/main" id="{66828FB0-2851-DCDE-8EA2-87EF5DD191BC}"/>
              </a:ext>
            </a:extLst>
          </p:cNvPr>
          <p:cNvSpPr>
            <a:spLocks noGrp="1"/>
          </p:cNvSpPr>
          <p:nvPr>
            <p:ph idx="1"/>
          </p:nvPr>
        </p:nvSpPr>
        <p:spPr>
          <a:xfrm>
            <a:off x="1141413" y="1658143"/>
            <a:ext cx="9905999" cy="3541714"/>
          </a:xfrm>
        </p:spPr>
        <p:txBody>
          <a:bodyPr>
            <a:normAutofit/>
          </a:bodyPr>
          <a:lstStyle/>
          <a:p>
            <a:pPr marL="0" indent="0">
              <a:buNone/>
            </a:pPr>
            <a:r>
              <a:rPr lang="en-IN" dirty="0"/>
              <a:t>
This project highlights the importance of developing a user-friendly and efficient platform that meets the needs of its target users. By integrating essential features, clear design, and reliable functionality, the project demonstrates how technology can be applied to solve real-world problems effectively. Overall, the project serves as a strong foundation for future improvements, scalability, and innovation, ensuring that it continues to provide value to its end users.</a:t>
            </a:r>
            <a:endParaRPr lang="en-US" dirty="0"/>
          </a:p>
        </p:txBody>
      </p:sp>
    </p:spTree>
    <p:extLst>
      <p:ext uri="{BB962C8B-B14F-4D97-AF65-F5344CB8AC3E}">
        <p14:creationId xmlns="" xmlns:p14="http://schemas.microsoft.com/office/powerpoint/2010/main" val="1336440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BB5EB89-643C-A3D2-032E-7538ADA2F76D}"/>
              </a:ext>
            </a:extLst>
          </p:cNvPr>
          <p:cNvSpPr>
            <a:spLocks noGrp="1"/>
          </p:cNvSpPr>
          <p:nvPr>
            <p:ph idx="1"/>
          </p:nvPr>
        </p:nvSpPr>
        <p:spPr/>
        <p:txBody>
          <a:bodyPr/>
          <a:lstStyle/>
          <a:p>
            <a:endParaRPr lang="en-IN" b="1" dirty="0"/>
          </a:p>
          <a:p>
            <a:endParaRPr lang="en-IN" b="1" dirty="0"/>
          </a:p>
          <a:p>
            <a:r>
              <a:rPr lang="en-IN" b="1" dirty="0"/>
              <a:t>                                           </a:t>
            </a:r>
            <a:r>
              <a:rPr lang="en-IN" b="1" dirty="0">
                <a:solidFill>
                  <a:schemeClr val="bg1"/>
                </a:solidFill>
              </a:rPr>
              <a:t> Thank you</a:t>
            </a:r>
            <a:r>
              <a:rPr lang="en-IN" b="1" dirty="0"/>
              <a:t>   </a:t>
            </a:r>
          </a:p>
          <a:p>
            <a:endParaRPr lang="en-IN" b="1" dirty="0"/>
          </a:p>
          <a:p>
            <a:r>
              <a:rPr lang="en-IN" b="1" dirty="0"/>
              <a:t>                           </a:t>
            </a:r>
            <a:endParaRPr lang="en-US" b="1" dirty="0"/>
          </a:p>
        </p:txBody>
      </p:sp>
      <p:sp>
        <p:nvSpPr>
          <p:cNvPr id="7" name="Content Placeholder 6">
            <a:extLst>
              <a:ext uri="{FF2B5EF4-FFF2-40B4-BE49-F238E27FC236}">
                <a16:creationId xmlns="" xmlns:a16="http://schemas.microsoft.com/office/drawing/2014/main" id="{176DA853-A358-58A0-FA05-50AB4EA02F9F}"/>
              </a:ext>
            </a:extLst>
          </p:cNvPr>
          <p:cNvSpPr>
            <a:spLocks noGrp="1"/>
          </p:cNvSpPr>
          <p:nvPr>
            <p:ph idx="1"/>
          </p:nvPr>
        </p:nvSpPr>
        <p:spPr/>
        <p:txBody>
          <a:bodyPr/>
          <a:lstStyle/>
          <a:p>
            <a:endParaRPr lang="en-US"/>
          </a:p>
        </p:txBody>
      </p:sp>
    </p:spTree>
    <p:extLst>
      <p:ext uri="{BB962C8B-B14F-4D97-AF65-F5344CB8AC3E}">
        <p14:creationId xmlns="" xmlns:p14="http://schemas.microsoft.com/office/powerpoint/2010/main" val="3414950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1798C1-D146-54CF-0FAB-3AEF575764C7}"/>
              </a:ext>
            </a:extLst>
          </p:cNvPr>
          <p:cNvSpPr>
            <a:spLocks noGrp="1"/>
          </p:cNvSpPr>
          <p:nvPr>
            <p:ph type="title"/>
          </p:nvPr>
        </p:nvSpPr>
        <p:spPr/>
        <p:txBody>
          <a:bodyPr/>
          <a:lstStyle/>
          <a:p>
            <a:r>
              <a:rPr lang="en-IN" dirty="0">
                <a:solidFill>
                  <a:schemeClr val="bg2"/>
                </a:solidFill>
              </a:rPr>
              <a:t>Project overview </a:t>
            </a:r>
            <a:endParaRPr lang="en-US" dirty="0">
              <a:solidFill>
                <a:schemeClr val="bg2"/>
              </a:solidFill>
            </a:endParaRPr>
          </a:p>
        </p:txBody>
      </p:sp>
      <p:sp>
        <p:nvSpPr>
          <p:cNvPr id="3" name="Content Placeholder 2">
            <a:extLst>
              <a:ext uri="{FF2B5EF4-FFF2-40B4-BE49-F238E27FC236}">
                <a16:creationId xmlns="" xmlns:a16="http://schemas.microsoft.com/office/drawing/2014/main" id="{0D4A1625-4105-F2BA-EF01-16D2956068E0}"/>
              </a:ext>
            </a:extLst>
          </p:cNvPr>
          <p:cNvSpPr>
            <a:spLocks noGrp="1"/>
          </p:cNvSpPr>
          <p:nvPr>
            <p:ph idx="1"/>
          </p:nvPr>
        </p:nvSpPr>
        <p:spPr>
          <a:xfrm>
            <a:off x="1031391" y="1658143"/>
            <a:ext cx="9905999" cy="3541714"/>
          </a:xfrm>
        </p:spPr>
        <p:txBody>
          <a:bodyPr>
            <a:normAutofit/>
          </a:bodyPr>
          <a:lstStyle/>
          <a:p>
            <a:r>
              <a:rPr lang="en-IN" dirty="0"/>
              <a:t>1. Introduction – A short background about what the project is about.
2. Objectives – What you want to achieve.
3. Scope – What the project will cover and not cover.
4. Methodology/Approach – How the project will be carried out.</a:t>
            </a:r>
            <a:endParaRPr lang="en-US" dirty="0"/>
          </a:p>
        </p:txBody>
      </p:sp>
    </p:spTree>
    <p:extLst>
      <p:ext uri="{BB962C8B-B14F-4D97-AF65-F5344CB8AC3E}">
        <p14:creationId xmlns="" xmlns:p14="http://schemas.microsoft.com/office/powerpoint/2010/main" val="3325070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048EF2B-9AF2-0CF2-BED5-3DAD0AF4AA21}"/>
              </a:ext>
            </a:extLst>
          </p:cNvPr>
          <p:cNvSpPr>
            <a:spLocks noGrp="1"/>
          </p:cNvSpPr>
          <p:nvPr>
            <p:ph idx="1"/>
          </p:nvPr>
        </p:nvSpPr>
        <p:spPr>
          <a:xfrm>
            <a:off x="1141412" y="2249486"/>
            <a:ext cx="9905999" cy="4412919"/>
          </a:xfrm>
        </p:spPr>
        <p:txBody>
          <a:bodyPr>
            <a:normAutofit/>
          </a:bodyPr>
          <a:lstStyle/>
          <a:p>
            <a:r>
              <a:rPr lang="en-IN" dirty="0"/>
              <a:t>5. Expected Outcomes – What results you expect at the end.
6. Timeline – Duration or phases of the project.
7. Team/Stakeholders – People involved in the project.</a:t>
            </a:r>
          </a:p>
          <a:p>
            <a:r>
              <a:rPr lang="en-IN" dirty="0"/>
              <a:t>(e.g., “music website,” “event management system,” “business plan,” etc.),</a:t>
            </a:r>
            <a:endParaRPr lang="en-US" dirty="0"/>
          </a:p>
        </p:txBody>
      </p:sp>
    </p:spTree>
    <p:extLst>
      <p:ext uri="{BB962C8B-B14F-4D97-AF65-F5344CB8AC3E}">
        <p14:creationId xmlns="" xmlns:p14="http://schemas.microsoft.com/office/powerpoint/2010/main" val="2654663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957833-E8F3-EFE5-44F8-DC6422948BB4}"/>
              </a:ext>
            </a:extLst>
          </p:cNvPr>
          <p:cNvSpPr>
            <a:spLocks noGrp="1"/>
          </p:cNvSpPr>
          <p:nvPr>
            <p:ph type="title"/>
          </p:nvPr>
        </p:nvSpPr>
        <p:spPr/>
        <p:txBody>
          <a:bodyPr/>
          <a:lstStyle/>
          <a:p>
            <a:r>
              <a:rPr lang="en-IN" dirty="0">
                <a:solidFill>
                  <a:schemeClr val="bg2"/>
                </a:solidFill>
              </a:rPr>
              <a:t>Who are the end users?</a:t>
            </a:r>
            <a:endParaRPr lang="en-US" dirty="0">
              <a:solidFill>
                <a:schemeClr val="bg2"/>
              </a:solidFill>
            </a:endParaRPr>
          </a:p>
        </p:txBody>
      </p:sp>
      <p:sp>
        <p:nvSpPr>
          <p:cNvPr id="3" name="Content Placeholder 2">
            <a:extLst>
              <a:ext uri="{FF2B5EF4-FFF2-40B4-BE49-F238E27FC236}">
                <a16:creationId xmlns="" xmlns:a16="http://schemas.microsoft.com/office/drawing/2014/main" id="{9EF53C15-DD7C-93F0-8783-37CB18EFAC47}"/>
              </a:ext>
            </a:extLst>
          </p:cNvPr>
          <p:cNvSpPr>
            <a:spLocks noGrp="1"/>
          </p:cNvSpPr>
          <p:nvPr>
            <p:ph idx="1"/>
          </p:nvPr>
        </p:nvSpPr>
        <p:spPr/>
        <p:txBody>
          <a:bodyPr>
            <a:normAutofit fontScale="77500" lnSpcReduction="20000"/>
          </a:bodyPr>
          <a:lstStyle/>
          <a:p>
            <a:r>
              <a:rPr lang="en-IN" dirty="0"/>
              <a:t>End users are the people who ultimately use a product, service, or system. They are the final consumers who interact directly with what has been created, rather than those who design, develop, or distribute </a:t>
            </a:r>
            <a:r>
              <a:rPr lang="en-IN" dirty="0" err="1"/>
              <a:t>itFor</a:t>
            </a:r>
            <a:r>
              <a:rPr lang="en-IN" dirty="0"/>
              <a:t> example:
In software → End users are the people who install and use the application on their devices.
In a website → The visitors who browse, register, or perform actions on the site.
End users are the people who ultimately use a product, service, or system. They are the final consumers who interact directly with what has been created, rather than those who design, develop, or distribute it.
In a product → The customer who actually uses the item, not just the one who sells or manufactures it.</a:t>
            </a:r>
            <a:endParaRPr lang="en-US" dirty="0"/>
          </a:p>
        </p:txBody>
      </p:sp>
    </p:spTree>
    <p:extLst>
      <p:ext uri="{BB962C8B-B14F-4D97-AF65-F5344CB8AC3E}">
        <p14:creationId xmlns="" xmlns:p14="http://schemas.microsoft.com/office/powerpoint/2010/main" val="3077151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0850B-9B02-DFDC-7CDD-63BE27699FBB}"/>
              </a:ext>
            </a:extLst>
          </p:cNvPr>
          <p:cNvSpPr>
            <a:spLocks noGrp="1"/>
          </p:cNvSpPr>
          <p:nvPr>
            <p:ph type="title"/>
          </p:nvPr>
        </p:nvSpPr>
        <p:spPr/>
        <p:txBody>
          <a:bodyPr/>
          <a:lstStyle/>
          <a:p>
            <a:r>
              <a:rPr lang="en-IN" dirty="0">
                <a:solidFill>
                  <a:schemeClr val="bg2"/>
                </a:solidFill>
              </a:rPr>
              <a:t>Tools</a:t>
            </a:r>
            <a:r>
              <a:rPr lang="en-IN" dirty="0"/>
              <a:t> </a:t>
            </a:r>
            <a:r>
              <a:rPr lang="en-IN" dirty="0">
                <a:solidFill>
                  <a:schemeClr val="bg2"/>
                </a:solidFill>
              </a:rPr>
              <a:t>and</a:t>
            </a:r>
            <a:r>
              <a:rPr lang="en-IN" dirty="0"/>
              <a:t> </a:t>
            </a:r>
            <a:r>
              <a:rPr lang="en-IN" dirty="0">
                <a:solidFill>
                  <a:schemeClr val="bg2"/>
                </a:solidFill>
              </a:rPr>
              <a:t>technologies</a:t>
            </a:r>
            <a:r>
              <a:rPr lang="en-IN" dirty="0"/>
              <a:t> </a:t>
            </a:r>
            <a:endParaRPr lang="en-US" dirty="0"/>
          </a:p>
        </p:txBody>
      </p:sp>
      <p:sp>
        <p:nvSpPr>
          <p:cNvPr id="3" name="Content Placeholder 2">
            <a:extLst>
              <a:ext uri="{FF2B5EF4-FFF2-40B4-BE49-F238E27FC236}">
                <a16:creationId xmlns="" xmlns:a16="http://schemas.microsoft.com/office/drawing/2014/main" id="{B14C9D65-0AD3-982E-ADE4-D22FF1620B7F}"/>
              </a:ext>
            </a:extLst>
          </p:cNvPr>
          <p:cNvSpPr>
            <a:spLocks noGrp="1"/>
          </p:cNvSpPr>
          <p:nvPr>
            <p:ph idx="1"/>
          </p:nvPr>
        </p:nvSpPr>
        <p:spPr/>
        <p:txBody>
          <a:bodyPr>
            <a:normAutofit/>
          </a:bodyPr>
          <a:lstStyle/>
          <a:p>
            <a:r>
              <a:rPr lang="en-IN" dirty="0"/>
              <a:t>🔹 </a:t>
            </a:r>
            <a:r>
              <a:rPr lang="en-IN" dirty="0">
                <a:solidFill>
                  <a:schemeClr val="bg1"/>
                </a:solidFill>
              </a:rPr>
              <a:t>What are Tools and Technologies?</a:t>
            </a:r>
            <a:r>
              <a:rPr lang="en-IN" dirty="0"/>
              <a:t>
Tools → Software, platforms, or applications that help in performing specific tasks (e.g., Microsoft Word for documentation, Git for version control).
Technologies → The methods, frameworks, programming languages, or systems used to build, manage, or operate solutions (e.g., Artificial Intelligence, Cloud Computing, HTML, Java).</a:t>
            </a:r>
            <a:endParaRPr lang="en-US" dirty="0"/>
          </a:p>
        </p:txBody>
      </p:sp>
    </p:spTree>
    <p:extLst>
      <p:ext uri="{BB962C8B-B14F-4D97-AF65-F5344CB8AC3E}">
        <p14:creationId xmlns="" xmlns:p14="http://schemas.microsoft.com/office/powerpoint/2010/main" val="173430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73FFEFE-147A-CD3C-3E55-E8F313FE8BE8}"/>
              </a:ext>
            </a:extLst>
          </p:cNvPr>
          <p:cNvSpPr>
            <a:spLocks noGrp="1"/>
          </p:cNvSpPr>
          <p:nvPr>
            <p:ph type="title"/>
          </p:nvPr>
        </p:nvSpPr>
        <p:spPr>
          <a:xfrm>
            <a:off x="1943711" y="282702"/>
            <a:ext cx="8975342" cy="1568193"/>
          </a:xfrm>
        </p:spPr>
        <p:txBody>
          <a:bodyPr/>
          <a:lstStyle/>
          <a:p>
            <a:r>
              <a:rPr lang="en-IN" dirty="0">
                <a:solidFill>
                  <a:schemeClr val="bg2"/>
                </a:solidFill>
              </a:rPr>
              <a:t>Portfolio and design and layout</a:t>
            </a:r>
            <a:endParaRPr lang="en-US" dirty="0">
              <a:solidFill>
                <a:schemeClr val="bg2"/>
              </a:solidFill>
            </a:endParaRPr>
          </a:p>
        </p:txBody>
      </p:sp>
      <p:sp>
        <p:nvSpPr>
          <p:cNvPr id="3" name="Content Placeholder 2">
            <a:extLst>
              <a:ext uri="{FF2B5EF4-FFF2-40B4-BE49-F238E27FC236}">
                <a16:creationId xmlns="" xmlns:a16="http://schemas.microsoft.com/office/drawing/2014/main" id="{D1070386-567F-16FB-F00F-D216F58743AB}"/>
              </a:ext>
            </a:extLst>
          </p:cNvPr>
          <p:cNvSpPr>
            <a:spLocks noGrp="1"/>
          </p:cNvSpPr>
          <p:nvPr>
            <p:ph idx="1"/>
          </p:nvPr>
        </p:nvSpPr>
        <p:spPr/>
        <p:txBody>
          <a:bodyPr>
            <a:normAutofit/>
          </a:bodyPr>
          <a:lstStyle/>
          <a:p>
            <a:r>
              <a:rPr lang="en-IN" dirty="0"/>
              <a:t>🔹</a:t>
            </a:r>
            <a:r>
              <a:rPr lang="en-IN" dirty="0">
                <a:solidFill>
                  <a:schemeClr val="bg1"/>
                </a:solidFill>
              </a:rPr>
              <a:t> Essential Sections for a Portfolio</a:t>
            </a:r>
            <a:r>
              <a:rPr lang="en-IN" dirty="0"/>
              <a:t>
1. Header / Intro
Name or Brand Logo
Short tagline (e.g., “UI/UX Designer | Front-End Developer | Creative Thinker”)
Profile photo or hero illustration</a:t>
            </a:r>
            <a:endParaRPr lang="en-US" dirty="0"/>
          </a:p>
        </p:txBody>
      </p:sp>
    </p:spTree>
    <p:extLst>
      <p:ext uri="{BB962C8B-B14F-4D97-AF65-F5344CB8AC3E}">
        <p14:creationId xmlns="" xmlns:p14="http://schemas.microsoft.com/office/powerpoint/2010/main" val="164160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31FA809-8934-D24F-2C62-DA64B8567D3B}"/>
              </a:ext>
            </a:extLst>
          </p:cNvPr>
          <p:cNvSpPr>
            <a:spLocks noGrp="1"/>
          </p:cNvSpPr>
          <p:nvPr>
            <p:ph idx="1"/>
          </p:nvPr>
        </p:nvSpPr>
        <p:spPr/>
        <p:txBody>
          <a:bodyPr/>
          <a:lstStyle/>
          <a:p>
            <a:r>
              <a:rPr lang="en-IN" dirty="0">
                <a:solidFill>
                  <a:schemeClr val="bg1"/>
                </a:solidFill>
              </a:rPr>
              <a:t>2. About Me</a:t>
            </a:r>
            <a:r>
              <a:rPr lang="en-IN" dirty="0"/>
              <a:t>
Brief bio (who you are, what you do, what makes you unique)
Skills and expertise (use icons, progress bars, or clean lists)</a:t>
            </a:r>
            <a:endParaRPr lang="en-US" dirty="0"/>
          </a:p>
        </p:txBody>
      </p:sp>
    </p:spTree>
    <p:extLst>
      <p:ext uri="{BB962C8B-B14F-4D97-AF65-F5344CB8AC3E}">
        <p14:creationId xmlns="" xmlns:p14="http://schemas.microsoft.com/office/powerpoint/2010/main" val="2668609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F18C5B-9802-3040-6A9F-0EB64D5CC7F6}"/>
              </a:ext>
            </a:extLst>
          </p:cNvPr>
          <p:cNvSpPr>
            <a:spLocks noGrp="1"/>
          </p:cNvSpPr>
          <p:nvPr>
            <p:ph idx="1"/>
          </p:nvPr>
        </p:nvSpPr>
        <p:spPr>
          <a:xfrm>
            <a:off x="2865080" y="1919423"/>
            <a:ext cx="9905999" cy="3541714"/>
          </a:xfrm>
        </p:spPr>
        <p:txBody>
          <a:bodyPr>
            <a:normAutofit/>
          </a:bodyPr>
          <a:lstStyle/>
          <a:p>
            <a:r>
              <a:rPr lang="en-IN" dirty="0">
                <a:solidFill>
                  <a:schemeClr val="accent4"/>
                </a:solidFill>
              </a:rPr>
              <a:t>3. Projects / Work Samples</a:t>
            </a:r>
            <a:r>
              <a:rPr lang="en-IN" dirty="0"/>
              <a:t>
Featured projects with thumbnails
Each project card should include:
Title
Short description (problem, solution, tools used)
Visuals (screenshots, </a:t>
            </a:r>
            <a:r>
              <a:rPr lang="en-IN" dirty="0" err="1"/>
              <a:t>mockups</a:t>
            </a:r>
            <a:r>
              <a:rPr lang="en-IN" dirty="0"/>
              <a:t>, links, demos)</a:t>
            </a:r>
            <a:endParaRPr lang="en-US" dirty="0"/>
          </a:p>
        </p:txBody>
      </p:sp>
    </p:spTree>
    <p:extLst>
      <p:ext uri="{BB962C8B-B14F-4D97-AF65-F5344CB8AC3E}">
        <p14:creationId xmlns="" xmlns:p14="http://schemas.microsoft.com/office/powerpoint/2010/main" val="54580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F7B030-C8FD-DDDC-0291-E03EBAD36973}"/>
              </a:ext>
            </a:extLst>
          </p:cNvPr>
          <p:cNvSpPr>
            <a:spLocks noGrp="1"/>
          </p:cNvSpPr>
          <p:nvPr>
            <p:ph type="title"/>
          </p:nvPr>
        </p:nvSpPr>
        <p:spPr/>
        <p:txBody>
          <a:bodyPr/>
          <a:lstStyle/>
          <a:p>
            <a:r>
              <a:rPr lang="en-IN" dirty="0">
                <a:solidFill>
                  <a:schemeClr val="bg2"/>
                </a:solidFill>
              </a:rPr>
              <a:t>Features</a:t>
            </a:r>
            <a:r>
              <a:rPr lang="en-IN" dirty="0"/>
              <a:t> </a:t>
            </a:r>
            <a:r>
              <a:rPr lang="en-IN" dirty="0">
                <a:solidFill>
                  <a:schemeClr val="bg2"/>
                </a:solidFill>
              </a:rPr>
              <a:t>and</a:t>
            </a:r>
            <a:r>
              <a:rPr lang="en-IN" dirty="0"/>
              <a:t> </a:t>
            </a:r>
            <a:r>
              <a:rPr lang="en-IN" dirty="0">
                <a:solidFill>
                  <a:schemeClr val="bg2"/>
                </a:solidFill>
              </a:rPr>
              <a:t>functionality</a:t>
            </a:r>
            <a:r>
              <a:rPr lang="en-IN" dirty="0"/>
              <a:t> </a:t>
            </a:r>
            <a:endParaRPr lang="en-US" dirty="0"/>
          </a:p>
        </p:txBody>
      </p:sp>
      <p:sp>
        <p:nvSpPr>
          <p:cNvPr id="3" name="Content Placeholder 2">
            <a:extLst>
              <a:ext uri="{FF2B5EF4-FFF2-40B4-BE49-F238E27FC236}">
                <a16:creationId xmlns="" xmlns:a16="http://schemas.microsoft.com/office/drawing/2014/main" id="{56196D8D-BCAA-D9A6-6617-460093BC701B}"/>
              </a:ext>
            </a:extLst>
          </p:cNvPr>
          <p:cNvSpPr>
            <a:spLocks noGrp="1"/>
          </p:cNvSpPr>
          <p:nvPr>
            <p:ph idx="1"/>
          </p:nvPr>
        </p:nvSpPr>
        <p:spPr>
          <a:xfrm>
            <a:off x="1324781" y="1833850"/>
            <a:ext cx="9905999" cy="3541714"/>
          </a:xfrm>
        </p:spPr>
        <p:txBody>
          <a:bodyPr>
            <a:normAutofit/>
          </a:bodyPr>
          <a:lstStyle/>
          <a:p>
            <a:r>
              <a:rPr lang="en-IN" dirty="0">
                <a:solidFill>
                  <a:schemeClr val="bg1"/>
                </a:solidFill>
              </a:rPr>
              <a:t>Features of a Portfolio Website</a:t>
            </a:r>
            <a:r>
              <a:rPr lang="en-IN" dirty="0"/>
              <a:t>
1. Home Page – Brief introduction and highlights.
2. About Section – Personal/professional background.
3. Portfolio/Projects Showcase – Images, descriptions, links, case studies.</a:t>
            </a:r>
            <a:endParaRPr lang="en-US" dirty="0"/>
          </a:p>
        </p:txBody>
      </p:sp>
    </p:spTree>
    <p:extLst>
      <p:ext uri="{BB962C8B-B14F-4D97-AF65-F5344CB8AC3E}">
        <p14:creationId xmlns="" xmlns:p14="http://schemas.microsoft.com/office/powerpoint/2010/main" val="829663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otalTime>45</TotalTime>
  <Words>176</Words>
  <Application>Microsoft Office PowerPoint</Application>
  <PresentationFormat>Custom</PresentationFormat>
  <Paragraphs>31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Circuit</vt:lpstr>
      <vt:lpstr>Slide 1</vt:lpstr>
      <vt:lpstr>Project overview </vt:lpstr>
      <vt:lpstr>Slide 3</vt:lpstr>
      <vt:lpstr>Who are the end users?</vt:lpstr>
      <vt:lpstr>Tools and technologies </vt:lpstr>
      <vt:lpstr>Portfolio and design and layout</vt:lpstr>
      <vt:lpstr>Slide 7</vt:lpstr>
      <vt:lpstr>Slide 8</vt:lpstr>
      <vt:lpstr>Features and functionality </vt:lpstr>
      <vt:lpstr>Slide 10</vt:lpstr>
      <vt:lpstr>Slide 11</vt:lpstr>
      <vt:lpstr>Results and screenshots </vt:lpstr>
      <vt:lpstr>Slide 13</vt:lpstr>
      <vt:lpstr>Conclusion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 D</dc:creator>
  <cp:lastModifiedBy>MYPC</cp:lastModifiedBy>
  <cp:revision>15</cp:revision>
  <dcterms:created xsi:type="dcterms:W3CDTF">2025-09-03T06:13:30Z</dcterms:created>
  <dcterms:modified xsi:type="dcterms:W3CDTF">2025-09-09T07:39:42Z</dcterms:modified>
</cp:coreProperties>
</file>