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89D5AB-D04E-41D8-B681-332C2867FCB2}">
  <a:tblStyle styleId="{DC89D5AB-D04E-41D8-B681-332C2867F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fd7d39f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fd7d39f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fd7d39ff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fd7d39ff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fd7d39ff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fd7d39ff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fd7d39f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fd7d39f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fd7d39ff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fd7d39ff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fd7d39ff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2fd7d39ff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fd7d39ff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fd7d39ff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assisted Web Automation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highlight>
                  <a:srgbClr val="E4E8EE"/>
                </a:highlight>
                <a:latin typeface="Arial"/>
                <a:ea typeface="Arial"/>
                <a:cs typeface="Arial"/>
                <a:sym typeface="Arial"/>
              </a:rPr>
              <a:t>CS221 Project</a:t>
            </a:r>
            <a:endParaRPr sz="8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highlight>
                  <a:srgbClr val="E4E8EE"/>
                </a:highlight>
                <a:latin typeface="Arial"/>
                <a:ea typeface="Arial"/>
                <a:cs typeface="Arial"/>
                <a:sym typeface="Arial"/>
              </a:rPr>
              <a:t>By- tachyon (Mohammad Mahbubuzzaman)</a:t>
            </a:r>
            <a:endParaRPr sz="8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highlight>
                  <a:srgbClr val="E4E8EE"/>
                </a:highlight>
                <a:latin typeface="Arial"/>
                <a:ea typeface="Arial"/>
                <a:cs typeface="Arial"/>
                <a:sym typeface="Arial"/>
              </a:rPr>
              <a:t>Vivkumar (Vivek Kumar)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and Problem Definition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and challenges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and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and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Problem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web browsing tasks with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 tasks like Login, search, scroll, zoom, 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fill-up forms, download/upload of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solutions are heavily dependent on system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approach is to enable web browsing with user commands</a:t>
            </a:r>
            <a:endParaRPr i="1"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 detection and classification of GUI elements - scope of current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Translation of user commands to sequence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“Do Login” action generates sequence of tasks: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/>
              <a:t>Recognize a “Login” button</a:t>
            </a:r>
            <a:r>
              <a:rPr lang="en" sz="1500"/>
              <a:t> → </a:t>
            </a:r>
            <a:r>
              <a:rPr i="1" lang="en" sz="1500"/>
              <a:t>Click a Login Button</a:t>
            </a:r>
            <a:r>
              <a:rPr lang="en" sz="1500"/>
              <a:t> → </a:t>
            </a:r>
            <a:r>
              <a:rPr i="1" lang="en" sz="1500"/>
              <a:t>Input username</a:t>
            </a:r>
            <a:r>
              <a:rPr lang="en" sz="1500"/>
              <a:t>→ </a:t>
            </a:r>
            <a:r>
              <a:rPr i="1" lang="en" sz="1500"/>
              <a:t>Input Password</a:t>
            </a:r>
            <a:r>
              <a:rPr lang="en" sz="1500"/>
              <a:t> → </a:t>
            </a:r>
            <a:r>
              <a:rPr i="1" lang="en" sz="1500"/>
              <a:t>Detect a successful or unsuccessful login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The recognition of the GUI elements on website screen is a challenging task 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diversity of UI designs and display screens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complexity and customization of GUI skeletons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Collect Representative dataset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Public dataset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Modification to Public dataset - mislabel, under-representation, too few data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Identify correct Model Architecture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Object detection and classification for small, medium and large size objects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■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One stage vs two stage detectors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Fine tuning with Yolov5s model and hyperparameters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Explore, Experiment and understand with Yolov5l6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○"/>
            </a:pP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Explore, Experiment and understand with Faster-RCNN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Ensemble detection outputs from two or more AI models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05325"/>
            <a:ext cx="36777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Categorization</a:t>
            </a:r>
            <a:r>
              <a:rPr lang="en"/>
              <a:t> of classes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Evaluation - mAP@0.5 and mAP@0.5:0.95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950" y="989475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168600"/>
            <a:ext cx="44127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64"/>
              <a:t>Fig1: </a:t>
            </a:r>
            <a:r>
              <a:rPr lang="en" sz="964"/>
              <a:t>yolov5s model on original dataset vs Augmented dataset</a:t>
            </a:r>
            <a:endParaRPr sz="964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5" y="1028599"/>
            <a:ext cx="4157786" cy="31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090700"/>
            <a:ext cx="3822039" cy="31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227075" y="4224200"/>
            <a:ext cx="3418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964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Fig2: yolov5s vs yolov5l6 comparison on mAP scores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50" y="1204950"/>
            <a:ext cx="7736751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Ensemble gives better prediction output than any individual model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Training and Fine-tuning of One-stage detector models like Faster-RCNN and CenterDet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Analysis of object size vs model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topology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Proportional weightage for individual models in Ensemble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Enhancement in Dataset by adding representative synthetic data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55475" y="1717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{DC89D5AB-D04E-41D8-B681-332C2867FCB2}</a:tableStyleId>
              </a:tblPr>
              <a:tblGrid>
                <a:gridCol w="2128350"/>
                <a:gridCol w="2128350"/>
              </a:tblGrid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mAP @ 0.5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YOLOv5s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YOLOv5l6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Ensemble (Our model)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31.5%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