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9f65a4c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c9f65a4c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c1d212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c1d212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9f65a4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9f65a4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9f65a4c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9f65a4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9f65a4c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9f65a4c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9f65a4c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9f65a4c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9f65a4c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9f65a4c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9f65a4c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c9f65a4c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9f65a4cf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9f65a4cf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34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Black"/>
                <a:ea typeface="Roboto Black"/>
                <a:cs typeface="Roboto Black"/>
                <a:sym typeface="Roboto Black"/>
              </a:rPr>
              <a:t>Análise do tempo de resposta HTTP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Victor Kobinski e Silva</a:t>
            </a:r>
            <a:endParaRPr sz="18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791475"/>
            <a:ext cx="1513350" cy="5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Análise sobre as correlações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Como as correlações demonstram, o tempo de resposta num servidor depende de muitas outras variáveis que nem sempre temos acesso.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Por exemplo: O sistema operacional utilizado, a linguagem, a otimização de compilação, velocidade de internet do usuário, a latência, etc.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763000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Sobre o servidor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27400"/>
            <a:ext cx="48756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Linguagem Rust que é compilada, que a torna uma das mais rápidas usadas no mundo.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 de dados Postgresql.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Balanceador de carga Nginx.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 utilizando imagem Linux Ubuntu.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1580373" y="3542100"/>
            <a:ext cx="5983254" cy="999301"/>
            <a:chOff x="541425" y="3424675"/>
            <a:chExt cx="5983254" cy="999301"/>
          </a:xfrm>
        </p:grpSpPr>
        <p:pic>
          <p:nvPicPr>
            <p:cNvPr id="287" name="Google Shape;28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425" y="3424675"/>
              <a:ext cx="1498953" cy="9992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19981" y="3424675"/>
              <a:ext cx="968625" cy="999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25372" y="3424675"/>
              <a:ext cx="999308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39354" y="3424675"/>
              <a:ext cx="1169918" cy="999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704275"/>
            <a:ext cx="7030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Sobre os Dados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Os dados possuem 5 colunas que são: operação, tempo inicial, tempo total de resposta, tempo desde o início do teste e requisições simultâneas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300" y="1612075"/>
            <a:ext cx="6893400" cy="2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Tempo de Resposta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498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Imaginando que vários clientes façam uma requisição para o servidor, 99% deles terá sua resposta em até 29 ms.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Isso demonstra que o servidor está extremamente otimizado, visto que é integrado a uma base de dados.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Então, no período de 5 minutos que o teste foi executado, 99% de 65000 requisições foram respondidas em até 29 ms.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300" y="3060275"/>
            <a:ext cx="2597500" cy="18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Assimetria do tempo de resposta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512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Como a assimetria é 20,29 e é positiva.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Como a curtose é 479,86 e é positiva.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Conclui-se que o gráfico é Assimétrico à direita e leptocúrtico.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2" y="2755275"/>
            <a:ext cx="2028950" cy="19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889" y="2640864"/>
            <a:ext cx="3673850" cy="22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Requisições Simultâneas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356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O teste fazia requisições ao mesmo tempo para o servidor.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Quanto mais requisições são feitas ao mesmo tempo, maior é a carga para o servidor, a base de dados e para o sistema operacional.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Se o servidor não tiver um código extremamente otimizado para lidar com concorrência e condições de corrida, as requisições podem nunca serem respondidas ou causar incoerência na base de dados.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Os percentis mostram que pelo menos 50% das requisições foi feita junto de outras 90.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625" y="3817188"/>
            <a:ext cx="3552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Tempo desde o início do teste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434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Quanto mais o tempo passa no teste, mais requisições são feitas em um menor período de tempo.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Assimetria: -0.38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25" y="2288313"/>
            <a:ext cx="29146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Tempo de Resposta X Simultâneas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03800" y="1697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A correlação entre as duas variáveis é de -10%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550" y="2453175"/>
            <a:ext cx="3850900" cy="25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Tempo total X Tempo desde o início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462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pt-BR">
                <a:solidFill>
                  <a:schemeClr val="lt1"/>
                </a:solidFill>
              </a:rPr>
              <a:t>A correlação é de -52,91%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825" y="2260528"/>
            <a:ext cx="3984350" cy="27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