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7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1A44-075B-4D8A-81C3-F5ECA17BA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FF1DE-C6AC-46BB-8759-8EACAAA26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8ACCA-80E5-494E-A43E-57EA13DB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B131-03F7-4832-880F-978D1A7B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E03ED-06AF-424E-BB83-3A765923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938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8185-D02A-4E7C-A9F1-45C66483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EE8FF-54D3-4B17-9F02-75EBA0B0D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E2D8E-5EE9-42E7-A347-5C5D1401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DCC7-3374-4D57-A5DB-2B3C1922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7E667-7F4C-4DB7-B03C-F36D2611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975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90D1A-299B-4E8D-893B-E696FCBE8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35853-1C8A-4D4C-92E6-482265158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45CE3-C2D3-4529-960C-AF69FE0D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DAE90-1177-44F9-A009-5921392F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72DA-1D7F-437A-8C7E-EF683883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45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5166-D6C9-499D-B5A7-5D236416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F573-D1D9-4ECC-8B5B-38CD055A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8EBD8-575B-4C32-B2EF-8B7135B4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94FE-18C2-4975-8A54-C2B3F00D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FFA30-A2EE-43A3-8888-68F82D0B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884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A169-B5AA-48FC-B87C-F975D91D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BD837-58FF-4F0C-ACC7-F5BE3AC0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B5CF0-9D29-4356-94FC-E463D19E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4D39-7566-4E95-88F6-158852A3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A0D71-89E0-44D6-BB6D-EF7ABAE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009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50FC-798F-4A27-8B1B-336E5522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A52D-F56D-48C7-B706-2388DF55C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6DABE-298D-4670-B384-E2C263127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4DB35-1830-4485-A795-9BFCEADB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24AB0-1CCB-4CBA-A2BE-ADEDD6B9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B40C6-325D-41F9-AA1E-72AC8406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426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09A6-CC30-467D-9716-AB92483B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A7F0C-E412-45F5-90BD-D03FBFB3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CA20A-082B-490B-9735-2CDBA08F8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C5AD8-6E53-4471-942E-4FEDA5366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CE05C-561F-4A7B-95A9-81A77B058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34F20-134A-41CF-BEFD-096F614F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E2D8A-F981-46FA-AC27-B09CA879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5B520-D393-4CAC-9F88-B379743A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947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705E-C1BC-44B4-8371-AD03F706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41E57-37BB-45CF-B87E-8FC56795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CA4FD-CABE-496F-A613-E215AC54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3D267-FF67-4EA8-B4F4-F0BBBE39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488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80468-9943-472B-9987-C91AEBC2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034D6-7236-4C43-9620-C855376D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DE364-37F8-44FA-8EAC-6595BDDB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943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E91C-D690-4B60-9875-8F425AAF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C084-74B4-4368-AD6A-CE313C0E9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F9FE7-94BA-4055-8269-2D1769D1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3F262-F85C-4947-97C7-2F5EFDBE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9CE18-7229-417F-AA05-BCF9ABEF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5BDAB-E16F-4815-8E6F-1B4FE56A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605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06DF-A9E5-4DB2-B04B-E3F0B972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90D6A-DA01-4FF0-9AAF-CC993148B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045D7-4A02-4F98-AAE6-D2D8675B0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65975-BB06-400B-A0CE-94254FD9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E529B-A5B1-47D0-960B-2986F59A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05CB9-6622-4FEF-B12B-CE95158B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526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D34DD-CD9A-4459-9687-C94663DA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DED35-B39B-44D6-8AC8-C1E2F4742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2C216-5CA4-4322-9A6D-1829CE19F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51037-F01F-4DDA-8019-2BBD654819C1}" type="datetimeFigureOut">
              <a:rPr lang="en-NZ" smtClean="0"/>
              <a:t>20/07/2022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81FD4-D90E-43E7-94E5-57D14E0DE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82D2-E1C2-4A3C-8A3D-5989CAC52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C9969-0DAC-4961-A870-C91FB1ABC7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478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C6D08-6E87-41FF-9230-F0FC045E3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89439"/>
            <a:ext cx="11139854" cy="930447"/>
          </a:xfrm>
        </p:spPr>
        <p:txBody>
          <a:bodyPr>
            <a:normAutofit/>
          </a:bodyPr>
          <a:lstStyle/>
          <a:p>
            <a:r>
              <a:rPr lang="en-NZ" sz="5400" dirty="0">
                <a:solidFill>
                  <a:schemeClr val="bg1"/>
                </a:solidFill>
              </a:rPr>
              <a:t>Signal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B7E61-3AAB-40C3-824D-9F95F0D94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8499"/>
            <a:ext cx="9144000" cy="420001"/>
          </a:xfrm>
        </p:spPr>
        <p:txBody>
          <a:bodyPr>
            <a:normAutofit/>
          </a:bodyPr>
          <a:lstStyle/>
          <a:p>
            <a:r>
              <a:rPr lang="en-NZ" sz="2000" dirty="0">
                <a:solidFill>
                  <a:srgbClr val="097CFF"/>
                </a:solidFill>
              </a:rPr>
              <a:t>Audacity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7813C48-3D5F-4D9C-9DDC-5721C468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41" y="2232764"/>
            <a:ext cx="7881870" cy="2495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4EFD58-82A6-4A08-AF34-01B552605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241" y="4766069"/>
            <a:ext cx="7972684" cy="202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0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C9832-A174-4654-A499-42505412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EZCR VAD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7F40CED-41A3-4913-8399-C43FF00A0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2" y="3429000"/>
            <a:ext cx="5455917" cy="154129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198118-F267-4A77-A431-E003643E2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4391" y="3749534"/>
            <a:ext cx="5455917" cy="9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3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8CEB-27EF-4AF6-BD48-86E5E6E8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" name="Content Placeholder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441FBBF-36D5-493F-A61E-3CDB76B5C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1482054"/>
            <a:ext cx="11347359" cy="2210524"/>
          </a:xfr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7CE971DA-7C8D-4907-AE04-914B798FD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3787182"/>
            <a:ext cx="11496541" cy="223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3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A34F-A6B7-4504-A029-7F3BA47B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9DC100-8FE7-4300-A0A0-B6EFFBE152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95" y="2593610"/>
            <a:ext cx="5407249" cy="352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69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9513-3535-41B2-8B60-88BE8A72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NLEO Segmentation</a:t>
            </a:r>
          </a:p>
        </p:txBody>
      </p:sp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id="{DC27D0E9-2FF8-4F5D-8AFF-66D64DFAE6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18" y="2124142"/>
            <a:ext cx="4686032" cy="305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62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1FC7-B365-47F1-94D2-596D18B5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160F-8EBC-45D2-AEF7-DCE90557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495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Signal Processing</vt:lpstr>
      <vt:lpstr>EZCR VAD</vt:lpstr>
      <vt:lpstr>PowerPoint Presentation</vt:lpstr>
      <vt:lpstr>PowerPoint Presentation</vt:lpstr>
      <vt:lpstr>NLEO Segmentation</vt:lpstr>
      <vt:lpstr>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Processing</dc:title>
  <dc:creator>Isabella Finan-Jenkin</dc:creator>
  <cp:lastModifiedBy>Isabella Finan-Jenkin</cp:lastModifiedBy>
  <cp:revision>5</cp:revision>
  <dcterms:created xsi:type="dcterms:W3CDTF">2022-07-20T04:50:02Z</dcterms:created>
  <dcterms:modified xsi:type="dcterms:W3CDTF">2022-07-20T05:53:51Z</dcterms:modified>
</cp:coreProperties>
</file>