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8" r:id="rId4"/>
    <p:sldId id="272" r:id="rId5"/>
    <p:sldId id="280" r:id="rId6"/>
    <p:sldId id="273" r:id="rId7"/>
    <p:sldId id="279" r:id="rId8"/>
    <p:sldId id="282" r:id="rId9"/>
    <p:sldId id="285" r:id="rId10"/>
    <p:sldId id="283" r:id="rId11"/>
    <p:sldId id="286" r:id="rId12"/>
    <p:sldId id="278" r:id="rId13"/>
    <p:sldId id="284" r:id="rId14"/>
    <p:sldId id="287" r:id="rId15"/>
    <p:sldId id="281" r:id="rId16"/>
    <p:sldId id="28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326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4/15/2014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4/15/2014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4/15/2014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4/15/2014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Porter Simulation Tool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Vitaliy Kondratiev</a:t>
            </a:r>
          </a:p>
          <a:p>
            <a:r>
              <a:rPr lang="en-US" sz="2400" dirty="0"/>
              <a:t>Nathan </a:t>
            </a:r>
            <a:r>
              <a:rPr lang="en-US" sz="2400" dirty="0" smtClean="0"/>
              <a:t>Johrendt</a:t>
            </a:r>
          </a:p>
          <a:p>
            <a:r>
              <a:rPr lang="en-US" sz="2400" dirty="0" smtClean="0"/>
              <a:t>Mark Gammie</a:t>
            </a:r>
          </a:p>
          <a:p>
            <a:r>
              <a:rPr lang="en-US" sz="2400" dirty="0" smtClean="0"/>
              <a:t>Tyler Lyn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3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Dispatcher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Based off the requirement documentation provided by HHS</a:t>
            </a:r>
          </a:p>
          <a:p>
            <a:r>
              <a:rPr lang="en-CA" dirty="0" smtClean="0"/>
              <a:t>Algorithm that organizes pending jobs assigning each a Dispatch Value (DV)</a:t>
            </a:r>
          </a:p>
          <a:p>
            <a:r>
              <a:rPr lang="en-CA" dirty="0" smtClean="0"/>
              <a:t>Job with the highest Dispatch Value in the queue will be assigned to the next available porter</a:t>
            </a:r>
          </a:p>
          <a:p>
            <a:r>
              <a:rPr lang="en-CA" dirty="0" smtClean="0"/>
              <a:t>Dispatcher will increase the job priority of each job in its queue over a configurable amount of time</a:t>
            </a:r>
          </a:p>
          <a:p>
            <a:r>
              <a:rPr lang="en-CA" dirty="0" smtClean="0"/>
              <a:t>Dispatch Value = Job Priority * Appointment Factor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6535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Dispatcher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25569"/>
            <a:ext cx="10360025" cy="2414924"/>
          </a:xfrm>
        </p:spPr>
      </p:pic>
    </p:spTree>
    <p:extLst>
      <p:ext uri="{BB962C8B-B14F-4D97-AF65-F5344CB8AC3E}">
        <p14:creationId xmlns:p14="http://schemas.microsoft.com/office/powerpoint/2010/main" val="110145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3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188640"/>
            <a:ext cx="10360501" cy="1223963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Convert the software to a web </a:t>
            </a:r>
            <a:r>
              <a:rPr lang="en-CA" dirty="0" smtClean="0"/>
              <a:t>application allowing more access to more users outside </a:t>
            </a:r>
            <a:r>
              <a:rPr lang="en-CA" dirty="0" err="1" smtClean="0"/>
              <a:t>Juravinski</a:t>
            </a:r>
            <a:endParaRPr lang="en-CA" dirty="0" smtClean="0"/>
          </a:p>
          <a:p>
            <a:r>
              <a:rPr lang="en-CA" dirty="0" smtClean="0"/>
              <a:t>Allow for more portable output not anchored down by the excel application</a:t>
            </a:r>
          </a:p>
          <a:p>
            <a:r>
              <a:rPr lang="en-CA" dirty="0" smtClean="0"/>
              <a:t>Graphical Interface for Schedule Creation</a:t>
            </a:r>
          </a:p>
          <a:p>
            <a:r>
              <a:rPr lang="en-CA" dirty="0" smtClean="0"/>
              <a:t>Flexibility to be implemented to other health institutions and their data sets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217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934172" y="2636912"/>
            <a:ext cx="4371473" cy="12239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3617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Stakeholders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2186786"/>
            <a:ext cx="10360501" cy="4462272"/>
          </a:xfrm>
        </p:spPr>
        <p:txBody>
          <a:bodyPr/>
          <a:lstStyle/>
          <a:p>
            <a:r>
              <a:rPr lang="en-CA" dirty="0"/>
              <a:t>Corey Stark (CSS - Sodexo Systems and </a:t>
            </a:r>
            <a:r>
              <a:rPr lang="en-CA" dirty="0" err="1"/>
              <a:t>PerformanceManager</a:t>
            </a:r>
            <a:r>
              <a:rPr lang="en-CA" dirty="0"/>
              <a:t>)</a:t>
            </a:r>
          </a:p>
          <a:p>
            <a:r>
              <a:rPr lang="en-CA" dirty="0"/>
              <a:t>Kym Kempf (Business and </a:t>
            </a:r>
            <a:r>
              <a:rPr lang="en-CA" dirty="0" err="1"/>
              <a:t>ProgramManager</a:t>
            </a:r>
            <a:r>
              <a:rPr lang="en-CA" dirty="0"/>
              <a:t> - Corporate Services)</a:t>
            </a:r>
          </a:p>
          <a:p>
            <a:r>
              <a:rPr lang="en-CA" dirty="0"/>
              <a:t>David </a:t>
            </a:r>
            <a:r>
              <a:rPr lang="en-CA" dirty="0" err="1"/>
              <a:t>DiSimoni</a:t>
            </a:r>
            <a:r>
              <a:rPr lang="en-CA" dirty="0"/>
              <a:t> (</a:t>
            </a:r>
            <a:r>
              <a:rPr lang="en-CA" dirty="0" err="1"/>
              <a:t>SiteManager</a:t>
            </a:r>
            <a:r>
              <a:rPr lang="en-CA" dirty="0"/>
              <a:t> - Customer Support Services)</a:t>
            </a:r>
          </a:p>
          <a:p>
            <a:r>
              <a:rPr lang="en-CA" dirty="0"/>
              <a:t>Anita </a:t>
            </a:r>
            <a:r>
              <a:rPr lang="en-CA" dirty="0" err="1"/>
              <a:t>Lamond</a:t>
            </a:r>
            <a:r>
              <a:rPr lang="en-CA" dirty="0"/>
              <a:t> (Director - Corporate Services)</a:t>
            </a:r>
          </a:p>
          <a:p>
            <a:r>
              <a:rPr lang="en-CA" dirty="0" smtClean="0"/>
              <a:t>Steve </a:t>
            </a:r>
            <a:r>
              <a:rPr lang="en-CA" dirty="0" err="1" smtClean="0"/>
              <a:t>Metham</a:t>
            </a:r>
            <a:r>
              <a:rPr lang="en-CA" dirty="0" smtClean="0"/>
              <a:t> </a:t>
            </a:r>
            <a:r>
              <a:rPr lang="en-CA" dirty="0"/>
              <a:t>(Manager - Quality)</a:t>
            </a:r>
          </a:p>
          <a:p>
            <a:r>
              <a:rPr lang="en-CA" dirty="0" smtClean="0"/>
              <a:t>Mohammad </a:t>
            </a:r>
            <a:r>
              <a:rPr lang="en-CA" dirty="0" err="1" smtClean="0"/>
              <a:t>Majedi</a:t>
            </a:r>
            <a:r>
              <a:rPr lang="en-CA" dirty="0" smtClean="0"/>
              <a:t> </a:t>
            </a:r>
            <a:r>
              <a:rPr lang="en-CA" dirty="0"/>
              <a:t>(Quality Specialist)</a:t>
            </a:r>
          </a:p>
          <a:p>
            <a:r>
              <a:rPr lang="en-CA" dirty="0"/>
              <a:t>Talha Hussain (Quality Specialist)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972" y="149860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Hamilton Health Sciences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Porters are key piece of the overall patient experience</a:t>
            </a:r>
          </a:p>
          <a:p>
            <a:r>
              <a:rPr lang="en-CA" dirty="0" smtClean="0"/>
              <a:t>HHS are experiencing inefficiencies in their porter services </a:t>
            </a:r>
          </a:p>
          <a:p>
            <a:r>
              <a:rPr lang="en-CA" dirty="0" smtClean="0"/>
              <a:t>Porters should be able to achieve greater efficiency</a:t>
            </a:r>
          </a:p>
          <a:p>
            <a:pPr lvl="1"/>
            <a:r>
              <a:rPr lang="en-CA" dirty="0" smtClean="0"/>
              <a:t>Minimization of client wait times</a:t>
            </a:r>
          </a:p>
          <a:p>
            <a:pPr lvl="1"/>
            <a:r>
              <a:rPr lang="en-CA" dirty="0" smtClean="0"/>
              <a:t>Reduce total time wasted in operations</a:t>
            </a:r>
          </a:p>
          <a:p>
            <a:r>
              <a:rPr lang="en-CA" dirty="0" smtClean="0"/>
              <a:t>There is a need for empirical evidence to support/disprove new ideas or initiatives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1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en-US" dirty="0" smtClean="0"/>
              <a:t>The 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Up to 7 day simulation</a:t>
            </a:r>
          </a:p>
          <a:p>
            <a:r>
              <a:rPr lang="en-CA" dirty="0" smtClean="0"/>
              <a:t>Concentrate </a:t>
            </a:r>
            <a:r>
              <a:rPr lang="en-CA" dirty="0" smtClean="0"/>
              <a:t>on porter </a:t>
            </a:r>
            <a:r>
              <a:rPr lang="en-CA" dirty="0" smtClean="0"/>
              <a:t>wait times</a:t>
            </a:r>
          </a:p>
          <a:p>
            <a:r>
              <a:rPr lang="en-CA" dirty="0" smtClean="0"/>
              <a:t>Exclusive use of real world statistical data</a:t>
            </a:r>
          </a:p>
          <a:p>
            <a:r>
              <a:rPr lang="en-CA" dirty="0" smtClean="0"/>
              <a:t>Mimicking of the dispatching system </a:t>
            </a:r>
          </a:p>
        </p:txBody>
      </p:sp>
    </p:spTree>
    <p:extLst>
      <p:ext uri="{BB962C8B-B14F-4D97-AF65-F5344CB8AC3E}">
        <p14:creationId xmlns:p14="http://schemas.microsoft.com/office/powerpoint/2010/main" val="28795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en-US" dirty="0" smtClean="0"/>
              <a:t>The Requirements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Easy to operate</a:t>
            </a:r>
          </a:p>
          <a:p>
            <a:r>
              <a:rPr lang="en-CA" dirty="0" smtClean="0"/>
              <a:t>Quick to execute</a:t>
            </a:r>
          </a:p>
          <a:p>
            <a:r>
              <a:rPr lang="en-CA" dirty="0" smtClean="0"/>
              <a:t>Provide relevant results data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8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Extremely streamlined work flow</a:t>
            </a:r>
          </a:p>
          <a:p>
            <a:r>
              <a:rPr lang="en-CA" dirty="0" smtClean="0"/>
              <a:t>Basic Interface Settings </a:t>
            </a:r>
            <a:r>
              <a:rPr lang="en-CA" dirty="0" smtClean="0">
                <a:sym typeface="Wingdings" panose="05000000000000000000" pitchFamily="2" charset="2"/>
              </a:rPr>
              <a:t> Input of Data Files  Statistical Graphs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05797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30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Simulation Data Sampling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33" y="3501008"/>
            <a:ext cx="7239000" cy="2771775"/>
          </a:xfr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1218883" y="1701797"/>
            <a:ext cx="10360501" cy="158318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Start day: Monday</a:t>
            </a:r>
          </a:p>
          <a:p>
            <a:r>
              <a:rPr lang="en-CA" dirty="0" smtClean="0"/>
              <a:t>Duration: Three days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257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Simulation Data Sampling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1498600"/>
            <a:ext cx="5500092" cy="50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TS102787990</Template>
  <TotalTime>0</TotalTime>
  <Words>315</Words>
  <Application>Microsoft Office PowerPoint</Application>
  <PresentationFormat>Custom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Tech 16x9</vt:lpstr>
      <vt:lpstr>Porter Simulation Tool</vt:lpstr>
      <vt:lpstr>The Stakeholders</vt:lpstr>
      <vt:lpstr>The Problem</vt:lpstr>
      <vt:lpstr>The Scope</vt:lpstr>
      <vt:lpstr>The Requirements</vt:lpstr>
      <vt:lpstr>Design Overview</vt:lpstr>
      <vt:lpstr>Demo I</vt:lpstr>
      <vt:lpstr>The Simulation Data Sampling</vt:lpstr>
      <vt:lpstr>The Simulation Data Sampling</vt:lpstr>
      <vt:lpstr>Demo II</vt:lpstr>
      <vt:lpstr>The Dispatcher Design</vt:lpstr>
      <vt:lpstr>The Dispatcher Design</vt:lpstr>
      <vt:lpstr>Demo III</vt:lpstr>
      <vt:lpstr>Future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2014-04-14T20:17:14Z</dcterms:created>
  <dcterms:modified xsi:type="dcterms:W3CDTF">2014-04-15T15:21:06Z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