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3"/>
  </p:normalViewPr>
  <p:slideViewPr>
    <p:cSldViewPr snapToGrid="0" snapToObjects="1" showGuides="1">
      <p:cViewPr varScale="1">
        <p:scale>
          <a:sx n="74" d="100"/>
          <a:sy n="74" d="100"/>
        </p:scale>
        <p:origin x="192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50933D-559A-3A44-8BBD-CC0D86700888}" type="doc">
      <dgm:prSet loTypeId="urn:microsoft.com/office/officeart/2005/8/layout/cycle7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FD77FA20-CE16-6944-A005-F9BD84055E80}">
      <dgm:prSet phldrT="[Текст]"/>
      <dgm:spPr/>
      <dgm:t>
        <a:bodyPr/>
        <a:lstStyle/>
        <a:p>
          <a:r>
            <a:rPr lang="ru-RU" dirty="0" smtClean="0"/>
            <a:t>Генератор (компания)</a:t>
          </a:r>
          <a:endParaRPr lang="ru-RU" dirty="0"/>
        </a:p>
      </dgm:t>
    </dgm:pt>
    <dgm:pt modelId="{74B7237A-9F24-C441-B33F-CC640F1F22EA}" type="parTrans" cxnId="{85C4F74F-3D22-FC4A-8043-5577DF8EA3D9}">
      <dgm:prSet/>
      <dgm:spPr/>
      <dgm:t>
        <a:bodyPr/>
        <a:lstStyle/>
        <a:p>
          <a:endParaRPr lang="ru-RU"/>
        </a:p>
      </dgm:t>
    </dgm:pt>
    <dgm:pt modelId="{76511FE6-80B3-6445-9F65-6ACD3234B1D3}" type="sibTrans" cxnId="{85C4F74F-3D22-FC4A-8043-5577DF8EA3D9}">
      <dgm:prSet/>
      <dgm:spPr/>
      <dgm:t>
        <a:bodyPr/>
        <a:lstStyle/>
        <a:p>
          <a:endParaRPr lang="ru-RU"/>
        </a:p>
      </dgm:t>
    </dgm:pt>
    <dgm:pt modelId="{79F07992-1B5E-E746-98F6-EFB65C828EB3}">
      <dgm:prSet phldrT="[Текст]"/>
      <dgm:spPr/>
      <dgm:t>
        <a:bodyPr/>
        <a:lstStyle/>
        <a:p>
          <a:r>
            <a:rPr lang="ru-RU" dirty="0" smtClean="0"/>
            <a:t>Домохозяйство-генератор 1</a:t>
          </a:r>
          <a:endParaRPr lang="ru-RU" dirty="0"/>
        </a:p>
      </dgm:t>
    </dgm:pt>
    <dgm:pt modelId="{228F2C94-D295-4D41-87EB-FC5F4A777CC9}" type="parTrans" cxnId="{F1B55C70-E000-EC40-A1CF-FB11B74349D8}">
      <dgm:prSet/>
      <dgm:spPr/>
      <dgm:t>
        <a:bodyPr/>
        <a:lstStyle/>
        <a:p>
          <a:endParaRPr lang="ru-RU"/>
        </a:p>
      </dgm:t>
    </dgm:pt>
    <dgm:pt modelId="{6ACB259C-CAF9-5446-9779-207C84A2A7F3}" type="sibTrans" cxnId="{F1B55C70-E000-EC40-A1CF-FB11B74349D8}">
      <dgm:prSet/>
      <dgm:spPr/>
      <dgm:t>
        <a:bodyPr/>
        <a:lstStyle/>
        <a:p>
          <a:endParaRPr lang="ru-RU"/>
        </a:p>
      </dgm:t>
    </dgm:pt>
    <dgm:pt modelId="{DBCDF92A-DF1D-9644-91FA-0C26C04AEB1F}">
      <dgm:prSet phldrT="[Текст]"/>
      <dgm:spPr/>
      <dgm:t>
        <a:bodyPr/>
        <a:lstStyle/>
        <a:p>
          <a:r>
            <a:rPr lang="ru-RU" dirty="0" smtClean="0"/>
            <a:t>Домохозяйство-генератор 2</a:t>
          </a:r>
          <a:endParaRPr lang="ru-RU" dirty="0"/>
        </a:p>
      </dgm:t>
    </dgm:pt>
    <dgm:pt modelId="{F60DED71-82BB-2645-A9B8-4CB62CE188AF}" type="parTrans" cxnId="{AACCB2B1-61D8-7442-91DD-FBB36D5261FE}">
      <dgm:prSet/>
      <dgm:spPr/>
      <dgm:t>
        <a:bodyPr/>
        <a:lstStyle/>
        <a:p>
          <a:endParaRPr lang="ru-RU"/>
        </a:p>
      </dgm:t>
    </dgm:pt>
    <dgm:pt modelId="{BA60FEA0-2AC2-D541-B9BB-758A3B01575C}" type="sibTrans" cxnId="{AACCB2B1-61D8-7442-91DD-FBB36D5261FE}">
      <dgm:prSet/>
      <dgm:spPr/>
      <dgm:t>
        <a:bodyPr/>
        <a:lstStyle/>
        <a:p>
          <a:endParaRPr lang="ru-RU"/>
        </a:p>
      </dgm:t>
    </dgm:pt>
    <dgm:pt modelId="{E5D3A115-A26A-D041-879E-46E3DACDB56B}" type="pres">
      <dgm:prSet presAssocID="{F450933D-559A-3A44-8BBD-CC0D8670088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2172BFF-6654-9E4C-A17E-7BE3C7412381}" type="pres">
      <dgm:prSet presAssocID="{FD77FA20-CE16-6944-A005-F9BD84055E8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2323206-276A-FD44-BBC0-2817CC29CCD6}" type="pres">
      <dgm:prSet presAssocID="{76511FE6-80B3-6445-9F65-6ACD3234B1D3}" presName="sibTrans" presStyleLbl="sibTrans2D1" presStyleIdx="0" presStyleCnt="3" custScaleX="137582" custScaleY="229356"/>
      <dgm:spPr/>
      <dgm:t>
        <a:bodyPr/>
        <a:lstStyle/>
        <a:p>
          <a:endParaRPr lang="ru-RU"/>
        </a:p>
      </dgm:t>
    </dgm:pt>
    <dgm:pt modelId="{C3DADA15-14C6-A14C-B83A-C196DB4416E7}" type="pres">
      <dgm:prSet presAssocID="{76511FE6-80B3-6445-9F65-6ACD3234B1D3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F8B623C8-C645-A143-BD3E-6C68D1821876}" type="pres">
      <dgm:prSet presAssocID="{79F07992-1B5E-E746-98F6-EFB65C828EB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CC2119B-CE4F-144A-B20E-46777406E83A}" type="pres">
      <dgm:prSet presAssocID="{6ACB259C-CAF9-5446-9779-207C84A2A7F3}" presName="sibTrans" presStyleLbl="sibTrans2D1" presStyleIdx="1" presStyleCnt="3" custScaleY="217143"/>
      <dgm:spPr/>
      <dgm:t>
        <a:bodyPr/>
        <a:lstStyle/>
        <a:p>
          <a:endParaRPr lang="ru-RU"/>
        </a:p>
      </dgm:t>
    </dgm:pt>
    <dgm:pt modelId="{71D51ECD-2B89-EE4B-B037-D3AAB6422194}" type="pres">
      <dgm:prSet presAssocID="{6ACB259C-CAF9-5446-9779-207C84A2A7F3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3A3BDAC2-FEF2-424E-995F-CE4EE447C851}" type="pres">
      <dgm:prSet presAssocID="{DBCDF92A-DF1D-9644-91FA-0C26C04AEB1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1202371-4735-F543-BA19-47AB362A82EC}" type="pres">
      <dgm:prSet presAssocID="{BA60FEA0-2AC2-D541-B9BB-758A3B01575C}" presName="sibTrans" presStyleLbl="sibTrans2D1" presStyleIdx="2" presStyleCnt="3" custScaleX="143316" custScaleY="284757"/>
      <dgm:spPr>
        <a:prstGeom prst="leftRightArrow">
          <a:avLst/>
        </a:prstGeom>
      </dgm:spPr>
      <dgm:t>
        <a:bodyPr/>
        <a:lstStyle/>
        <a:p>
          <a:endParaRPr lang="ru-RU"/>
        </a:p>
      </dgm:t>
    </dgm:pt>
    <dgm:pt modelId="{855AB869-4D40-2349-9C5C-DB38633661FC}" type="pres">
      <dgm:prSet presAssocID="{BA60FEA0-2AC2-D541-B9BB-758A3B01575C}" presName="connectorText" presStyleLbl="sibTrans2D1" presStyleIdx="2" presStyleCnt="3"/>
      <dgm:spPr/>
      <dgm:t>
        <a:bodyPr/>
        <a:lstStyle/>
        <a:p>
          <a:endParaRPr lang="ru-RU"/>
        </a:p>
      </dgm:t>
    </dgm:pt>
  </dgm:ptLst>
  <dgm:cxnLst>
    <dgm:cxn modelId="{45C9CEA1-3DBB-FE4F-97B0-489D18A83001}" type="presOf" srcId="{FD77FA20-CE16-6944-A005-F9BD84055E80}" destId="{B2172BFF-6654-9E4C-A17E-7BE3C7412381}" srcOrd="0" destOrd="0" presId="urn:microsoft.com/office/officeart/2005/8/layout/cycle7"/>
    <dgm:cxn modelId="{035630A9-1B7C-6844-8AC1-D06988383AD2}" type="presOf" srcId="{F450933D-559A-3A44-8BBD-CC0D86700888}" destId="{E5D3A115-A26A-D041-879E-46E3DACDB56B}" srcOrd="0" destOrd="0" presId="urn:microsoft.com/office/officeart/2005/8/layout/cycle7"/>
    <dgm:cxn modelId="{AACCB2B1-61D8-7442-91DD-FBB36D5261FE}" srcId="{F450933D-559A-3A44-8BBD-CC0D86700888}" destId="{DBCDF92A-DF1D-9644-91FA-0C26C04AEB1F}" srcOrd="2" destOrd="0" parTransId="{F60DED71-82BB-2645-A9B8-4CB62CE188AF}" sibTransId="{BA60FEA0-2AC2-D541-B9BB-758A3B01575C}"/>
    <dgm:cxn modelId="{372CAA0F-5C26-D54D-B350-EAF157B4C382}" type="presOf" srcId="{76511FE6-80B3-6445-9F65-6ACD3234B1D3}" destId="{C3DADA15-14C6-A14C-B83A-C196DB4416E7}" srcOrd="1" destOrd="0" presId="urn:microsoft.com/office/officeart/2005/8/layout/cycle7"/>
    <dgm:cxn modelId="{F07881CE-8778-644B-AE3C-7D375CF46E1F}" type="presOf" srcId="{76511FE6-80B3-6445-9F65-6ACD3234B1D3}" destId="{02323206-276A-FD44-BBC0-2817CC29CCD6}" srcOrd="0" destOrd="0" presId="urn:microsoft.com/office/officeart/2005/8/layout/cycle7"/>
    <dgm:cxn modelId="{F1B55C70-E000-EC40-A1CF-FB11B74349D8}" srcId="{F450933D-559A-3A44-8BBD-CC0D86700888}" destId="{79F07992-1B5E-E746-98F6-EFB65C828EB3}" srcOrd="1" destOrd="0" parTransId="{228F2C94-D295-4D41-87EB-FC5F4A777CC9}" sibTransId="{6ACB259C-CAF9-5446-9779-207C84A2A7F3}"/>
    <dgm:cxn modelId="{BC1E11EB-48F9-1E41-9B1F-662FAA6CCEB5}" type="presOf" srcId="{6ACB259C-CAF9-5446-9779-207C84A2A7F3}" destId="{71D51ECD-2B89-EE4B-B037-D3AAB6422194}" srcOrd="1" destOrd="0" presId="urn:microsoft.com/office/officeart/2005/8/layout/cycle7"/>
    <dgm:cxn modelId="{4197FE3B-CD97-424A-834D-ED285A69C05E}" type="presOf" srcId="{BA60FEA0-2AC2-D541-B9BB-758A3B01575C}" destId="{855AB869-4D40-2349-9C5C-DB38633661FC}" srcOrd="1" destOrd="0" presId="urn:microsoft.com/office/officeart/2005/8/layout/cycle7"/>
    <dgm:cxn modelId="{D6E360CE-91EE-7A40-BCCC-2412B1A08128}" type="presOf" srcId="{6ACB259C-CAF9-5446-9779-207C84A2A7F3}" destId="{0CC2119B-CE4F-144A-B20E-46777406E83A}" srcOrd="0" destOrd="0" presId="urn:microsoft.com/office/officeart/2005/8/layout/cycle7"/>
    <dgm:cxn modelId="{41042FF2-08DE-C247-9573-16C59EBDD4F2}" type="presOf" srcId="{BA60FEA0-2AC2-D541-B9BB-758A3B01575C}" destId="{81202371-4735-F543-BA19-47AB362A82EC}" srcOrd="0" destOrd="0" presId="urn:microsoft.com/office/officeart/2005/8/layout/cycle7"/>
    <dgm:cxn modelId="{53B8EEE0-DB3E-A847-9E71-61A6E4DF0086}" type="presOf" srcId="{79F07992-1B5E-E746-98F6-EFB65C828EB3}" destId="{F8B623C8-C645-A143-BD3E-6C68D1821876}" srcOrd="0" destOrd="0" presId="urn:microsoft.com/office/officeart/2005/8/layout/cycle7"/>
    <dgm:cxn modelId="{85C4F74F-3D22-FC4A-8043-5577DF8EA3D9}" srcId="{F450933D-559A-3A44-8BBD-CC0D86700888}" destId="{FD77FA20-CE16-6944-A005-F9BD84055E80}" srcOrd="0" destOrd="0" parTransId="{74B7237A-9F24-C441-B33F-CC640F1F22EA}" sibTransId="{76511FE6-80B3-6445-9F65-6ACD3234B1D3}"/>
    <dgm:cxn modelId="{9C502184-0CD0-0246-8045-F80CAFD3DCE8}" type="presOf" srcId="{DBCDF92A-DF1D-9644-91FA-0C26C04AEB1F}" destId="{3A3BDAC2-FEF2-424E-995F-CE4EE447C851}" srcOrd="0" destOrd="0" presId="urn:microsoft.com/office/officeart/2005/8/layout/cycle7"/>
    <dgm:cxn modelId="{8BB64D8A-2F10-5F42-BEAF-D04D6196CD1E}" type="presParOf" srcId="{E5D3A115-A26A-D041-879E-46E3DACDB56B}" destId="{B2172BFF-6654-9E4C-A17E-7BE3C7412381}" srcOrd="0" destOrd="0" presId="urn:microsoft.com/office/officeart/2005/8/layout/cycle7"/>
    <dgm:cxn modelId="{12805694-FC74-9A4D-81AD-5D7BB8786C6A}" type="presParOf" srcId="{E5D3A115-A26A-D041-879E-46E3DACDB56B}" destId="{02323206-276A-FD44-BBC0-2817CC29CCD6}" srcOrd="1" destOrd="0" presId="urn:microsoft.com/office/officeart/2005/8/layout/cycle7"/>
    <dgm:cxn modelId="{6113165D-1C81-D04B-8FE0-3B61E81E3146}" type="presParOf" srcId="{02323206-276A-FD44-BBC0-2817CC29CCD6}" destId="{C3DADA15-14C6-A14C-B83A-C196DB4416E7}" srcOrd="0" destOrd="0" presId="urn:microsoft.com/office/officeart/2005/8/layout/cycle7"/>
    <dgm:cxn modelId="{EDEDA0E6-43D7-C242-A47B-12CF777ACBC3}" type="presParOf" srcId="{E5D3A115-A26A-D041-879E-46E3DACDB56B}" destId="{F8B623C8-C645-A143-BD3E-6C68D1821876}" srcOrd="2" destOrd="0" presId="urn:microsoft.com/office/officeart/2005/8/layout/cycle7"/>
    <dgm:cxn modelId="{C1022267-3A70-6946-8793-53E8E48DDD46}" type="presParOf" srcId="{E5D3A115-A26A-D041-879E-46E3DACDB56B}" destId="{0CC2119B-CE4F-144A-B20E-46777406E83A}" srcOrd="3" destOrd="0" presId="urn:microsoft.com/office/officeart/2005/8/layout/cycle7"/>
    <dgm:cxn modelId="{843A40C0-E915-8149-A30B-337342C08932}" type="presParOf" srcId="{0CC2119B-CE4F-144A-B20E-46777406E83A}" destId="{71D51ECD-2B89-EE4B-B037-D3AAB6422194}" srcOrd="0" destOrd="0" presId="urn:microsoft.com/office/officeart/2005/8/layout/cycle7"/>
    <dgm:cxn modelId="{51569FF5-1DF8-8A4B-9162-05D5BED749A6}" type="presParOf" srcId="{E5D3A115-A26A-D041-879E-46E3DACDB56B}" destId="{3A3BDAC2-FEF2-424E-995F-CE4EE447C851}" srcOrd="4" destOrd="0" presId="urn:microsoft.com/office/officeart/2005/8/layout/cycle7"/>
    <dgm:cxn modelId="{302433FC-DEF1-224E-BA47-01860CE0F698}" type="presParOf" srcId="{E5D3A115-A26A-D041-879E-46E3DACDB56B}" destId="{81202371-4735-F543-BA19-47AB362A82EC}" srcOrd="5" destOrd="0" presId="urn:microsoft.com/office/officeart/2005/8/layout/cycle7"/>
    <dgm:cxn modelId="{1A727B0B-2F5C-A84F-9177-557E5DDB4F8B}" type="presParOf" srcId="{81202371-4735-F543-BA19-47AB362A82EC}" destId="{855AB869-4D40-2349-9C5C-DB38633661FC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7BAF10-F882-1443-9E4A-42A8570202BE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CEAE01E-9D75-DB4B-9FE4-D481F4037756}">
      <dgm:prSet phldrT="[Текст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SC - </a:t>
          </a:r>
          <a:r>
            <a:rPr lang="ru-RU" dirty="0" smtClean="0">
              <a:solidFill>
                <a:schemeClr val="tx1"/>
              </a:solidFill>
            </a:rPr>
            <a:t>расчёты</a:t>
          </a:r>
          <a:endParaRPr lang="ru-RU" b="1" dirty="0">
            <a:solidFill>
              <a:schemeClr val="tx1"/>
            </a:solidFill>
          </a:endParaRPr>
        </a:p>
      </dgm:t>
    </dgm:pt>
    <dgm:pt modelId="{97B1788F-BCA6-2143-BE2E-20A2DA3D7580}" type="parTrans" cxnId="{FA662EE8-7764-4248-AC7B-E0111D805497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452559AC-FF93-DE4C-9E0C-6A4946F9993E}" type="sibTrans" cxnId="{FA662EE8-7764-4248-AC7B-E0111D805497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033032F5-F7D5-B747-8760-41A7717A74C5}">
      <dgm:prSet phldrT="[Текст]"/>
      <dgm:spPr/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Компания</a:t>
          </a:r>
          <a:r>
            <a:rPr lang="en-US" dirty="0" smtClean="0">
              <a:solidFill>
                <a:schemeClr val="tx1"/>
              </a:solidFill>
            </a:rPr>
            <a:t> (EOA)</a:t>
          </a:r>
          <a:endParaRPr lang="ru-RU" baseline="0" dirty="0">
            <a:solidFill>
              <a:schemeClr val="tx1"/>
            </a:solidFill>
          </a:endParaRPr>
        </a:p>
      </dgm:t>
    </dgm:pt>
    <dgm:pt modelId="{D742C1D2-EF1B-4145-8BB2-FB5EC03ECDF6}" type="parTrans" cxnId="{EAF09E43-D87C-384D-A451-E183E1549811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B1A28822-864C-B548-B069-903230C3E1A5}" type="sibTrans" cxnId="{EAF09E43-D87C-384D-A451-E183E1549811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D6F49AB1-CE4A-E04B-B038-4E5006063969}">
      <dgm:prSet phldrT="[Текст]"/>
      <dgm:spPr/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Домохозяйство </a:t>
          </a:r>
          <a:r>
            <a:rPr lang="en-US" dirty="0" smtClean="0">
              <a:solidFill>
                <a:schemeClr val="tx1"/>
              </a:solidFill>
            </a:rPr>
            <a:t>(EOA)</a:t>
          </a:r>
          <a:endParaRPr lang="ru-RU" baseline="30000" dirty="0">
            <a:solidFill>
              <a:schemeClr val="tx1"/>
            </a:solidFill>
          </a:endParaRPr>
        </a:p>
      </dgm:t>
    </dgm:pt>
    <dgm:pt modelId="{FCA050FB-378F-E144-A3F6-BD007FC6855F}" type="parTrans" cxnId="{61E29CB3-593B-804E-9637-D7583E016207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7D1643F8-8E69-A544-9F9A-CD677861DBEF}" type="sibTrans" cxnId="{61E29CB3-593B-804E-9637-D7583E016207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47A9DD43-292F-DF4A-982C-19F94A1F40F2}">
      <dgm:prSet phldrT="[Текст]"/>
      <dgm:spPr/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Домохозяйство </a:t>
          </a:r>
          <a:r>
            <a:rPr lang="en-US" smtClean="0">
              <a:solidFill>
                <a:schemeClr val="tx1"/>
              </a:solidFill>
            </a:rPr>
            <a:t>(EOA)</a:t>
          </a:r>
          <a:endParaRPr lang="ru-RU" baseline="30000" dirty="0">
            <a:solidFill>
              <a:schemeClr val="tx1"/>
            </a:solidFill>
          </a:endParaRPr>
        </a:p>
      </dgm:t>
    </dgm:pt>
    <dgm:pt modelId="{224887BF-92DE-604A-B76E-1994041227C0}" type="parTrans" cxnId="{09FA6CA0-C9F7-8649-A6B5-A295BFDF1879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0D858178-6FCB-634C-8694-73127DD232F0}" type="sibTrans" cxnId="{09FA6CA0-C9F7-8649-A6B5-A295BFDF1879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F707C764-69FD-E343-AFD2-2969B8A3FC11}" type="pres">
      <dgm:prSet presAssocID="{7B7BAF10-F882-1443-9E4A-42A8570202B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E0B8C476-DCE4-FC46-BD53-0A053376B2CA}" type="pres">
      <dgm:prSet presAssocID="{BCEAE01E-9D75-DB4B-9FE4-D481F4037756}" presName="hierRoot1" presStyleCnt="0">
        <dgm:presLayoutVars>
          <dgm:hierBranch val="init"/>
        </dgm:presLayoutVars>
      </dgm:prSet>
      <dgm:spPr/>
    </dgm:pt>
    <dgm:pt modelId="{70128DE4-ECCE-3F49-99C8-09D56F0EF658}" type="pres">
      <dgm:prSet presAssocID="{BCEAE01E-9D75-DB4B-9FE4-D481F4037756}" presName="rootComposite1" presStyleCnt="0"/>
      <dgm:spPr/>
    </dgm:pt>
    <dgm:pt modelId="{F5E0B353-2F24-9A44-9F8C-514936D6C86B}" type="pres">
      <dgm:prSet presAssocID="{BCEAE01E-9D75-DB4B-9FE4-D481F4037756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6A783AA-5683-A943-A364-523D32172720}" type="pres">
      <dgm:prSet presAssocID="{BCEAE01E-9D75-DB4B-9FE4-D481F4037756}" presName="topArc1" presStyleLbl="parChTrans1D1" presStyleIdx="0" presStyleCnt="8"/>
      <dgm:spPr/>
    </dgm:pt>
    <dgm:pt modelId="{35E55739-8AAD-5E4C-AC03-356B78E8F5B5}" type="pres">
      <dgm:prSet presAssocID="{BCEAE01E-9D75-DB4B-9FE4-D481F4037756}" presName="bottomArc1" presStyleLbl="parChTrans1D1" presStyleIdx="1" presStyleCnt="8"/>
      <dgm:spPr/>
    </dgm:pt>
    <dgm:pt modelId="{79470935-F9A6-1B4F-A82B-44E1B5E8585B}" type="pres">
      <dgm:prSet presAssocID="{BCEAE01E-9D75-DB4B-9FE4-D481F4037756}" presName="topConnNode1" presStyleLbl="node1" presStyleIdx="0" presStyleCnt="0"/>
      <dgm:spPr/>
      <dgm:t>
        <a:bodyPr/>
        <a:lstStyle/>
        <a:p>
          <a:endParaRPr lang="ru-RU"/>
        </a:p>
      </dgm:t>
    </dgm:pt>
    <dgm:pt modelId="{DE4CB0BE-0ECD-ED4D-AA2B-7DFAAEBD8BE2}" type="pres">
      <dgm:prSet presAssocID="{BCEAE01E-9D75-DB4B-9FE4-D481F4037756}" presName="hierChild2" presStyleCnt="0"/>
      <dgm:spPr/>
    </dgm:pt>
    <dgm:pt modelId="{AC6CDFBC-A92C-8A43-82A4-9D8E722D4AEE}" type="pres">
      <dgm:prSet presAssocID="{D742C1D2-EF1B-4145-8BB2-FB5EC03ECDF6}" presName="Name28" presStyleLbl="parChTrans1D2" presStyleIdx="0" presStyleCnt="3"/>
      <dgm:spPr/>
      <dgm:t>
        <a:bodyPr/>
        <a:lstStyle/>
        <a:p>
          <a:endParaRPr lang="ru-RU"/>
        </a:p>
      </dgm:t>
    </dgm:pt>
    <dgm:pt modelId="{69D762DD-7246-A649-A57F-D51FF2C46A88}" type="pres">
      <dgm:prSet presAssocID="{033032F5-F7D5-B747-8760-41A7717A74C5}" presName="hierRoot2" presStyleCnt="0">
        <dgm:presLayoutVars>
          <dgm:hierBranch val="init"/>
        </dgm:presLayoutVars>
      </dgm:prSet>
      <dgm:spPr/>
    </dgm:pt>
    <dgm:pt modelId="{907F72EF-B097-3A4B-8770-297E798000C7}" type="pres">
      <dgm:prSet presAssocID="{033032F5-F7D5-B747-8760-41A7717A74C5}" presName="rootComposite2" presStyleCnt="0"/>
      <dgm:spPr/>
    </dgm:pt>
    <dgm:pt modelId="{3A12CABD-42B6-C142-BAE0-16558444C114}" type="pres">
      <dgm:prSet presAssocID="{033032F5-F7D5-B747-8760-41A7717A74C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3E178AE-0C27-7046-AB02-EB2B2E8DDF80}" type="pres">
      <dgm:prSet presAssocID="{033032F5-F7D5-B747-8760-41A7717A74C5}" presName="topArc2" presStyleLbl="parChTrans1D1" presStyleIdx="2" presStyleCnt="8"/>
      <dgm:spPr/>
    </dgm:pt>
    <dgm:pt modelId="{0D3501B3-A6B5-FB4D-8723-5D3898B8BFBC}" type="pres">
      <dgm:prSet presAssocID="{033032F5-F7D5-B747-8760-41A7717A74C5}" presName="bottomArc2" presStyleLbl="parChTrans1D1" presStyleIdx="3" presStyleCnt="8"/>
      <dgm:spPr/>
    </dgm:pt>
    <dgm:pt modelId="{A54C1C3E-3AF2-8244-A69E-557FC7C01922}" type="pres">
      <dgm:prSet presAssocID="{033032F5-F7D5-B747-8760-41A7717A74C5}" presName="topConnNode2" presStyleLbl="node2" presStyleIdx="0" presStyleCnt="0"/>
      <dgm:spPr/>
      <dgm:t>
        <a:bodyPr/>
        <a:lstStyle/>
        <a:p>
          <a:endParaRPr lang="ru-RU"/>
        </a:p>
      </dgm:t>
    </dgm:pt>
    <dgm:pt modelId="{9FB846CF-0015-EC41-AE32-FBD31A8BE2BE}" type="pres">
      <dgm:prSet presAssocID="{033032F5-F7D5-B747-8760-41A7717A74C5}" presName="hierChild4" presStyleCnt="0"/>
      <dgm:spPr/>
    </dgm:pt>
    <dgm:pt modelId="{A25899B9-866A-DB46-911B-73AEDE97DABA}" type="pres">
      <dgm:prSet presAssocID="{033032F5-F7D5-B747-8760-41A7717A74C5}" presName="hierChild5" presStyleCnt="0"/>
      <dgm:spPr/>
    </dgm:pt>
    <dgm:pt modelId="{7EA9891F-C09B-D041-9625-F7A0330248E6}" type="pres">
      <dgm:prSet presAssocID="{FCA050FB-378F-E144-A3F6-BD007FC6855F}" presName="Name28" presStyleLbl="parChTrans1D2" presStyleIdx="1" presStyleCnt="3"/>
      <dgm:spPr/>
      <dgm:t>
        <a:bodyPr/>
        <a:lstStyle/>
        <a:p>
          <a:endParaRPr lang="ru-RU"/>
        </a:p>
      </dgm:t>
    </dgm:pt>
    <dgm:pt modelId="{BB6A8869-AF3D-B847-8043-549E131D7BF0}" type="pres">
      <dgm:prSet presAssocID="{D6F49AB1-CE4A-E04B-B038-4E5006063969}" presName="hierRoot2" presStyleCnt="0">
        <dgm:presLayoutVars>
          <dgm:hierBranch val="init"/>
        </dgm:presLayoutVars>
      </dgm:prSet>
      <dgm:spPr/>
    </dgm:pt>
    <dgm:pt modelId="{F337EC93-4F91-694F-B107-3BD7A7327743}" type="pres">
      <dgm:prSet presAssocID="{D6F49AB1-CE4A-E04B-B038-4E5006063969}" presName="rootComposite2" presStyleCnt="0"/>
      <dgm:spPr/>
    </dgm:pt>
    <dgm:pt modelId="{B141E56C-1781-7A43-B37D-C7160081ED6E}" type="pres">
      <dgm:prSet presAssocID="{D6F49AB1-CE4A-E04B-B038-4E500606396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4402DBE-3418-CF4C-8ED1-6294A88AFD62}" type="pres">
      <dgm:prSet presAssocID="{D6F49AB1-CE4A-E04B-B038-4E5006063969}" presName="topArc2" presStyleLbl="parChTrans1D1" presStyleIdx="4" presStyleCnt="8"/>
      <dgm:spPr/>
    </dgm:pt>
    <dgm:pt modelId="{DCE70075-FFF6-1D40-9A7F-EED5207532C9}" type="pres">
      <dgm:prSet presAssocID="{D6F49AB1-CE4A-E04B-B038-4E5006063969}" presName="bottomArc2" presStyleLbl="parChTrans1D1" presStyleIdx="5" presStyleCnt="8"/>
      <dgm:spPr/>
    </dgm:pt>
    <dgm:pt modelId="{1CE3EFD4-54E2-3348-9F54-903CC06AD25E}" type="pres">
      <dgm:prSet presAssocID="{D6F49AB1-CE4A-E04B-B038-4E5006063969}" presName="topConnNode2" presStyleLbl="node2" presStyleIdx="0" presStyleCnt="0"/>
      <dgm:spPr/>
      <dgm:t>
        <a:bodyPr/>
        <a:lstStyle/>
        <a:p>
          <a:endParaRPr lang="ru-RU"/>
        </a:p>
      </dgm:t>
    </dgm:pt>
    <dgm:pt modelId="{60ACAABE-C0A2-A846-8267-9614B98FCBCC}" type="pres">
      <dgm:prSet presAssocID="{D6F49AB1-CE4A-E04B-B038-4E5006063969}" presName="hierChild4" presStyleCnt="0"/>
      <dgm:spPr/>
    </dgm:pt>
    <dgm:pt modelId="{2332D42D-FFF9-BC42-A1D1-8C36D98747D8}" type="pres">
      <dgm:prSet presAssocID="{D6F49AB1-CE4A-E04B-B038-4E5006063969}" presName="hierChild5" presStyleCnt="0"/>
      <dgm:spPr/>
    </dgm:pt>
    <dgm:pt modelId="{00861C94-37BE-E141-855D-CDBE458F7200}" type="pres">
      <dgm:prSet presAssocID="{224887BF-92DE-604A-B76E-1994041227C0}" presName="Name28" presStyleLbl="parChTrans1D2" presStyleIdx="2" presStyleCnt="3"/>
      <dgm:spPr/>
      <dgm:t>
        <a:bodyPr/>
        <a:lstStyle/>
        <a:p>
          <a:endParaRPr lang="ru-RU"/>
        </a:p>
      </dgm:t>
    </dgm:pt>
    <dgm:pt modelId="{23765724-1B8F-F445-8609-D65CD148096F}" type="pres">
      <dgm:prSet presAssocID="{47A9DD43-292F-DF4A-982C-19F94A1F40F2}" presName="hierRoot2" presStyleCnt="0">
        <dgm:presLayoutVars>
          <dgm:hierBranch val="init"/>
        </dgm:presLayoutVars>
      </dgm:prSet>
      <dgm:spPr/>
    </dgm:pt>
    <dgm:pt modelId="{5101A1F6-75D1-F845-8F06-5ED45F0ECB3C}" type="pres">
      <dgm:prSet presAssocID="{47A9DD43-292F-DF4A-982C-19F94A1F40F2}" presName="rootComposite2" presStyleCnt="0"/>
      <dgm:spPr/>
    </dgm:pt>
    <dgm:pt modelId="{9825EF89-4CAB-6246-BE70-D7146303729A}" type="pres">
      <dgm:prSet presAssocID="{47A9DD43-292F-DF4A-982C-19F94A1F40F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41B1293-1335-CB46-93AF-6C568947F0D3}" type="pres">
      <dgm:prSet presAssocID="{47A9DD43-292F-DF4A-982C-19F94A1F40F2}" presName="topArc2" presStyleLbl="parChTrans1D1" presStyleIdx="6" presStyleCnt="8"/>
      <dgm:spPr/>
    </dgm:pt>
    <dgm:pt modelId="{85ECC30D-3477-0540-8725-09D0B59D91FD}" type="pres">
      <dgm:prSet presAssocID="{47A9DD43-292F-DF4A-982C-19F94A1F40F2}" presName="bottomArc2" presStyleLbl="parChTrans1D1" presStyleIdx="7" presStyleCnt="8"/>
      <dgm:spPr/>
    </dgm:pt>
    <dgm:pt modelId="{EDE4E607-C6C2-BF4E-8548-F4D374DB325E}" type="pres">
      <dgm:prSet presAssocID="{47A9DD43-292F-DF4A-982C-19F94A1F40F2}" presName="topConnNode2" presStyleLbl="node2" presStyleIdx="0" presStyleCnt="0"/>
      <dgm:spPr/>
      <dgm:t>
        <a:bodyPr/>
        <a:lstStyle/>
        <a:p>
          <a:endParaRPr lang="ru-RU"/>
        </a:p>
      </dgm:t>
    </dgm:pt>
    <dgm:pt modelId="{14CE38B5-57C6-3241-9384-E65E20C4B493}" type="pres">
      <dgm:prSet presAssocID="{47A9DD43-292F-DF4A-982C-19F94A1F40F2}" presName="hierChild4" presStyleCnt="0"/>
      <dgm:spPr/>
    </dgm:pt>
    <dgm:pt modelId="{FB52B082-8E0F-2B43-9AD8-D5540BECB3B9}" type="pres">
      <dgm:prSet presAssocID="{47A9DD43-292F-DF4A-982C-19F94A1F40F2}" presName="hierChild5" presStyleCnt="0"/>
      <dgm:spPr/>
    </dgm:pt>
    <dgm:pt modelId="{3690EF8F-CF6E-EB45-B69E-FF90576948DF}" type="pres">
      <dgm:prSet presAssocID="{BCEAE01E-9D75-DB4B-9FE4-D481F4037756}" presName="hierChild3" presStyleCnt="0"/>
      <dgm:spPr/>
    </dgm:pt>
  </dgm:ptLst>
  <dgm:cxnLst>
    <dgm:cxn modelId="{55B8C087-B255-5747-A3A8-A80E99014D7E}" type="presOf" srcId="{224887BF-92DE-604A-B76E-1994041227C0}" destId="{00861C94-37BE-E141-855D-CDBE458F7200}" srcOrd="0" destOrd="0" presId="urn:microsoft.com/office/officeart/2008/layout/HalfCircleOrganizationChart"/>
    <dgm:cxn modelId="{09FA6CA0-C9F7-8649-A6B5-A295BFDF1879}" srcId="{BCEAE01E-9D75-DB4B-9FE4-D481F4037756}" destId="{47A9DD43-292F-DF4A-982C-19F94A1F40F2}" srcOrd="2" destOrd="0" parTransId="{224887BF-92DE-604A-B76E-1994041227C0}" sibTransId="{0D858178-6FCB-634C-8694-73127DD232F0}"/>
    <dgm:cxn modelId="{3AAB90B7-3BAC-F34F-820E-8710FEA265AB}" type="presOf" srcId="{D6F49AB1-CE4A-E04B-B038-4E5006063969}" destId="{1CE3EFD4-54E2-3348-9F54-903CC06AD25E}" srcOrd="1" destOrd="0" presId="urn:microsoft.com/office/officeart/2008/layout/HalfCircleOrganizationChart"/>
    <dgm:cxn modelId="{74BE75FA-35AF-864E-9A7D-6ADCB24A70C3}" type="presOf" srcId="{D6F49AB1-CE4A-E04B-B038-4E5006063969}" destId="{B141E56C-1781-7A43-B37D-C7160081ED6E}" srcOrd="0" destOrd="0" presId="urn:microsoft.com/office/officeart/2008/layout/HalfCircleOrganizationChart"/>
    <dgm:cxn modelId="{2B4BC9FA-6803-8947-BB64-FF1C56FB117A}" type="presOf" srcId="{7B7BAF10-F882-1443-9E4A-42A8570202BE}" destId="{F707C764-69FD-E343-AFD2-2969B8A3FC11}" srcOrd="0" destOrd="0" presId="urn:microsoft.com/office/officeart/2008/layout/HalfCircleOrganizationChart"/>
    <dgm:cxn modelId="{EAF09E43-D87C-384D-A451-E183E1549811}" srcId="{BCEAE01E-9D75-DB4B-9FE4-D481F4037756}" destId="{033032F5-F7D5-B747-8760-41A7717A74C5}" srcOrd="0" destOrd="0" parTransId="{D742C1D2-EF1B-4145-8BB2-FB5EC03ECDF6}" sibTransId="{B1A28822-864C-B548-B069-903230C3E1A5}"/>
    <dgm:cxn modelId="{838C59B6-4D81-374F-9B23-85277633B119}" type="presOf" srcId="{033032F5-F7D5-B747-8760-41A7717A74C5}" destId="{3A12CABD-42B6-C142-BAE0-16558444C114}" srcOrd="0" destOrd="0" presId="urn:microsoft.com/office/officeart/2008/layout/HalfCircleOrganizationChart"/>
    <dgm:cxn modelId="{7A48DB31-6C43-534E-BA7E-E2D2258A6C2A}" type="presOf" srcId="{BCEAE01E-9D75-DB4B-9FE4-D481F4037756}" destId="{F5E0B353-2F24-9A44-9F8C-514936D6C86B}" srcOrd="0" destOrd="0" presId="urn:microsoft.com/office/officeart/2008/layout/HalfCircleOrganizationChart"/>
    <dgm:cxn modelId="{4FFCC7A3-5F7F-1A46-A53C-BF250E208695}" type="presOf" srcId="{BCEAE01E-9D75-DB4B-9FE4-D481F4037756}" destId="{79470935-F9A6-1B4F-A82B-44E1B5E8585B}" srcOrd="1" destOrd="0" presId="urn:microsoft.com/office/officeart/2008/layout/HalfCircleOrganizationChart"/>
    <dgm:cxn modelId="{FA662EE8-7764-4248-AC7B-E0111D805497}" srcId="{7B7BAF10-F882-1443-9E4A-42A8570202BE}" destId="{BCEAE01E-9D75-DB4B-9FE4-D481F4037756}" srcOrd="0" destOrd="0" parTransId="{97B1788F-BCA6-2143-BE2E-20A2DA3D7580}" sibTransId="{452559AC-FF93-DE4C-9E0C-6A4946F9993E}"/>
    <dgm:cxn modelId="{4F636EC4-220A-C643-B185-E6F818288B06}" type="presOf" srcId="{FCA050FB-378F-E144-A3F6-BD007FC6855F}" destId="{7EA9891F-C09B-D041-9625-F7A0330248E6}" srcOrd="0" destOrd="0" presId="urn:microsoft.com/office/officeart/2008/layout/HalfCircleOrganizationChart"/>
    <dgm:cxn modelId="{811A897B-B3A2-7B46-8713-F0A89EF614C1}" type="presOf" srcId="{47A9DD43-292F-DF4A-982C-19F94A1F40F2}" destId="{EDE4E607-C6C2-BF4E-8548-F4D374DB325E}" srcOrd="1" destOrd="0" presId="urn:microsoft.com/office/officeart/2008/layout/HalfCircleOrganizationChart"/>
    <dgm:cxn modelId="{61E29CB3-593B-804E-9637-D7583E016207}" srcId="{BCEAE01E-9D75-DB4B-9FE4-D481F4037756}" destId="{D6F49AB1-CE4A-E04B-B038-4E5006063969}" srcOrd="1" destOrd="0" parTransId="{FCA050FB-378F-E144-A3F6-BD007FC6855F}" sibTransId="{7D1643F8-8E69-A544-9F9A-CD677861DBEF}"/>
    <dgm:cxn modelId="{9DB13380-0D0C-424C-8AEC-44042D2B3A76}" type="presOf" srcId="{033032F5-F7D5-B747-8760-41A7717A74C5}" destId="{A54C1C3E-3AF2-8244-A69E-557FC7C01922}" srcOrd="1" destOrd="0" presId="urn:microsoft.com/office/officeart/2008/layout/HalfCircleOrganizationChart"/>
    <dgm:cxn modelId="{7C68B949-ADC3-7A43-9099-10A656F8E9A2}" type="presOf" srcId="{D742C1D2-EF1B-4145-8BB2-FB5EC03ECDF6}" destId="{AC6CDFBC-A92C-8A43-82A4-9D8E722D4AEE}" srcOrd="0" destOrd="0" presId="urn:microsoft.com/office/officeart/2008/layout/HalfCircleOrganizationChart"/>
    <dgm:cxn modelId="{8B7D1DA9-DFF9-994F-94AD-70BFA9091373}" type="presOf" srcId="{47A9DD43-292F-DF4A-982C-19F94A1F40F2}" destId="{9825EF89-4CAB-6246-BE70-D7146303729A}" srcOrd="0" destOrd="0" presId="urn:microsoft.com/office/officeart/2008/layout/HalfCircleOrganizationChart"/>
    <dgm:cxn modelId="{79C99C92-EACB-DB45-8C2B-9FD88C5C58CA}" type="presParOf" srcId="{F707C764-69FD-E343-AFD2-2969B8A3FC11}" destId="{E0B8C476-DCE4-FC46-BD53-0A053376B2CA}" srcOrd="0" destOrd="0" presId="urn:microsoft.com/office/officeart/2008/layout/HalfCircleOrganizationChart"/>
    <dgm:cxn modelId="{5E7EC03A-248A-1947-942B-7AFCFBC6CCAC}" type="presParOf" srcId="{E0B8C476-DCE4-FC46-BD53-0A053376B2CA}" destId="{70128DE4-ECCE-3F49-99C8-09D56F0EF658}" srcOrd="0" destOrd="0" presId="urn:microsoft.com/office/officeart/2008/layout/HalfCircleOrganizationChart"/>
    <dgm:cxn modelId="{17B410EF-8821-ED47-AF9A-775EB10353C7}" type="presParOf" srcId="{70128DE4-ECCE-3F49-99C8-09D56F0EF658}" destId="{F5E0B353-2F24-9A44-9F8C-514936D6C86B}" srcOrd="0" destOrd="0" presId="urn:microsoft.com/office/officeart/2008/layout/HalfCircleOrganizationChart"/>
    <dgm:cxn modelId="{50979D69-CEA8-3A4C-97D9-327198778884}" type="presParOf" srcId="{70128DE4-ECCE-3F49-99C8-09D56F0EF658}" destId="{B6A783AA-5683-A943-A364-523D32172720}" srcOrd="1" destOrd="0" presId="urn:microsoft.com/office/officeart/2008/layout/HalfCircleOrganizationChart"/>
    <dgm:cxn modelId="{A3AD634A-D937-A748-B034-4CEEFA9C5BC2}" type="presParOf" srcId="{70128DE4-ECCE-3F49-99C8-09D56F0EF658}" destId="{35E55739-8AAD-5E4C-AC03-356B78E8F5B5}" srcOrd="2" destOrd="0" presId="urn:microsoft.com/office/officeart/2008/layout/HalfCircleOrganizationChart"/>
    <dgm:cxn modelId="{9592CB2A-4023-6A4C-9AFE-5A05D739AD66}" type="presParOf" srcId="{70128DE4-ECCE-3F49-99C8-09D56F0EF658}" destId="{79470935-F9A6-1B4F-A82B-44E1B5E8585B}" srcOrd="3" destOrd="0" presId="urn:microsoft.com/office/officeart/2008/layout/HalfCircleOrganizationChart"/>
    <dgm:cxn modelId="{E9C08E64-6A15-7E4F-B8FC-46D0E237240C}" type="presParOf" srcId="{E0B8C476-DCE4-FC46-BD53-0A053376B2CA}" destId="{DE4CB0BE-0ECD-ED4D-AA2B-7DFAAEBD8BE2}" srcOrd="1" destOrd="0" presId="urn:microsoft.com/office/officeart/2008/layout/HalfCircleOrganizationChart"/>
    <dgm:cxn modelId="{09749081-DA3A-FD47-8E87-BF38828D381F}" type="presParOf" srcId="{DE4CB0BE-0ECD-ED4D-AA2B-7DFAAEBD8BE2}" destId="{AC6CDFBC-A92C-8A43-82A4-9D8E722D4AEE}" srcOrd="0" destOrd="0" presId="urn:microsoft.com/office/officeart/2008/layout/HalfCircleOrganizationChart"/>
    <dgm:cxn modelId="{CADC5D4D-6192-9648-9C07-FFE71880507F}" type="presParOf" srcId="{DE4CB0BE-0ECD-ED4D-AA2B-7DFAAEBD8BE2}" destId="{69D762DD-7246-A649-A57F-D51FF2C46A88}" srcOrd="1" destOrd="0" presId="urn:microsoft.com/office/officeart/2008/layout/HalfCircleOrganizationChart"/>
    <dgm:cxn modelId="{FEF332DD-24D1-C84C-B1F3-8F934B25F20D}" type="presParOf" srcId="{69D762DD-7246-A649-A57F-D51FF2C46A88}" destId="{907F72EF-B097-3A4B-8770-297E798000C7}" srcOrd="0" destOrd="0" presId="urn:microsoft.com/office/officeart/2008/layout/HalfCircleOrganizationChart"/>
    <dgm:cxn modelId="{F2110E9C-C3D7-A24D-9629-AABAD05EE57D}" type="presParOf" srcId="{907F72EF-B097-3A4B-8770-297E798000C7}" destId="{3A12CABD-42B6-C142-BAE0-16558444C114}" srcOrd="0" destOrd="0" presId="urn:microsoft.com/office/officeart/2008/layout/HalfCircleOrganizationChart"/>
    <dgm:cxn modelId="{76AA661B-52E8-054F-90C0-BAE35F11CBE9}" type="presParOf" srcId="{907F72EF-B097-3A4B-8770-297E798000C7}" destId="{E3E178AE-0C27-7046-AB02-EB2B2E8DDF80}" srcOrd="1" destOrd="0" presId="urn:microsoft.com/office/officeart/2008/layout/HalfCircleOrganizationChart"/>
    <dgm:cxn modelId="{EBD2F816-9553-114E-9988-4EF84EC99C15}" type="presParOf" srcId="{907F72EF-B097-3A4B-8770-297E798000C7}" destId="{0D3501B3-A6B5-FB4D-8723-5D3898B8BFBC}" srcOrd="2" destOrd="0" presId="urn:microsoft.com/office/officeart/2008/layout/HalfCircleOrganizationChart"/>
    <dgm:cxn modelId="{52021AF2-8962-3E47-AFE5-D798BDE9D5C8}" type="presParOf" srcId="{907F72EF-B097-3A4B-8770-297E798000C7}" destId="{A54C1C3E-3AF2-8244-A69E-557FC7C01922}" srcOrd="3" destOrd="0" presId="urn:microsoft.com/office/officeart/2008/layout/HalfCircleOrganizationChart"/>
    <dgm:cxn modelId="{7DE38476-1D3B-2A48-9953-83A749CE89CF}" type="presParOf" srcId="{69D762DD-7246-A649-A57F-D51FF2C46A88}" destId="{9FB846CF-0015-EC41-AE32-FBD31A8BE2BE}" srcOrd="1" destOrd="0" presId="urn:microsoft.com/office/officeart/2008/layout/HalfCircleOrganizationChart"/>
    <dgm:cxn modelId="{3B6790E1-05D3-834F-BFC2-C144A6444B7A}" type="presParOf" srcId="{69D762DD-7246-A649-A57F-D51FF2C46A88}" destId="{A25899B9-866A-DB46-911B-73AEDE97DABA}" srcOrd="2" destOrd="0" presId="urn:microsoft.com/office/officeart/2008/layout/HalfCircleOrganizationChart"/>
    <dgm:cxn modelId="{658377D4-B7AA-4E44-820E-3D68A224416C}" type="presParOf" srcId="{DE4CB0BE-0ECD-ED4D-AA2B-7DFAAEBD8BE2}" destId="{7EA9891F-C09B-D041-9625-F7A0330248E6}" srcOrd="2" destOrd="0" presId="urn:microsoft.com/office/officeart/2008/layout/HalfCircleOrganizationChart"/>
    <dgm:cxn modelId="{0C004EDC-F323-1D4C-9EE5-1439B516EAFE}" type="presParOf" srcId="{DE4CB0BE-0ECD-ED4D-AA2B-7DFAAEBD8BE2}" destId="{BB6A8869-AF3D-B847-8043-549E131D7BF0}" srcOrd="3" destOrd="0" presId="urn:microsoft.com/office/officeart/2008/layout/HalfCircleOrganizationChart"/>
    <dgm:cxn modelId="{2F3D40E5-E86D-1446-A968-D0DFADB23964}" type="presParOf" srcId="{BB6A8869-AF3D-B847-8043-549E131D7BF0}" destId="{F337EC93-4F91-694F-B107-3BD7A7327743}" srcOrd="0" destOrd="0" presId="urn:microsoft.com/office/officeart/2008/layout/HalfCircleOrganizationChart"/>
    <dgm:cxn modelId="{10B1B031-679D-E047-AF93-99CEA30254FE}" type="presParOf" srcId="{F337EC93-4F91-694F-B107-3BD7A7327743}" destId="{B141E56C-1781-7A43-B37D-C7160081ED6E}" srcOrd="0" destOrd="0" presId="urn:microsoft.com/office/officeart/2008/layout/HalfCircleOrganizationChart"/>
    <dgm:cxn modelId="{6D639680-4230-CD4F-8C49-D36A510DE966}" type="presParOf" srcId="{F337EC93-4F91-694F-B107-3BD7A7327743}" destId="{84402DBE-3418-CF4C-8ED1-6294A88AFD62}" srcOrd="1" destOrd="0" presId="urn:microsoft.com/office/officeart/2008/layout/HalfCircleOrganizationChart"/>
    <dgm:cxn modelId="{AA3FFC89-37C2-AC4C-96FA-A581F2D2C1FD}" type="presParOf" srcId="{F337EC93-4F91-694F-B107-3BD7A7327743}" destId="{DCE70075-FFF6-1D40-9A7F-EED5207532C9}" srcOrd="2" destOrd="0" presId="urn:microsoft.com/office/officeart/2008/layout/HalfCircleOrganizationChart"/>
    <dgm:cxn modelId="{57037AA1-5612-AD46-BDF4-0B3345EAA70D}" type="presParOf" srcId="{F337EC93-4F91-694F-B107-3BD7A7327743}" destId="{1CE3EFD4-54E2-3348-9F54-903CC06AD25E}" srcOrd="3" destOrd="0" presId="urn:microsoft.com/office/officeart/2008/layout/HalfCircleOrganizationChart"/>
    <dgm:cxn modelId="{93BEBB3A-06E7-5640-8673-4B3622E29CBC}" type="presParOf" srcId="{BB6A8869-AF3D-B847-8043-549E131D7BF0}" destId="{60ACAABE-C0A2-A846-8267-9614B98FCBCC}" srcOrd="1" destOrd="0" presId="urn:microsoft.com/office/officeart/2008/layout/HalfCircleOrganizationChart"/>
    <dgm:cxn modelId="{89CE8153-82CA-2545-AB2E-E8D99509C74B}" type="presParOf" srcId="{BB6A8869-AF3D-B847-8043-549E131D7BF0}" destId="{2332D42D-FFF9-BC42-A1D1-8C36D98747D8}" srcOrd="2" destOrd="0" presId="urn:microsoft.com/office/officeart/2008/layout/HalfCircleOrganizationChart"/>
    <dgm:cxn modelId="{04B991F5-2195-894E-B488-7B722C9A461F}" type="presParOf" srcId="{DE4CB0BE-0ECD-ED4D-AA2B-7DFAAEBD8BE2}" destId="{00861C94-37BE-E141-855D-CDBE458F7200}" srcOrd="4" destOrd="0" presId="urn:microsoft.com/office/officeart/2008/layout/HalfCircleOrganizationChart"/>
    <dgm:cxn modelId="{3A56C45F-57DB-D749-A0A9-AC3E957B4413}" type="presParOf" srcId="{DE4CB0BE-0ECD-ED4D-AA2B-7DFAAEBD8BE2}" destId="{23765724-1B8F-F445-8609-D65CD148096F}" srcOrd="5" destOrd="0" presId="urn:microsoft.com/office/officeart/2008/layout/HalfCircleOrganizationChart"/>
    <dgm:cxn modelId="{D1ED5631-E0A4-9D47-9592-7FDF6583F2B3}" type="presParOf" srcId="{23765724-1B8F-F445-8609-D65CD148096F}" destId="{5101A1F6-75D1-F845-8F06-5ED45F0ECB3C}" srcOrd="0" destOrd="0" presId="urn:microsoft.com/office/officeart/2008/layout/HalfCircleOrganizationChart"/>
    <dgm:cxn modelId="{FFB62C2C-4E43-324C-8007-9F490793CE0A}" type="presParOf" srcId="{5101A1F6-75D1-F845-8F06-5ED45F0ECB3C}" destId="{9825EF89-4CAB-6246-BE70-D7146303729A}" srcOrd="0" destOrd="0" presId="urn:microsoft.com/office/officeart/2008/layout/HalfCircleOrganizationChart"/>
    <dgm:cxn modelId="{8F7B6F5B-D76C-2C4B-8CA2-19EEC339D404}" type="presParOf" srcId="{5101A1F6-75D1-F845-8F06-5ED45F0ECB3C}" destId="{641B1293-1335-CB46-93AF-6C568947F0D3}" srcOrd="1" destOrd="0" presId="urn:microsoft.com/office/officeart/2008/layout/HalfCircleOrganizationChart"/>
    <dgm:cxn modelId="{935568DD-9B1D-0445-A86E-6F4C317E5756}" type="presParOf" srcId="{5101A1F6-75D1-F845-8F06-5ED45F0ECB3C}" destId="{85ECC30D-3477-0540-8725-09D0B59D91FD}" srcOrd="2" destOrd="0" presId="urn:microsoft.com/office/officeart/2008/layout/HalfCircleOrganizationChart"/>
    <dgm:cxn modelId="{F59B325C-7955-754B-9481-0C38AF693A3B}" type="presParOf" srcId="{5101A1F6-75D1-F845-8F06-5ED45F0ECB3C}" destId="{EDE4E607-C6C2-BF4E-8548-F4D374DB325E}" srcOrd="3" destOrd="0" presId="urn:microsoft.com/office/officeart/2008/layout/HalfCircleOrganizationChart"/>
    <dgm:cxn modelId="{8278D0DE-C198-6348-8A4D-77160FB9677E}" type="presParOf" srcId="{23765724-1B8F-F445-8609-D65CD148096F}" destId="{14CE38B5-57C6-3241-9384-E65E20C4B493}" srcOrd="1" destOrd="0" presId="urn:microsoft.com/office/officeart/2008/layout/HalfCircleOrganizationChart"/>
    <dgm:cxn modelId="{9CDD1FA2-DF75-704C-8D69-03523549A62F}" type="presParOf" srcId="{23765724-1B8F-F445-8609-D65CD148096F}" destId="{FB52B082-8E0F-2B43-9AD8-D5540BECB3B9}" srcOrd="2" destOrd="0" presId="urn:microsoft.com/office/officeart/2008/layout/HalfCircleOrganizationChart"/>
    <dgm:cxn modelId="{495E609C-4EF1-DF46-999C-EF93D6B416CC}" type="presParOf" srcId="{E0B8C476-DCE4-FC46-BD53-0A053376B2CA}" destId="{3690EF8F-CF6E-EB45-B69E-FF90576948D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72BFF-6654-9E4C-A17E-7BE3C7412381}">
      <dsp:nvSpPr>
        <dsp:cNvPr id="0" name=""/>
        <dsp:cNvSpPr/>
      </dsp:nvSpPr>
      <dsp:spPr>
        <a:xfrm>
          <a:off x="2963480" y="1576"/>
          <a:ext cx="2675743" cy="13378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Генератор (компания)</a:t>
          </a:r>
          <a:endParaRPr lang="ru-RU" sz="2300" kern="1200" dirty="0"/>
        </a:p>
      </dsp:txBody>
      <dsp:txXfrm>
        <a:off x="3002665" y="40761"/>
        <a:ext cx="2597373" cy="1259501"/>
      </dsp:txXfrm>
    </dsp:sp>
    <dsp:sp modelId="{02323206-276A-FD44-BBC0-2817CC29CCD6}">
      <dsp:nvSpPr>
        <dsp:cNvPr id="0" name=""/>
        <dsp:cNvSpPr/>
      </dsp:nvSpPr>
      <dsp:spPr>
        <a:xfrm rot="3600000">
          <a:off x="4446653" y="2047133"/>
          <a:ext cx="1919038" cy="1073971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kern="1200"/>
        </a:p>
      </dsp:txBody>
      <dsp:txXfrm>
        <a:off x="4768844" y="2261927"/>
        <a:ext cx="1274656" cy="644383"/>
      </dsp:txXfrm>
    </dsp:sp>
    <dsp:sp modelId="{F8B623C8-C645-A143-BD3E-6C68D1821876}">
      <dsp:nvSpPr>
        <dsp:cNvPr id="0" name=""/>
        <dsp:cNvSpPr/>
      </dsp:nvSpPr>
      <dsp:spPr>
        <a:xfrm>
          <a:off x="5173122" y="3828789"/>
          <a:ext cx="2675743" cy="13378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Домохозяйство-генератор 1</a:t>
          </a:r>
          <a:endParaRPr lang="ru-RU" sz="2300" kern="1200" dirty="0"/>
        </a:p>
      </dsp:txBody>
      <dsp:txXfrm>
        <a:off x="5212307" y="3867974"/>
        <a:ext cx="2597373" cy="1259501"/>
      </dsp:txXfrm>
    </dsp:sp>
    <dsp:sp modelId="{0CC2119B-CE4F-144A-B20E-46777406E83A}">
      <dsp:nvSpPr>
        <dsp:cNvPr id="0" name=""/>
        <dsp:cNvSpPr/>
      </dsp:nvSpPr>
      <dsp:spPr>
        <a:xfrm rot="10800000">
          <a:off x="3603935" y="3989333"/>
          <a:ext cx="1394832" cy="101678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kern="1200"/>
        </a:p>
      </dsp:txBody>
      <dsp:txXfrm rot="10800000">
        <a:off x="3908970" y="4192690"/>
        <a:ext cx="784762" cy="610069"/>
      </dsp:txXfrm>
    </dsp:sp>
    <dsp:sp modelId="{3A3BDAC2-FEF2-424E-995F-CE4EE447C851}">
      <dsp:nvSpPr>
        <dsp:cNvPr id="0" name=""/>
        <dsp:cNvSpPr/>
      </dsp:nvSpPr>
      <dsp:spPr>
        <a:xfrm>
          <a:off x="753838" y="3828789"/>
          <a:ext cx="2675743" cy="13378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Домохозяйство-генератор 2</a:t>
          </a:r>
          <a:endParaRPr lang="ru-RU" sz="2300" kern="1200" dirty="0"/>
        </a:p>
      </dsp:txBody>
      <dsp:txXfrm>
        <a:off x="793023" y="3867974"/>
        <a:ext cx="2597373" cy="1259501"/>
      </dsp:txXfrm>
    </dsp:sp>
    <dsp:sp modelId="{81202371-4735-F543-BA19-47AB362A82EC}">
      <dsp:nvSpPr>
        <dsp:cNvPr id="0" name=""/>
        <dsp:cNvSpPr/>
      </dsp:nvSpPr>
      <dsp:spPr>
        <a:xfrm rot="18000000">
          <a:off x="2197021" y="1917424"/>
          <a:ext cx="1999018" cy="1333389"/>
        </a:xfrm>
        <a:prstGeom prst="leftRightArrow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kern="1200"/>
        </a:p>
      </dsp:txBody>
      <dsp:txXfrm>
        <a:off x="2597038" y="2184102"/>
        <a:ext cx="1198984" cy="8000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861C94-37BE-E141-855D-CDBE458F7200}">
      <dsp:nvSpPr>
        <dsp:cNvPr id="0" name=""/>
        <dsp:cNvSpPr/>
      </dsp:nvSpPr>
      <dsp:spPr>
        <a:xfrm>
          <a:off x="3342806" y="2969288"/>
          <a:ext cx="2365059" cy="410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232"/>
              </a:lnTo>
              <a:lnTo>
                <a:pt x="2365059" y="205232"/>
              </a:lnTo>
              <a:lnTo>
                <a:pt x="2365059" y="41046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A9891F-C09B-D041-9625-F7A0330248E6}">
      <dsp:nvSpPr>
        <dsp:cNvPr id="0" name=""/>
        <dsp:cNvSpPr/>
      </dsp:nvSpPr>
      <dsp:spPr>
        <a:xfrm>
          <a:off x="3297086" y="2969288"/>
          <a:ext cx="91440" cy="4104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046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CDFBC-A92C-8A43-82A4-9D8E722D4AEE}">
      <dsp:nvSpPr>
        <dsp:cNvPr id="0" name=""/>
        <dsp:cNvSpPr/>
      </dsp:nvSpPr>
      <dsp:spPr>
        <a:xfrm>
          <a:off x="977746" y="2969288"/>
          <a:ext cx="2365059" cy="410464"/>
        </a:xfrm>
        <a:custGeom>
          <a:avLst/>
          <a:gdLst/>
          <a:ahLst/>
          <a:cxnLst/>
          <a:rect l="0" t="0" r="0" b="0"/>
          <a:pathLst>
            <a:path>
              <a:moveTo>
                <a:pt x="2365059" y="0"/>
              </a:moveTo>
              <a:lnTo>
                <a:pt x="2365059" y="205232"/>
              </a:lnTo>
              <a:lnTo>
                <a:pt x="0" y="205232"/>
              </a:lnTo>
              <a:lnTo>
                <a:pt x="0" y="41046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783AA-5683-A943-A364-523D32172720}">
      <dsp:nvSpPr>
        <dsp:cNvPr id="0" name=""/>
        <dsp:cNvSpPr/>
      </dsp:nvSpPr>
      <dsp:spPr>
        <a:xfrm>
          <a:off x="2854157" y="1991990"/>
          <a:ext cx="977297" cy="977297"/>
        </a:xfrm>
        <a:prstGeom prst="arc">
          <a:avLst>
            <a:gd name="adj1" fmla="val 13200000"/>
            <a:gd name="adj2" fmla="val 19200000"/>
          </a:avLst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E55739-8AAD-5E4C-AC03-356B78E8F5B5}">
      <dsp:nvSpPr>
        <dsp:cNvPr id="0" name=""/>
        <dsp:cNvSpPr/>
      </dsp:nvSpPr>
      <dsp:spPr>
        <a:xfrm>
          <a:off x="2854157" y="1991990"/>
          <a:ext cx="977297" cy="977297"/>
        </a:xfrm>
        <a:prstGeom prst="arc">
          <a:avLst>
            <a:gd name="adj1" fmla="val 2400000"/>
            <a:gd name="adj2" fmla="val 8400000"/>
          </a:avLst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E0B353-2F24-9A44-9F8C-514936D6C86B}">
      <dsp:nvSpPr>
        <dsp:cNvPr id="0" name=""/>
        <dsp:cNvSpPr/>
      </dsp:nvSpPr>
      <dsp:spPr>
        <a:xfrm>
          <a:off x="2365508" y="2167904"/>
          <a:ext cx="1954594" cy="625470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SC - </a:t>
          </a:r>
          <a:r>
            <a:rPr lang="ru-RU" sz="1900" kern="1200" dirty="0" smtClean="0">
              <a:solidFill>
                <a:schemeClr val="tx1"/>
              </a:solidFill>
            </a:rPr>
            <a:t>расчёты</a:t>
          </a:r>
          <a:endParaRPr lang="ru-RU" sz="1900" b="1" kern="1200" dirty="0">
            <a:solidFill>
              <a:schemeClr val="tx1"/>
            </a:solidFill>
          </a:endParaRPr>
        </a:p>
      </dsp:txBody>
      <dsp:txXfrm>
        <a:off x="2365508" y="2167904"/>
        <a:ext cx="1954594" cy="625470"/>
      </dsp:txXfrm>
    </dsp:sp>
    <dsp:sp modelId="{E3E178AE-0C27-7046-AB02-EB2B2E8DDF80}">
      <dsp:nvSpPr>
        <dsp:cNvPr id="0" name=""/>
        <dsp:cNvSpPr/>
      </dsp:nvSpPr>
      <dsp:spPr>
        <a:xfrm>
          <a:off x="489097" y="3379752"/>
          <a:ext cx="977297" cy="977297"/>
        </a:xfrm>
        <a:prstGeom prst="arc">
          <a:avLst>
            <a:gd name="adj1" fmla="val 13200000"/>
            <a:gd name="adj2" fmla="val 19200000"/>
          </a:avLst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501B3-A6B5-FB4D-8723-5D3898B8BFBC}">
      <dsp:nvSpPr>
        <dsp:cNvPr id="0" name=""/>
        <dsp:cNvSpPr/>
      </dsp:nvSpPr>
      <dsp:spPr>
        <a:xfrm>
          <a:off x="489097" y="3379752"/>
          <a:ext cx="977297" cy="977297"/>
        </a:xfrm>
        <a:prstGeom prst="arc">
          <a:avLst>
            <a:gd name="adj1" fmla="val 2400000"/>
            <a:gd name="adj2" fmla="val 8400000"/>
          </a:avLst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2CABD-42B6-C142-BAE0-16558444C114}">
      <dsp:nvSpPr>
        <dsp:cNvPr id="0" name=""/>
        <dsp:cNvSpPr/>
      </dsp:nvSpPr>
      <dsp:spPr>
        <a:xfrm>
          <a:off x="448" y="3555666"/>
          <a:ext cx="1954594" cy="625470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>
              <a:solidFill>
                <a:schemeClr val="tx1"/>
              </a:solidFill>
            </a:rPr>
            <a:t>Компания</a:t>
          </a:r>
          <a:r>
            <a:rPr lang="en-US" sz="1900" kern="1200" dirty="0" smtClean="0">
              <a:solidFill>
                <a:schemeClr val="tx1"/>
              </a:solidFill>
            </a:rPr>
            <a:t> (EOA)</a:t>
          </a:r>
          <a:endParaRPr lang="ru-RU" sz="1900" kern="1200" baseline="0" dirty="0">
            <a:solidFill>
              <a:schemeClr val="tx1"/>
            </a:solidFill>
          </a:endParaRPr>
        </a:p>
      </dsp:txBody>
      <dsp:txXfrm>
        <a:off x="448" y="3555666"/>
        <a:ext cx="1954594" cy="625470"/>
      </dsp:txXfrm>
    </dsp:sp>
    <dsp:sp modelId="{84402DBE-3418-CF4C-8ED1-6294A88AFD62}">
      <dsp:nvSpPr>
        <dsp:cNvPr id="0" name=""/>
        <dsp:cNvSpPr/>
      </dsp:nvSpPr>
      <dsp:spPr>
        <a:xfrm>
          <a:off x="2854157" y="3379752"/>
          <a:ext cx="977297" cy="977297"/>
        </a:xfrm>
        <a:prstGeom prst="arc">
          <a:avLst>
            <a:gd name="adj1" fmla="val 13200000"/>
            <a:gd name="adj2" fmla="val 19200000"/>
          </a:avLst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E70075-FFF6-1D40-9A7F-EED5207532C9}">
      <dsp:nvSpPr>
        <dsp:cNvPr id="0" name=""/>
        <dsp:cNvSpPr/>
      </dsp:nvSpPr>
      <dsp:spPr>
        <a:xfrm>
          <a:off x="2854157" y="3379752"/>
          <a:ext cx="977297" cy="977297"/>
        </a:xfrm>
        <a:prstGeom prst="arc">
          <a:avLst>
            <a:gd name="adj1" fmla="val 2400000"/>
            <a:gd name="adj2" fmla="val 8400000"/>
          </a:avLst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1E56C-1781-7A43-B37D-C7160081ED6E}">
      <dsp:nvSpPr>
        <dsp:cNvPr id="0" name=""/>
        <dsp:cNvSpPr/>
      </dsp:nvSpPr>
      <dsp:spPr>
        <a:xfrm>
          <a:off x="2365508" y="3555666"/>
          <a:ext cx="1954594" cy="625470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>
              <a:solidFill>
                <a:schemeClr val="tx1"/>
              </a:solidFill>
            </a:rPr>
            <a:t>Домохозяйство </a:t>
          </a:r>
          <a:r>
            <a:rPr lang="en-US" sz="1900" kern="1200" dirty="0" smtClean="0">
              <a:solidFill>
                <a:schemeClr val="tx1"/>
              </a:solidFill>
            </a:rPr>
            <a:t>(EOA)</a:t>
          </a:r>
          <a:endParaRPr lang="ru-RU" sz="1900" kern="1200" baseline="30000" dirty="0">
            <a:solidFill>
              <a:schemeClr val="tx1"/>
            </a:solidFill>
          </a:endParaRPr>
        </a:p>
      </dsp:txBody>
      <dsp:txXfrm>
        <a:off x="2365508" y="3555666"/>
        <a:ext cx="1954594" cy="625470"/>
      </dsp:txXfrm>
    </dsp:sp>
    <dsp:sp modelId="{641B1293-1335-CB46-93AF-6C568947F0D3}">
      <dsp:nvSpPr>
        <dsp:cNvPr id="0" name=""/>
        <dsp:cNvSpPr/>
      </dsp:nvSpPr>
      <dsp:spPr>
        <a:xfrm>
          <a:off x="5219217" y="3379752"/>
          <a:ext cx="977297" cy="977297"/>
        </a:xfrm>
        <a:prstGeom prst="arc">
          <a:avLst>
            <a:gd name="adj1" fmla="val 13200000"/>
            <a:gd name="adj2" fmla="val 19200000"/>
          </a:avLst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ECC30D-3477-0540-8725-09D0B59D91FD}">
      <dsp:nvSpPr>
        <dsp:cNvPr id="0" name=""/>
        <dsp:cNvSpPr/>
      </dsp:nvSpPr>
      <dsp:spPr>
        <a:xfrm>
          <a:off x="5219217" y="3379752"/>
          <a:ext cx="977297" cy="977297"/>
        </a:xfrm>
        <a:prstGeom prst="arc">
          <a:avLst>
            <a:gd name="adj1" fmla="val 2400000"/>
            <a:gd name="adj2" fmla="val 8400000"/>
          </a:avLst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25EF89-4CAB-6246-BE70-D7146303729A}">
      <dsp:nvSpPr>
        <dsp:cNvPr id="0" name=""/>
        <dsp:cNvSpPr/>
      </dsp:nvSpPr>
      <dsp:spPr>
        <a:xfrm>
          <a:off x="4730568" y="3555666"/>
          <a:ext cx="1954594" cy="625470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>
              <a:solidFill>
                <a:schemeClr val="tx1"/>
              </a:solidFill>
            </a:rPr>
            <a:t>Домохозяйство </a:t>
          </a:r>
          <a:r>
            <a:rPr lang="en-US" sz="1900" kern="1200" smtClean="0">
              <a:solidFill>
                <a:schemeClr val="tx1"/>
              </a:solidFill>
            </a:rPr>
            <a:t>(EOA)</a:t>
          </a:r>
          <a:endParaRPr lang="ru-RU" sz="1900" kern="1200" baseline="30000" dirty="0">
            <a:solidFill>
              <a:schemeClr val="tx1"/>
            </a:solidFill>
          </a:endParaRPr>
        </a:p>
      </dsp:txBody>
      <dsp:txXfrm>
        <a:off x="4730568" y="3555666"/>
        <a:ext cx="1954594" cy="625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ое 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2455333"/>
            <a:ext cx="6400800" cy="1947333"/>
          </a:xfrm>
        </p:spPr>
        <p:txBody>
          <a:bodyPr/>
          <a:lstStyle/>
          <a:p>
            <a:r>
              <a:rPr lang="ru-RU" dirty="0" smtClean="0"/>
              <a:t>Альфа</a:t>
            </a:r>
            <a:r>
              <a:rPr lang="en-US" dirty="0" smtClean="0"/>
              <a:t>-</a:t>
            </a:r>
            <a:r>
              <a:rPr lang="ru-RU" dirty="0" smtClean="0"/>
              <a:t>Команда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4212" y="1081373"/>
            <a:ext cx="8760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 smtClean="0"/>
              <a:t>Проект: </a:t>
            </a:r>
            <a:r>
              <a:rPr lang="en-US" sz="7200" b="1" dirty="0" err="1" smtClean="0"/>
              <a:t>eNetWorks</a:t>
            </a:r>
            <a:endParaRPr lang="ru-RU" sz="7200" b="1" dirty="0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0" y="5207000"/>
            <a:ext cx="24130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9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122" y="-329198"/>
            <a:ext cx="8534400" cy="1507067"/>
          </a:xfrm>
        </p:spPr>
        <p:txBody>
          <a:bodyPr/>
          <a:lstStyle/>
          <a:p>
            <a:r>
              <a:rPr lang="ru-RU" dirty="0" smtClean="0"/>
              <a:t>Процесс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832312310"/>
              </p:ext>
            </p:extLst>
          </p:nvPr>
        </p:nvGraphicFramePr>
        <p:xfrm>
          <a:off x="-252334" y="1177869"/>
          <a:ext cx="8602704" cy="516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27019" y="908097"/>
            <a:ext cx="5583580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u="sng" dirty="0" smtClean="0"/>
              <a:t>Почему </a:t>
            </a:r>
            <a:r>
              <a:rPr lang="en-US" sz="2800" b="1" u="sng" dirty="0" err="1" smtClean="0"/>
              <a:t>blockchain</a:t>
            </a:r>
            <a:endParaRPr lang="ru-RU" sz="2800" b="1" u="sng" dirty="0" smtClean="0"/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Заинтересованность сторон в сделках</a:t>
            </a:r>
          </a:p>
          <a:p>
            <a:pPr marL="342900" indent="-342900">
              <a:buFont typeface="+mj-lt"/>
              <a:buAutoNum type="arabicPeriod"/>
            </a:pP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Недоверие между участниками</a:t>
            </a:r>
          </a:p>
          <a:p>
            <a:pPr marL="342900" indent="-342900">
              <a:buFont typeface="+mj-lt"/>
              <a:buAutoNum type="arabicPeriod"/>
            </a:pP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Оперативность расчётов</a:t>
            </a:r>
          </a:p>
          <a:p>
            <a:pPr marL="342900" indent="-342900">
              <a:buFont typeface="+mj-lt"/>
              <a:buAutoNum type="arabicPeriod"/>
            </a:pP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endParaRPr lang="ru-RU" sz="2000" dirty="0"/>
          </a:p>
          <a:p>
            <a:pPr marL="342900" indent="-342900">
              <a:buFont typeface="+mj-lt"/>
              <a:buAutoNum type="arabicPeriod"/>
            </a:pPr>
            <a:endParaRPr lang="ru-RU" sz="2000" dirty="0"/>
          </a:p>
        </p:txBody>
      </p:sp>
      <p:sp>
        <p:nvSpPr>
          <p:cNvPr id="3" name="Молния 2"/>
          <p:cNvSpPr/>
          <p:nvPr/>
        </p:nvSpPr>
        <p:spPr>
          <a:xfrm>
            <a:off x="3749218" y="3852441"/>
            <a:ext cx="719267" cy="914400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95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657" y="-244474"/>
            <a:ext cx="8534400" cy="1507067"/>
          </a:xfrm>
        </p:spPr>
        <p:txBody>
          <a:bodyPr/>
          <a:lstStyle/>
          <a:p>
            <a:r>
              <a:rPr lang="ru-RU" dirty="0" smtClean="0"/>
              <a:t>логика</a:t>
            </a:r>
            <a:endParaRPr lang="ru-RU" dirty="0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793735807"/>
              </p:ext>
            </p:extLst>
          </p:nvPr>
        </p:nvGraphicFramePr>
        <p:xfrm>
          <a:off x="1" y="138023"/>
          <a:ext cx="6685612" cy="6349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401465" y="327940"/>
            <a:ext cx="43419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u="sng" dirty="0" smtClean="0"/>
              <a:t>Что использовано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Modifiers</a:t>
            </a:r>
            <a:r>
              <a:rPr lang="ru-RU" sz="2000" dirty="0" smtClean="0"/>
              <a:t> – только владелец оперирует деньгами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Mappings</a:t>
            </a:r>
            <a:r>
              <a:rPr lang="ru-RU" sz="2000" b="1" dirty="0" smtClean="0"/>
              <a:t> </a:t>
            </a:r>
            <a:r>
              <a:rPr lang="ru-RU" sz="2000" dirty="0" smtClean="0"/>
              <a:t>– </a:t>
            </a:r>
            <a:r>
              <a:rPr lang="ru-RU" sz="2000" dirty="0" smtClean="0"/>
              <a:t>участник, </a:t>
            </a:r>
            <a:r>
              <a:rPr lang="ru-RU" sz="2000" dirty="0" smtClean="0"/>
              <a:t> потреблённая</a:t>
            </a:r>
            <a:r>
              <a:rPr lang="en-US" sz="2000" dirty="0" smtClean="0"/>
              <a:t>/</a:t>
            </a:r>
            <a:r>
              <a:rPr lang="ru-RU" sz="2000" dirty="0" smtClean="0"/>
              <a:t>сгенерированная энергия, названия участников</a:t>
            </a:r>
            <a:endParaRPr lang="en-US" sz="20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 err="1" smtClean="0"/>
              <a:t>addNewMember</a:t>
            </a:r>
            <a:endParaRPr lang="en-US" sz="20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 err="1" smtClean="0"/>
              <a:t>declareGenerated</a:t>
            </a:r>
            <a:endParaRPr lang="en-US" sz="20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 err="1" smtClean="0"/>
              <a:t>declareConsumed</a:t>
            </a:r>
            <a:endParaRPr lang="en-US" sz="20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Deposit</a:t>
            </a:r>
            <a:r>
              <a:rPr lang="en-US" sz="2000" dirty="0" smtClean="0"/>
              <a:t> </a:t>
            </a:r>
            <a:r>
              <a:rPr lang="en-US" sz="2000" dirty="0" smtClean="0"/>
              <a:t>– </a:t>
            </a:r>
            <a:r>
              <a:rPr lang="ru-RU" sz="2000" dirty="0" smtClean="0"/>
              <a:t>депонирование средств на контракт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Settle</a:t>
            </a:r>
            <a:r>
              <a:rPr lang="en-US" sz="2000" dirty="0" smtClean="0"/>
              <a:t> – </a:t>
            </a:r>
            <a:r>
              <a:rPr lang="ru-RU" sz="2000" dirty="0" smtClean="0"/>
              <a:t>расчёт окончательный</a:t>
            </a:r>
            <a:endParaRPr lang="ru-RU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14068" y="6280030"/>
            <a:ext cx="408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EOA – Externally Owned Accoun</a:t>
            </a:r>
            <a:r>
              <a:rPr lang="en-US" dirty="0"/>
              <a:t>t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456454" y="1383480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Etherium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7599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рез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Срез</Template>
  <TotalTime>42</TotalTime>
  <Words>81</Words>
  <Application>Microsoft Macintosh PowerPoint</Application>
  <PresentationFormat>Широкоэкранный</PresentationFormat>
  <Paragraphs>30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Срез</vt:lpstr>
      <vt:lpstr>Презентация PowerPoint</vt:lpstr>
      <vt:lpstr>Процесс</vt:lpstr>
      <vt:lpstr>логика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Nikolay Suvorov</dc:creator>
  <cp:lastModifiedBy>Nikolay Suvorov</cp:lastModifiedBy>
  <cp:revision>7</cp:revision>
  <dcterms:created xsi:type="dcterms:W3CDTF">2016-12-11T12:14:58Z</dcterms:created>
  <dcterms:modified xsi:type="dcterms:W3CDTF">2016-12-11T13:44:23Z</dcterms:modified>
</cp:coreProperties>
</file>