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 showGuides="1">
      <p:cViewPr varScale="1">
        <p:scale>
          <a:sx n="86" d="100"/>
          <a:sy n="86" d="100"/>
        </p:scale>
        <p:origin x="96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50933D-559A-3A44-8BBD-CC0D86700888}" type="doc">
      <dgm:prSet loTypeId="urn:microsoft.com/office/officeart/2005/8/layout/cycle7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FD77FA20-CE16-6944-A005-F9BD84055E80}">
      <dgm:prSet phldrT="[Текст]"/>
      <dgm:spPr/>
      <dgm:t>
        <a:bodyPr/>
        <a:lstStyle/>
        <a:p>
          <a:r>
            <a:rPr lang="ru-RU" dirty="0" smtClean="0"/>
            <a:t>Генератор (компания)</a:t>
          </a:r>
          <a:endParaRPr lang="ru-RU" dirty="0"/>
        </a:p>
      </dgm:t>
    </dgm:pt>
    <dgm:pt modelId="{74B7237A-9F24-C441-B33F-CC640F1F22EA}" type="parTrans" cxnId="{85C4F74F-3D22-FC4A-8043-5577DF8EA3D9}">
      <dgm:prSet/>
      <dgm:spPr/>
      <dgm:t>
        <a:bodyPr/>
        <a:lstStyle/>
        <a:p>
          <a:endParaRPr lang="ru-RU"/>
        </a:p>
      </dgm:t>
    </dgm:pt>
    <dgm:pt modelId="{76511FE6-80B3-6445-9F65-6ACD3234B1D3}" type="sibTrans" cxnId="{85C4F74F-3D22-FC4A-8043-5577DF8EA3D9}">
      <dgm:prSet/>
      <dgm:spPr/>
      <dgm:t>
        <a:bodyPr/>
        <a:lstStyle/>
        <a:p>
          <a:endParaRPr lang="ru-RU"/>
        </a:p>
      </dgm:t>
    </dgm:pt>
    <dgm:pt modelId="{79F07992-1B5E-E746-98F6-EFB65C828EB3}">
      <dgm:prSet phldrT="[Текст]"/>
      <dgm:spPr/>
      <dgm:t>
        <a:bodyPr/>
        <a:lstStyle/>
        <a:p>
          <a:r>
            <a:rPr lang="ru-RU" dirty="0" smtClean="0"/>
            <a:t>Домохозяйство-генератор 1</a:t>
          </a:r>
          <a:endParaRPr lang="ru-RU" dirty="0"/>
        </a:p>
      </dgm:t>
    </dgm:pt>
    <dgm:pt modelId="{228F2C94-D295-4D41-87EB-FC5F4A777CC9}" type="parTrans" cxnId="{F1B55C70-E000-EC40-A1CF-FB11B74349D8}">
      <dgm:prSet/>
      <dgm:spPr/>
      <dgm:t>
        <a:bodyPr/>
        <a:lstStyle/>
        <a:p>
          <a:endParaRPr lang="ru-RU"/>
        </a:p>
      </dgm:t>
    </dgm:pt>
    <dgm:pt modelId="{6ACB259C-CAF9-5446-9779-207C84A2A7F3}" type="sibTrans" cxnId="{F1B55C70-E000-EC40-A1CF-FB11B74349D8}">
      <dgm:prSet/>
      <dgm:spPr/>
      <dgm:t>
        <a:bodyPr/>
        <a:lstStyle/>
        <a:p>
          <a:endParaRPr lang="ru-RU"/>
        </a:p>
      </dgm:t>
    </dgm:pt>
    <dgm:pt modelId="{DBCDF92A-DF1D-9644-91FA-0C26C04AEB1F}">
      <dgm:prSet phldrT="[Текст]"/>
      <dgm:spPr/>
      <dgm:t>
        <a:bodyPr/>
        <a:lstStyle/>
        <a:p>
          <a:r>
            <a:rPr lang="ru-RU" dirty="0" smtClean="0"/>
            <a:t>Домохозяйство-генератор 2</a:t>
          </a:r>
          <a:endParaRPr lang="ru-RU" dirty="0"/>
        </a:p>
      </dgm:t>
    </dgm:pt>
    <dgm:pt modelId="{F60DED71-82BB-2645-A9B8-4CB62CE188AF}" type="parTrans" cxnId="{AACCB2B1-61D8-7442-91DD-FBB36D5261FE}">
      <dgm:prSet/>
      <dgm:spPr/>
      <dgm:t>
        <a:bodyPr/>
        <a:lstStyle/>
        <a:p>
          <a:endParaRPr lang="ru-RU"/>
        </a:p>
      </dgm:t>
    </dgm:pt>
    <dgm:pt modelId="{BA60FEA0-2AC2-D541-B9BB-758A3B01575C}" type="sibTrans" cxnId="{AACCB2B1-61D8-7442-91DD-FBB36D5261FE}">
      <dgm:prSet/>
      <dgm:spPr/>
      <dgm:t>
        <a:bodyPr/>
        <a:lstStyle/>
        <a:p>
          <a:endParaRPr lang="ru-RU"/>
        </a:p>
      </dgm:t>
    </dgm:pt>
    <dgm:pt modelId="{E5D3A115-A26A-D041-879E-46E3DACDB56B}" type="pres">
      <dgm:prSet presAssocID="{F450933D-559A-3A44-8BBD-CC0D8670088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2172BFF-6654-9E4C-A17E-7BE3C7412381}" type="pres">
      <dgm:prSet presAssocID="{FD77FA20-CE16-6944-A005-F9BD84055E8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2323206-276A-FD44-BBC0-2817CC29CCD6}" type="pres">
      <dgm:prSet presAssocID="{76511FE6-80B3-6445-9F65-6ACD3234B1D3}" presName="sibTrans" presStyleLbl="sibTrans2D1" presStyleIdx="0" presStyleCnt="3"/>
      <dgm:spPr/>
      <dgm:t>
        <a:bodyPr/>
        <a:lstStyle/>
        <a:p>
          <a:endParaRPr lang="ru-RU"/>
        </a:p>
      </dgm:t>
    </dgm:pt>
    <dgm:pt modelId="{C3DADA15-14C6-A14C-B83A-C196DB4416E7}" type="pres">
      <dgm:prSet presAssocID="{76511FE6-80B3-6445-9F65-6ACD3234B1D3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F8B623C8-C645-A143-BD3E-6C68D1821876}" type="pres">
      <dgm:prSet presAssocID="{79F07992-1B5E-E746-98F6-EFB65C828EB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CC2119B-CE4F-144A-B20E-46777406E83A}" type="pres">
      <dgm:prSet presAssocID="{6ACB259C-CAF9-5446-9779-207C84A2A7F3}" presName="sibTrans" presStyleLbl="sibTrans2D1" presStyleIdx="1" presStyleCnt="3"/>
      <dgm:spPr/>
      <dgm:t>
        <a:bodyPr/>
        <a:lstStyle/>
        <a:p>
          <a:endParaRPr lang="ru-RU"/>
        </a:p>
      </dgm:t>
    </dgm:pt>
    <dgm:pt modelId="{71D51ECD-2B89-EE4B-B037-D3AAB6422194}" type="pres">
      <dgm:prSet presAssocID="{6ACB259C-CAF9-5446-9779-207C84A2A7F3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3A3BDAC2-FEF2-424E-995F-CE4EE447C851}" type="pres">
      <dgm:prSet presAssocID="{DBCDF92A-DF1D-9644-91FA-0C26C04AEB1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1202371-4735-F543-BA19-47AB362A82EC}" type="pres">
      <dgm:prSet presAssocID="{BA60FEA0-2AC2-D541-B9BB-758A3B01575C}" presName="sibTrans" presStyleLbl="sibTrans2D1" presStyleIdx="2" presStyleCnt="3"/>
      <dgm:spPr/>
      <dgm:t>
        <a:bodyPr/>
        <a:lstStyle/>
        <a:p>
          <a:endParaRPr lang="ru-RU"/>
        </a:p>
      </dgm:t>
    </dgm:pt>
    <dgm:pt modelId="{855AB869-4D40-2349-9C5C-DB38633661FC}" type="pres">
      <dgm:prSet presAssocID="{BA60FEA0-2AC2-D541-B9BB-758A3B01575C}" presName="connectorText" presStyleLbl="sibTrans2D1" presStyleIdx="2" presStyleCnt="3"/>
      <dgm:spPr/>
      <dgm:t>
        <a:bodyPr/>
        <a:lstStyle/>
        <a:p>
          <a:endParaRPr lang="ru-RU"/>
        </a:p>
      </dgm:t>
    </dgm:pt>
  </dgm:ptLst>
  <dgm:cxnLst>
    <dgm:cxn modelId="{45C9CEA1-3DBB-FE4F-97B0-489D18A83001}" type="presOf" srcId="{FD77FA20-CE16-6944-A005-F9BD84055E80}" destId="{B2172BFF-6654-9E4C-A17E-7BE3C7412381}" srcOrd="0" destOrd="0" presId="urn:microsoft.com/office/officeart/2005/8/layout/cycle7"/>
    <dgm:cxn modelId="{035630A9-1B7C-6844-8AC1-D06988383AD2}" type="presOf" srcId="{F450933D-559A-3A44-8BBD-CC0D86700888}" destId="{E5D3A115-A26A-D041-879E-46E3DACDB56B}" srcOrd="0" destOrd="0" presId="urn:microsoft.com/office/officeart/2005/8/layout/cycle7"/>
    <dgm:cxn modelId="{AACCB2B1-61D8-7442-91DD-FBB36D5261FE}" srcId="{F450933D-559A-3A44-8BBD-CC0D86700888}" destId="{DBCDF92A-DF1D-9644-91FA-0C26C04AEB1F}" srcOrd="2" destOrd="0" parTransId="{F60DED71-82BB-2645-A9B8-4CB62CE188AF}" sibTransId="{BA60FEA0-2AC2-D541-B9BB-758A3B01575C}"/>
    <dgm:cxn modelId="{372CAA0F-5C26-D54D-B350-EAF157B4C382}" type="presOf" srcId="{76511FE6-80B3-6445-9F65-6ACD3234B1D3}" destId="{C3DADA15-14C6-A14C-B83A-C196DB4416E7}" srcOrd="1" destOrd="0" presId="urn:microsoft.com/office/officeart/2005/8/layout/cycle7"/>
    <dgm:cxn modelId="{F07881CE-8778-644B-AE3C-7D375CF46E1F}" type="presOf" srcId="{76511FE6-80B3-6445-9F65-6ACD3234B1D3}" destId="{02323206-276A-FD44-BBC0-2817CC29CCD6}" srcOrd="0" destOrd="0" presId="urn:microsoft.com/office/officeart/2005/8/layout/cycle7"/>
    <dgm:cxn modelId="{F1B55C70-E000-EC40-A1CF-FB11B74349D8}" srcId="{F450933D-559A-3A44-8BBD-CC0D86700888}" destId="{79F07992-1B5E-E746-98F6-EFB65C828EB3}" srcOrd="1" destOrd="0" parTransId="{228F2C94-D295-4D41-87EB-FC5F4A777CC9}" sibTransId="{6ACB259C-CAF9-5446-9779-207C84A2A7F3}"/>
    <dgm:cxn modelId="{BC1E11EB-48F9-1E41-9B1F-662FAA6CCEB5}" type="presOf" srcId="{6ACB259C-CAF9-5446-9779-207C84A2A7F3}" destId="{71D51ECD-2B89-EE4B-B037-D3AAB6422194}" srcOrd="1" destOrd="0" presId="urn:microsoft.com/office/officeart/2005/8/layout/cycle7"/>
    <dgm:cxn modelId="{4197FE3B-CD97-424A-834D-ED285A69C05E}" type="presOf" srcId="{BA60FEA0-2AC2-D541-B9BB-758A3B01575C}" destId="{855AB869-4D40-2349-9C5C-DB38633661FC}" srcOrd="1" destOrd="0" presId="urn:microsoft.com/office/officeart/2005/8/layout/cycle7"/>
    <dgm:cxn modelId="{D6E360CE-91EE-7A40-BCCC-2412B1A08128}" type="presOf" srcId="{6ACB259C-CAF9-5446-9779-207C84A2A7F3}" destId="{0CC2119B-CE4F-144A-B20E-46777406E83A}" srcOrd="0" destOrd="0" presId="urn:microsoft.com/office/officeart/2005/8/layout/cycle7"/>
    <dgm:cxn modelId="{41042FF2-08DE-C247-9573-16C59EBDD4F2}" type="presOf" srcId="{BA60FEA0-2AC2-D541-B9BB-758A3B01575C}" destId="{81202371-4735-F543-BA19-47AB362A82EC}" srcOrd="0" destOrd="0" presId="urn:microsoft.com/office/officeart/2005/8/layout/cycle7"/>
    <dgm:cxn modelId="{53B8EEE0-DB3E-A847-9E71-61A6E4DF0086}" type="presOf" srcId="{79F07992-1B5E-E746-98F6-EFB65C828EB3}" destId="{F8B623C8-C645-A143-BD3E-6C68D1821876}" srcOrd="0" destOrd="0" presId="urn:microsoft.com/office/officeart/2005/8/layout/cycle7"/>
    <dgm:cxn modelId="{85C4F74F-3D22-FC4A-8043-5577DF8EA3D9}" srcId="{F450933D-559A-3A44-8BBD-CC0D86700888}" destId="{FD77FA20-CE16-6944-A005-F9BD84055E80}" srcOrd="0" destOrd="0" parTransId="{74B7237A-9F24-C441-B33F-CC640F1F22EA}" sibTransId="{76511FE6-80B3-6445-9F65-6ACD3234B1D3}"/>
    <dgm:cxn modelId="{9C502184-0CD0-0246-8045-F80CAFD3DCE8}" type="presOf" srcId="{DBCDF92A-DF1D-9644-91FA-0C26C04AEB1F}" destId="{3A3BDAC2-FEF2-424E-995F-CE4EE447C851}" srcOrd="0" destOrd="0" presId="urn:microsoft.com/office/officeart/2005/8/layout/cycle7"/>
    <dgm:cxn modelId="{8BB64D8A-2F10-5F42-BEAF-D04D6196CD1E}" type="presParOf" srcId="{E5D3A115-A26A-D041-879E-46E3DACDB56B}" destId="{B2172BFF-6654-9E4C-A17E-7BE3C7412381}" srcOrd="0" destOrd="0" presId="urn:microsoft.com/office/officeart/2005/8/layout/cycle7"/>
    <dgm:cxn modelId="{12805694-FC74-9A4D-81AD-5D7BB8786C6A}" type="presParOf" srcId="{E5D3A115-A26A-D041-879E-46E3DACDB56B}" destId="{02323206-276A-FD44-BBC0-2817CC29CCD6}" srcOrd="1" destOrd="0" presId="urn:microsoft.com/office/officeart/2005/8/layout/cycle7"/>
    <dgm:cxn modelId="{6113165D-1C81-D04B-8FE0-3B61E81E3146}" type="presParOf" srcId="{02323206-276A-FD44-BBC0-2817CC29CCD6}" destId="{C3DADA15-14C6-A14C-B83A-C196DB4416E7}" srcOrd="0" destOrd="0" presId="urn:microsoft.com/office/officeart/2005/8/layout/cycle7"/>
    <dgm:cxn modelId="{EDEDA0E6-43D7-C242-A47B-12CF777ACBC3}" type="presParOf" srcId="{E5D3A115-A26A-D041-879E-46E3DACDB56B}" destId="{F8B623C8-C645-A143-BD3E-6C68D1821876}" srcOrd="2" destOrd="0" presId="urn:microsoft.com/office/officeart/2005/8/layout/cycle7"/>
    <dgm:cxn modelId="{C1022267-3A70-6946-8793-53E8E48DDD46}" type="presParOf" srcId="{E5D3A115-A26A-D041-879E-46E3DACDB56B}" destId="{0CC2119B-CE4F-144A-B20E-46777406E83A}" srcOrd="3" destOrd="0" presId="urn:microsoft.com/office/officeart/2005/8/layout/cycle7"/>
    <dgm:cxn modelId="{843A40C0-E915-8149-A30B-337342C08932}" type="presParOf" srcId="{0CC2119B-CE4F-144A-B20E-46777406E83A}" destId="{71D51ECD-2B89-EE4B-B037-D3AAB6422194}" srcOrd="0" destOrd="0" presId="urn:microsoft.com/office/officeart/2005/8/layout/cycle7"/>
    <dgm:cxn modelId="{51569FF5-1DF8-8A4B-9162-05D5BED749A6}" type="presParOf" srcId="{E5D3A115-A26A-D041-879E-46E3DACDB56B}" destId="{3A3BDAC2-FEF2-424E-995F-CE4EE447C851}" srcOrd="4" destOrd="0" presId="urn:microsoft.com/office/officeart/2005/8/layout/cycle7"/>
    <dgm:cxn modelId="{302433FC-DEF1-224E-BA47-01860CE0F698}" type="presParOf" srcId="{E5D3A115-A26A-D041-879E-46E3DACDB56B}" destId="{81202371-4735-F543-BA19-47AB362A82EC}" srcOrd="5" destOrd="0" presId="urn:microsoft.com/office/officeart/2005/8/layout/cycle7"/>
    <dgm:cxn modelId="{1A727B0B-2F5C-A84F-9177-557E5DDB4F8B}" type="presParOf" srcId="{81202371-4735-F543-BA19-47AB362A82EC}" destId="{855AB869-4D40-2349-9C5C-DB38633661FC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7BAF10-F882-1443-9E4A-42A8570202BE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CEAE01E-9D75-DB4B-9FE4-D481F4037756}">
      <dgm:prSet phldrT="[Текст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Ethereum</a:t>
          </a:r>
          <a:endParaRPr lang="ru-RU" dirty="0">
            <a:solidFill>
              <a:schemeClr val="tx1"/>
            </a:solidFill>
          </a:endParaRPr>
        </a:p>
      </dgm:t>
    </dgm:pt>
    <dgm:pt modelId="{97B1788F-BCA6-2143-BE2E-20A2DA3D7580}" type="parTrans" cxnId="{FA662EE8-7764-4248-AC7B-E0111D805497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452559AC-FF93-DE4C-9E0C-6A4946F9993E}" type="sibTrans" cxnId="{FA662EE8-7764-4248-AC7B-E0111D805497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440FAE12-2D93-BE41-AA0A-4CE48E9A61CD}" type="asst">
      <dgm:prSet phldrT="[Текст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SC - </a:t>
          </a:r>
          <a:r>
            <a:rPr lang="ru-RU" dirty="0" smtClean="0">
              <a:solidFill>
                <a:schemeClr val="tx1"/>
              </a:solidFill>
            </a:rPr>
            <a:t>расчёты</a:t>
          </a:r>
          <a:endParaRPr lang="ru-RU" dirty="0">
            <a:solidFill>
              <a:schemeClr val="tx1"/>
            </a:solidFill>
          </a:endParaRPr>
        </a:p>
      </dgm:t>
    </dgm:pt>
    <dgm:pt modelId="{F49E8E27-7183-5849-9AD3-7ACBCB4C8FB9}" type="parTrans" cxnId="{C82E68B6-9188-0148-BBAA-8AF63B53C2B0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86A56AD9-24A6-804E-B974-1A789A79F4D6}" type="sibTrans" cxnId="{C82E68B6-9188-0148-BBAA-8AF63B53C2B0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033032F5-F7D5-B747-8760-41A7717A74C5}">
      <dgm:prSet phldrT="[Текст]"/>
      <dgm:spPr/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Компания</a:t>
          </a:r>
          <a:endParaRPr lang="ru-RU" dirty="0">
            <a:solidFill>
              <a:schemeClr val="tx1"/>
            </a:solidFill>
          </a:endParaRPr>
        </a:p>
      </dgm:t>
    </dgm:pt>
    <dgm:pt modelId="{D742C1D2-EF1B-4145-8BB2-FB5EC03ECDF6}" type="parTrans" cxnId="{EAF09E43-D87C-384D-A451-E183E1549811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B1A28822-864C-B548-B069-903230C3E1A5}" type="sibTrans" cxnId="{EAF09E43-D87C-384D-A451-E183E1549811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D6F49AB1-CE4A-E04B-B038-4E5006063969}">
      <dgm:prSet phldrT="[Текст]"/>
      <dgm:spPr/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Домохозяйство 1</a:t>
          </a:r>
          <a:endParaRPr lang="ru-RU" dirty="0">
            <a:solidFill>
              <a:schemeClr val="tx1"/>
            </a:solidFill>
          </a:endParaRPr>
        </a:p>
      </dgm:t>
    </dgm:pt>
    <dgm:pt modelId="{FCA050FB-378F-E144-A3F6-BD007FC6855F}" type="parTrans" cxnId="{61E29CB3-593B-804E-9637-D7583E016207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7D1643F8-8E69-A544-9F9A-CD677861DBEF}" type="sibTrans" cxnId="{61E29CB3-593B-804E-9637-D7583E016207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47A9DD43-292F-DF4A-982C-19F94A1F40F2}">
      <dgm:prSet phldrT="[Текст]"/>
      <dgm:spPr/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Домохозяйство 2</a:t>
          </a:r>
          <a:endParaRPr lang="ru-RU" dirty="0">
            <a:solidFill>
              <a:schemeClr val="tx1"/>
            </a:solidFill>
          </a:endParaRPr>
        </a:p>
      </dgm:t>
    </dgm:pt>
    <dgm:pt modelId="{224887BF-92DE-604A-B76E-1994041227C0}" type="parTrans" cxnId="{09FA6CA0-C9F7-8649-A6B5-A295BFDF1879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0D858178-6FCB-634C-8694-73127DD232F0}" type="sibTrans" cxnId="{09FA6CA0-C9F7-8649-A6B5-A295BFDF1879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F707C764-69FD-E343-AFD2-2969B8A3FC11}" type="pres">
      <dgm:prSet presAssocID="{7B7BAF10-F882-1443-9E4A-42A8570202B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0B8C476-DCE4-FC46-BD53-0A053376B2CA}" type="pres">
      <dgm:prSet presAssocID="{BCEAE01E-9D75-DB4B-9FE4-D481F4037756}" presName="hierRoot1" presStyleCnt="0">
        <dgm:presLayoutVars>
          <dgm:hierBranch val="init"/>
        </dgm:presLayoutVars>
      </dgm:prSet>
      <dgm:spPr/>
    </dgm:pt>
    <dgm:pt modelId="{70128DE4-ECCE-3F49-99C8-09D56F0EF658}" type="pres">
      <dgm:prSet presAssocID="{BCEAE01E-9D75-DB4B-9FE4-D481F4037756}" presName="rootComposite1" presStyleCnt="0"/>
      <dgm:spPr/>
    </dgm:pt>
    <dgm:pt modelId="{F5E0B353-2F24-9A44-9F8C-514936D6C86B}" type="pres">
      <dgm:prSet presAssocID="{BCEAE01E-9D75-DB4B-9FE4-D481F4037756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6A783AA-5683-A943-A364-523D32172720}" type="pres">
      <dgm:prSet presAssocID="{BCEAE01E-9D75-DB4B-9FE4-D481F4037756}" presName="topArc1" presStyleLbl="parChTrans1D1" presStyleIdx="0" presStyleCnt="10"/>
      <dgm:spPr/>
    </dgm:pt>
    <dgm:pt modelId="{35E55739-8AAD-5E4C-AC03-356B78E8F5B5}" type="pres">
      <dgm:prSet presAssocID="{BCEAE01E-9D75-DB4B-9FE4-D481F4037756}" presName="bottomArc1" presStyleLbl="parChTrans1D1" presStyleIdx="1" presStyleCnt="10"/>
      <dgm:spPr/>
    </dgm:pt>
    <dgm:pt modelId="{79470935-F9A6-1B4F-A82B-44E1B5E8585B}" type="pres">
      <dgm:prSet presAssocID="{BCEAE01E-9D75-DB4B-9FE4-D481F4037756}" presName="topConnNode1" presStyleLbl="node1" presStyleIdx="0" presStyleCnt="0"/>
      <dgm:spPr/>
    </dgm:pt>
    <dgm:pt modelId="{DE4CB0BE-0ECD-ED4D-AA2B-7DFAAEBD8BE2}" type="pres">
      <dgm:prSet presAssocID="{BCEAE01E-9D75-DB4B-9FE4-D481F4037756}" presName="hierChild2" presStyleCnt="0"/>
      <dgm:spPr/>
    </dgm:pt>
    <dgm:pt modelId="{AC6CDFBC-A92C-8A43-82A4-9D8E722D4AEE}" type="pres">
      <dgm:prSet presAssocID="{D742C1D2-EF1B-4145-8BB2-FB5EC03ECDF6}" presName="Name28" presStyleLbl="parChTrans1D2" presStyleIdx="0" presStyleCnt="4"/>
      <dgm:spPr/>
    </dgm:pt>
    <dgm:pt modelId="{69D762DD-7246-A649-A57F-D51FF2C46A88}" type="pres">
      <dgm:prSet presAssocID="{033032F5-F7D5-B747-8760-41A7717A74C5}" presName="hierRoot2" presStyleCnt="0">
        <dgm:presLayoutVars>
          <dgm:hierBranch val="init"/>
        </dgm:presLayoutVars>
      </dgm:prSet>
      <dgm:spPr/>
    </dgm:pt>
    <dgm:pt modelId="{907F72EF-B097-3A4B-8770-297E798000C7}" type="pres">
      <dgm:prSet presAssocID="{033032F5-F7D5-B747-8760-41A7717A74C5}" presName="rootComposite2" presStyleCnt="0"/>
      <dgm:spPr/>
    </dgm:pt>
    <dgm:pt modelId="{3A12CABD-42B6-C142-BAE0-16558444C114}" type="pres">
      <dgm:prSet presAssocID="{033032F5-F7D5-B747-8760-41A7717A74C5}" presName="rootText2" presStyleLbl="alignAcc1" presStyleIdx="0" presStyleCnt="0">
        <dgm:presLayoutVars>
          <dgm:chPref val="3"/>
        </dgm:presLayoutVars>
      </dgm:prSet>
      <dgm:spPr/>
    </dgm:pt>
    <dgm:pt modelId="{E3E178AE-0C27-7046-AB02-EB2B2E8DDF80}" type="pres">
      <dgm:prSet presAssocID="{033032F5-F7D5-B747-8760-41A7717A74C5}" presName="topArc2" presStyleLbl="parChTrans1D1" presStyleIdx="2" presStyleCnt="10"/>
      <dgm:spPr/>
    </dgm:pt>
    <dgm:pt modelId="{0D3501B3-A6B5-FB4D-8723-5D3898B8BFBC}" type="pres">
      <dgm:prSet presAssocID="{033032F5-F7D5-B747-8760-41A7717A74C5}" presName="bottomArc2" presStyleLbl="parChTrans1D1" presStyleIdx="3" presStyleCnt="10"/>
      <dgm:spPr/>
    </dgm:pt>
    <dgm:pt modelId="{A54C1C3E-3AF2-8244-A69E-557FC7C01922}" type="pres">
      <dgm:prSet presAssocID="{033032F5-F7D5-B747-8760-41A7717A74C5}" presName="topConnNode2" presStyleLbl="node2" presStyleIdx="0" presStyleCnt="0"/>
      <dgm:spPr/>
    </dgm:pt>
    <dgm:pt modelId="{9FB846CF-0015-EC41-AE32-FBD31A8BE2BE}" type="pres">
      <dgm:prSet presAssocID="{033032F5-F7D5-B747-8760-41A7717A74C5}" presName="hierChild4" presStyleCnt="0"/>
      <dgm:spPr/>
    </dgm:pt>
    <dgm:pt modelId="{A25899B9-866A-DB46-911B-73AEDE97DABA}" type="pres">
      <dgm:prSet presAssocID="{033032F5-F7D5-B747-8760-41A7717A74C5}" presName="hierChild5" presStyleCnt="0"/>
      <dgm:spPr/>
    </dgm:pt>
    <dgm:pt modelId="{7EA9891F-C09B-D041-9625-F7A0330248E6}" type="pres">
      <dgm:prSet presAssocID="{FCA050FB-378F-E144-A3F6-BD007FC6855F}" presName="Name28" presStyleLbl="parChTrans1D2" presStyleIdx="1" presStyleCnt="4"/>
      <dgm:spPr/>
    </dgm:pt>
    <dgm:pt modelId="{BB6A8869-AF3D-B847-8043-549E131D7BF0}" type="pres">
      <dgm:prSet presAssocID="{D6F49AB1-CE4A-E04B-B038-4E5006063969}" presName="hierRoot2" presStyleCnt="0">
        <dgm:presLayoutVars>
          <dgm:hierBranch val="init"/>
        </dgm:presLayoutVars>
      </dgm:prSet>
      <dgm:spPr/>
    </dgm:pt>
    <dgm:pt modelId="{F337EC93-4F91-694F-B107-3BD7A7327743}" type="pres">
      <dgm:prSet presAssocID="{D6F49AB1-CE4A-E04B-B038-4E5006063969}" presName="rootComposite2" presStyleCnt="0"/>
      <dgm:spPr/>
    </dgm:pt>
    <dgm:pt modelId="{B141E56C-1781-7A43-B37D-C7160081ED6E}" type="pres">
      <dgm:prSet presAssocID="{D6F49AB1-CE4A-E04B-B038-4E5006063969}" presName="rootText2" presStyleLbl="alignAcc1" presStyleIdx="0" presStyleCnt="0">
        <dgm:presLayoutVars>
          <dgm:chPref val="3"/>
        </dgm:presLayoutVars>
      </dgm:prSet>
      <dgm:spPr/>
    </dgm:pt>
    <dgm:pt modelId="{84402DBE-3418-CF4C-8ED1-6294A88AFD62}" type="pres">
      <dgm:prSet presAssocID="{D6F49AB1-CE4A-E04B-B038-4E5006063969}" presName="topArc2" presStyleLbl="parChTrans1D1" presStyleIdx="4" presStyleCnt="10"/>
      <dgm:spPr/>
    </dgm:pt>
    <dgm:pt modelId="{DCE70075-FFF6-1D40-9A7F-EED5207532C9}" type="pres">
      <dgm:prSet presAssocID="{D6F49AB1-CE4A-E04B-B038-4E5006063969}" presName="bottomArc2" presStyleLbl="parChTrans1D1" presStyleIdx="5" presStyleCnt="10"/>
      <dgm:spPr/>
    </dgm:pt>
    <dgm:pt modelId="{1CE3EFD4-54E2-3348-9F54-903CC06AD25E}" type="pres">
      <dgm:prSet presAssocID="{D6F49AB1-CE4A-E04B-B038-4E5006063969}" presName="topConnNode2" presStyleLbl="node2" presStyleIdx="0" presStyleCnt="0"/>
      <dgm:spPr/>
    </dgm:pt>
    <dgm:pt modelId="{60ACAABE-C0A2-A846-8267-9614B98FCBCC}" type="pres">
      <dgm:prSet presAssocID="{D6F49AB1-CE4A-E04B-B038-4E5006063969}" presName="hierChild4" presStyleCnt="0"/>
      <dgm:spPr/>
    </dgm:pt>
    <dgm:pt modelId="{2332D42D-FFF9-BC42-A1D1-8C36D98747D8}" type="pres">
      <dgm:prSet presAssocID="{D6F49AB1-CE4A-E04B-B038-4E5006063969}" presName="hierChild5" presStyleCnt="0"/>
      <dgm:spPr/>
    </dgm:pt>
    <dgm:pt modelId="{00861C94-37BE-E141-855D-CDBE458F7200}" type="pres">
      <dgm:prSet presAssocID="{224887BF-92DE-604A-B76E-1994041227C0}" presName="Name28" presStyleLbl="parChTrans1D2" presStyleIdx="2" presStyleCnt="4"/>
      <dgm:spPr/>
    </dgm:pt>
    <dgm:pt modelId="{23765724-1B8F-F445-8609-D65CD148096F}" type="pres">
      <dgm:prSet presAssocID="{47A9DD43-292F-DF4A-982C-19F94A1F40F2}" presName="hierRoot2" presStyleCnt="0">
        <dgm:presLayoutVars>
          <dgm:hierBranch val="init"/>
        </dgm:presLayoutVars>
      </dgm:prSet>
      <dgm:spPr/>
    </dgm:pt>
    <dgm:pt modelId="{5101A1F6-75D1-F845-8F06-5ED45F0ECB3C}" type="pres">
      <dgm:prSet presAssocID="{47A9DD43-292F-DF4A-982C-19F94A1F40F2}" presName="rootComposite2" presStyleCnt="0"/>
      <dgm:spPr/>
    </dgm:pt>
    <dgm:pt modelId="{9825EF89-4CAB-6246-BE70-D7146303729A}" type="pres">
      <dgm:prSet presAssocID="{47A9DD43-292F-DF4A-982C-19F94A1F40F2}" presName="rootText2" presStyleLbl="alignAcc1" presStyleIdx="0" presStyleCnt="0">
        <dgm:presLayoutVars>
          <dgm:chPref val="3"/>
        </dgm:presLayoutVars>
      </dgm:prSet>
      <dgm:spPr/>
    </dgm:pt>
    <dgm:pt modelId="{641B1293-1335-CB46-93AF-6C568947F0D3}" type="pres">
      <dgm:prSet presAssocID="{47A9DD43-292F-DF4A-982C-19F94A1F40F2}" presName="topArc2" presStyleLbl="parChTrans1D1" presStyleIdx="6" presStyleCnt="10"/>
      <dgm:spPr/>
    </dgm:pt>
    <dgm:pt modelId="{85ECC30D-3477-0540-8725-09D0B59D91FD}" type="pres">
      <dgm:prSet presAssocID="{47A9DD43-292F-DF4A-982C-19F94A1F40F2}" presName="bottomArc2" presStyleLbl="parChTrans1D1" presStyleIdx="7" presStyleCnt="10"/>
      <dgm:spPr/>
    </dgm:pt>
    <dgm:pt modelId="{EDE4E607-C6C2-BF4E-8548-F4D374DB325E}" type="pres">
      <dgm:prSet presAssocID="{47A9DD43-292F-DF4A-982C-19F94A1F40F2}" presName="topConnNode2" presStyleLbl="node2" presStyleIdx="0" presStyleCnt="0"/>
      <dgm:spPr/>
    </dgm:pt>
    <dgm:pt modelId="{14CE38B5-57C6-3241-9384-E65E20C4B493}" type="pres">
      <dgm:prSet presAssocID="{47A9DD43-292F-DF4A-982C-19F94A1F40F2}" presName="hierChild4" presStyleCnt="0"/>
      <dgm:spPr/>
    </dgm:pt>
    <dgm:pt modelId="{FB52B082-8E0F-2B43-9AD8-D5540BECB3B9}" type="pres">
      <dgm:prSet presAssocID="{47A9DD43-292F-DF4A-982C-19F94A1F40F2}" presName="hierChild5" presStyleCnt="0"/>
      <dgm:spPr/>
    </dgm:pt>
    <dgm:pt modelId="{3690EF8F-CF6E-EB45-B69E-FF90576948DF}" type="pres">
      <dgm:prSet presAssocID="{BCEAE01E-9D75-DB4B-9FE4-D481F4037756}" presName="hierChild3" presStyleCnt="0"/>
      <dgm:spPr/>
    </dgm:pt>
    <dgm:pt modelId="{09B73AAD-C8C5-724B-90E1-D61B744AE412}" type="pres">
      <dgm:prSet presAssocID="{F49E8E27-7183-5849-9AD3-7ACBCB4C8FB9}" presName="Name101" presStyleLbl="parChTrans1D2" presStyleIdx="3" presStyleCnt="4"/>
      <dgm:spPr/>
    </dgm:pt>
    <dgm:pt modelId="{AF6E1ACD-DCAD-1343-B94B-F9DDCB117C7C}" type="pres">
      <dgm:prSet presAssocID="{440FAE12-2D93-BE41-AA0A-4CE48E9A61CD}" presName="hierRoot3" presStyleCnt="0">
        <dgm:presLayoutVars>
          <dgm:hierBranch val="init"/>
        </dgm:presLayoutVars>
      </dgm:prSet>
      <dgm:spPr/>
    </dgm:pt>
    <dgm:pt modelId="{043E6C25-9CAD-BC4F-A1C3-899527FFC589}" type="pres">
      <dgm:prSet presAssocID="{440FAE12-2D93-BE41-AA0A-4CE48E9A61CD}" presName="rootComposite3" presStyleCnt="0"/>
      <dgm:spPr/>
    </dgm:pt>
    <dgm:pt modelId="{E3733A71-61E4-C648-B2A7-6192F323818F}" type="pres">
      <dgm:prSet presAssocID="{440FAE12-2D93-BE41-AA0A-4CE48E9A61CD}" presName="rootText3" presStyleLbl="alignAcc1" presStyleIdx="0" presStyleCnt="0">
        <dgm:presLayoutVars>
          <dgm:chPref val="3"/>
        </dgm:presLayoutVars>
      </dgm:prSet>
      <dgm:spPr/>
    </dgm:pt>
    <dgm:pt modelId="{879B49D5-0823-0646-A5B3-5EF10D692D3E}" type="pres">
      <dgm:prSet presAssocID="{440FAE12-2D93-BE41-AA0A-4CE48E9A61CD}" presName="topArc3" presStyleLbl="parChTrans1D1" presStyleIdx="8" presStyleCnt="10"/>
      <dgm:spPr/>
    </dgm:pt>
    <dgm:pt modelId="{58CC4F03-8A8B-784C-9A5E-0AB66062EE35}" type="pres">
      <dgm:prSet presAssocID="{440FAE12-2D93-BE41-AA0A-4CE48E9A61CD}" presName="bottomArc3" presStyleLbl="parChTrans1D1" presStyleIdx="9" presStyleCnt="10"/>
      <dgm:spPr/>
    </dgm:pt>
    <dgm:pt modelId="{1D4B14E6-0736-D344-AA0A-4821093B2F5F}" type="pres">
      <dgm:prSet presAssocID="{440FAE12-2D93-BE41-AA0A-4CE48E9A61CD}" presName="topConnNode3" presStyleLbl="asst1" presStyleIdx="0" presStyleCnt="0"/>
      <dgm:spPr/>
    </dgm:pt>
    <dgm:pt modelId="{9ED24F7F-38D6-5E4C-A3BD-8E9F2411EAC9}" type="pres">
      <dgm:prSet presAssocID="{440FAE12-2D93-BE41-AA0A-4CE48E9A61CD}" presName="hierChild6" presStyleCnt="0"/>
      <dgm:spPr/>
    </dgm:pt>
    <dgm:pt modelId="{1E059464-10EA-7745-93A4-C92EB9455CEA}" type="pres">
      <dgm:prSet presAssocID="{440FAE12-2D93-BE41-AA0A-4CE48E9A61CD}" presName="hierChild7" presStyleCnt="0"/>
      <dgm:spPr/>
    </dgm:pt>
  </dgm:ptLst>
  <dgm:cxnLst>
    <dgm:cxn modelId="{09FA6CA0-C9F7-8649-A6B5-A295BFDF1879}" srcId="{BCEAE01E-9D75-DB4B-9FE4-D481F4037756}" destId="{47A9DD43-292F-DF4A-982C-19F94A1F40F2}" srcOrd="3" destOrd="0" parTransId="{224887BF-92DE-604A-B76E-1994041227C0}" sibTransId="{0D858178-6FCB-634C-8694-73127DD232F0}"/>
    <dgm:cxn modelId="{C82E68B6-9188-0148-BBAA-8AF63B53C2B0}" srcId="{BCEAE01E-9D75-DB4B-9FE4-D481F4037756}" destId="{440FAE12-2D93-BE41-AA0A-4CE48E9A61CD}" srcOrd="0" destOrd="0" parTransId="{F49E8E27-7183-5849-9AD3-7ACBCB4C8FB9}" sibTransId="{86A56AD9-24A6-804E-B974-1A789A79F4D6}"/>
    <dgm:cxn modelId="{5E2CA74C-442D-AC41-8676-6940977C7365}" type="presOf" srcId="{D6F49AB1-CE4A-E04B-B038-4E5006063969}" destId="{B141E56C-1781-7A43-B37D-C7160081ED6E}" srcOrd="0" destOrd="0" presId="urn:microsoft.com/office/officeart/2008/layout/HalfCircleOrganizationChart"/>
    <dgm:cxn modelId="{2B4BC9FA-6803-8947-BB64-FF1C56FB117A}" type="presOf" srcId="{7B7BAF10-F882-1443-9E4A-42A8570202BE}" destId="{F707C764-69FD-E343-AFD2-2969B8A3FC11}" srcOrd="0" destOrd="0" presId="urn:microsoft.com/office/officeart/2008/layout/HalfCircleOrganizationChart"/>
    <dgm:cxn modelId="{E6278FBA-0966-2447-AEC8-E11A7A1EA4D1}" type="presOf" srcId="{47A9DD43-292F-DF4A-982C-19F94A1F40F2}" destId="{9825EF89-4CAB-6246-BE70-D7146303729A}" srcOrd="0" destOrd="0" presId="urn:microsoft.com/office/officeart/2008/layout/HalfCircleOrganizationChart"/>
    <dgm:cxn modelId="{13AEC2D0-07E6-B647-95D0-C99CD834215F}" type="presOf" srcId="{033032F5-F7D5-B747-8760-41A7717A74C5}" destId="{A54C1C3E-3AF2-8244-A69E-557FC7C01922}" srcOrd="1" destOrd="0" presId="urn:microsoft.com/office/officeart/2008/layout/HalfCircleOrganizationChart"/>
    <dgm:cxn modelId="{EAF09E43-D87C-384D-A451-E183E1549811}" srcId="{BCEAE01E-9D75-DB4B-9FE4-D481F4037756}" destId="{033032F5-F7D5-B747-8760-41A7717A74C5}" srcOrd="1" destOrd="0" parTransId="{D742C1D2-EF1B-4145-8BB2-FB5EC03ECDF6}" sibTransId="{B1A28822-864C-B548-B069-903230C3E1A5}"/>
    <dgm:cxn modelId="{1ADBE4CB-851D-EE43-A77B-01DC42666E37}" type="presOf" srcId="{440FAE12-2D93-BE41-AA0A-4CE48E9A61CD}" destId="{E3733A71-61E4-C648-B2A7-6192F323818F}" srcOrd="0" destOrd="0" presId="urn:microsoft.com/office/officeart/2008/layout/HalfCircleOrganizationChart"/>
    <dgm:cxn modelId="{7A48DB31-6C43-534E-BA7E-E2D2258A6C2A}" type="presOf" srcId="{BCEAE01E-9D75-DB4B-9FE4-D481F4037756}" destId="{F5E0B353-2F24-9A44-9F8C-514936D6C86B}" srcOrd="0" destOrd="0" presId="urn:microsoft.com/office/officeart/2008/layout/HalfCircleOrganizationChart"/>
    <dgm:cxn modelId="{C147AFD8-8594-9B4E-9E68-3356337BBBA6}" type="presOf" srcId="{47A9DD43-292F-DF4A-982C-19F94A1F40F2}" destId="{EDE4E607-C6C2-BF4E-8548-F4D374DB325E}" srcOrd="1" destOrd="0" presId="urn:microsoft.com/office/officeart/2008/layout/HalfCircleOrganizationChart"/>
    <dgm:cxn modelId="{4FFCC7A3-5F7F-1A46-A53C-BF250E208695}" type="presOf" srcId="{BCEAE01E-9D75-DB4B-9FE4-D481F4037756}" destId="{79470935-F9A6-1B4F-A82B-44E1B5E8585B}" srcOrd="1" destOrd="0" presId="urn:microsoft.com/office/officeart/2008/layout/HalfCircleOrganizationChart"/>
    <dgm:cxn modelId="{FA662EE8-7764-4248-AC7B-E0111D805497}" srcId="{7B7BAF10-F882-1443-9E4A-42A8570202BE}" destId="{BCEAE01E-9D75-DB4B-9FE4-D481F4037756}" srcOrd="0" destOrd="0" parTransId="{97B1788F-BCA6-2143-BE2E-20A2DA3D7580}" sibTransId="{452559AC-FF93-DE4C-9E0C-6A4946F9993E}"/>
    <dgm:cxn modelId="{4D52C980-E63F-A74C-9747-A7009D7531FE}" type="presOf" srcId="{FCA050FB-378F-E144-A3F6-BD007FC6855F}" destId="{7EA9891F-C09B-D041-9625-F7A0330248E6}" srcOrd="0" destOrd="0" presId="urn:microsoft.com/office/officeart/2008/layout/HalfCircleOrganizationChart"/>
    <dgm:cxn modelId="{61E29CB3-593B-804E-9637-D7583E016207}" srcId="{BCEAE01E-9D75-DB4B-9FE4-D481F4037756}" destId="{D6F49AB1-CE4A-E04B-B038-4E5006063969}" srcOrd="2" destOrd="0" parTransId="{FCA050FB-378F-E144-A3F6-BD007FC6855F}" sibTransId="{7D1643F8-8E69-A544-9F9A-CD677861DBEF}"/>
    <dgm:cxn modelId="{DDFD3717-8FBB-2A4F-8D89-D8B27D18F1FE}" type="presOf" srcId="{440FAE12-2D93-BE41-AA0A-4CE48E9A61CD}" destId="{1D4B14E6-0736-D344-AA0A-4821093B2F5F}" srcOrd="1" destOrd="0" presId="urn:microsoft.com/office/officeart/2008/layout/HalfCircleOrganizationChart"/>
    <dgm:cxn modelId="{7D83097E-340B-EB46-958F-C65B1E21DB23}" type="presOf" srcId="{224887BF-92DE-604A-B76E-1994041227C0}" destId="{00861C94-37BE-E141-855D-CDBE458F7200}" srcOrd="0" destOrd="0" presId="urn:microsoft.com/office/officeart/2008/layout/HalfCircleOrganizationChart"/>
    <dgm:cxn modelId="{4EEE2825-1934-6A4A-89F4-41621BF06191}" type="presOf" srcId="{033032F5-F7D5-B747-8760-41A7717A74C5}" destId="{3A12CABD-42B6-C142-BAE0-16558444C114}" srcOrd="0" destOrd="0" presId="urn:microsoft.com/office/officeart/2008/layout/HalfCircleOrganizationChart"/>
    <dgm:cxn modelId="{7B3A90A4-D610-2A4E-A34A-CA713049DB76}" type="presOf" srcId="{D6F49AB1-CE4A-E04B-B038-4E5006063969}" destId="{1CE3EFD4-54E2-3348-9F54-903CC06AD25E}" srcOrd="1" destOrd="0" presId="urn:microsoft.com/office/officeart/2008/layout/HalfCircleOrganizationChart"/>
    <dgm:cxn modelId="{A52739BB-664B-7144-A262-F9211BA12F07}" type="presOf" srcId="{D742C1D2-EF1B-4145-8BB2-FB5EC03ECDF6}" destId="{AC6CDFBC-A92C-8A43-82A4-9D8E722D4AEE}" srcOrd="0" destOrd="0" presId="urn:microsoft.com/office/officeart/2008/layout/HalfCircleOrganizationChart"/>
    <dgm:cxn modelId="{5D17F8EA-F9DA-CF45-84D2-ECE4D178EC27}" type="presOf" srcId="{F49E8E27-7183-5849-9AD3-7ACBCB4C8FB9}" destId="{09B73AAD-C8C5-724B-90E1-D61B744AE412}" srcOrd="0" destOrd="0" presId="urn:microsoft.com/office/officeart/2008/layout/HalfCircleOrganizationChart"/>
    <dgm:cxn modelId="{79C99C92-EACB-DB45-8C2B-9FD88C5C58CA}" type="presParOf" srcId="{F707C764-69FD-E343-AFD2-2969B8A3FC11}" destId="{E0B8C476-DCE4-FC46-BD53-0A053376B2CA}" srcOrd="0" destOrd="0" presId="urn:microsoft.com/office/officeart/2008/layout/HalfCircleOrganizationChart"/>
    <dgm:cxn modelId="{5E7EC03A-248A-1947-942B-7AFCFBC6CCAC}" type="presParOf" srcId="{E0B8C476-DCE4-FC46-BD53-0A053376B2CA}" destId="{70128DE4-ECCE-3F49-99C8-09D56F0EF658}" srcOrd="0" destOrd="0" presId="urn:microsoft.com/office/officeart/2008/layout/HalfCircleOrganizationChart"/>
    <dgm:cxn modelId="{17B410EF-8821-ED47-AF9A-775EB10353C7}" type="presParOf" srcId="{70128DE4-ECCE-3F49-99C8-09D56F0EF658}" destId="{F5E0B353-2F24-9A44-9F8C-514936D6C86B}" srcOrd="0" destOrd="0" presId="urn:microsoft.com/office/officeart/2008/layout/HalfCircleOrganizationChart"/>
    <dgm:cxn modelId="{50979D69-CEA8-3A4C-97D9-327198778884}" type="presParOf" srcId="{70128DE4-ECCE-3F49-99C8-09D56F0EF658}" destId="{B6A783AA-5683-A943-A364-523D32172720}" srcOrd="1" destOrd="0" presId="urn:microsoft.com/office/officeart/2008/layout/HalfCircleOrganizationChart"/>
    <dgm:cxn modelId="{A3AD634A-D937-A748-B034-4CEEFA9C5BC2}" type="presParOf" srcId="{70128DE4-ECCE-3F49-99C8-09D56F0EF658}" destId="{35E55739-8AAD-5E4C-AC03-356B78E8F5B5}" srcOrd="2" destOrd="0" presId="urn:microsoft.com/office/officeart/2008/layout/HalfCircleOrganizationChart"/>
    <dgm:cxn modelId="{9592CB2A-4023-6A4C-9AFE-5A05D739AD66}" type="presParOf" srcId="{70128DE4-ECCE-3F49-99C8-09D56F0EF658}" destId="{79470935-F9A6-1B4F-A82B-44E1B5E8585B}" srcOrd="3" destOrd="0" presId="urn:microsoft.com/office/officeart/2008/layout/HalfCircleOrganizationChart"/>
    <dgm:cxn modelId="{E9C08E64-6A15-7E4F-B8FC-46D0E237240C}" type="presParOf" srcId="{E0B8C476-DCE4-FC46-BD53-0A053376B2CA}" destId="{DE4CB0BE-0ECD-ED4D-AA2B-7DFAAEBD8BE2}" srcOrd="1" destOrd="0" presId="urn:microsoft.com/office/officeart/2008/layout/HalfCircleOrganizationChart"/>
    <dgm:cxn modelId="{7364A442-9694-E24A-939F-60A05EEF4AEB}" type="presParOf" srcId="{DE4CB0BE-0ECD-ED4D-AA2B-7DFAAEBD8BE2}" destId="{AC6CDFBC-A92C-8A43-82A4-9D8E722D4AEE}" srcOrd="0" destOrd="0" presId="urn:microsoft.com/office/officeart/2008/layout/HalfCircleOrganizationChart"/>
    <dgm:cxn modelId="{32573BEB-6778-2E46-8FDA-78F747EA0695}" type="presParOf" srcId="{DE4CB0BE-0ECD-ED4D-AA2B-7DFAAEBD8BE2}" destId="{69D762DD-7246-A649-A57F-D51FF2C46A88}" srcOrd="1" destOrd="0" presId="urn:microsoft.com/office/officeart/2008/layout/HalfCircleOrganizationChart"/>
    <dgm:cxn modelId="{AC1F69AD-8581-A94D-9626-E8EE042600A6}" type="presParOf" srcId="{69D762DD-7246-A649-A57F-D51FF2C46A88}" destId="{907F72EF-B097-3A4B-8770-297E798000C7}" srcOrd="0" destOrd="0" presId="urn:microsoft.com/office/officeart/2008/layout/HalfCircleOrganizationChart"/>
    <dgm:cxn modelId="{90799AD8-0215-6842-B616-3D2E82B805C3}" type="presParOf" srcId="{907F72EF-B097-3A4B-8770-297E798000C7}" destId="{3A12CABD-42B6-C142-BAE0-16558444C114}" srcOrd="0" destOrd="0" presId="urn:microsoft.com/office/officeart/2008/layout/HalfCircleOrganizationChart"/>
    <dgm:cxn modelId="{F99621E9-28D0-634F-9024-A5EC3A14F29D}" type="presParOf" srcId="{907F72EF-B097-3A4B-8770-297E798000C7}" destId="{E3E178AE-0C27-7046-AB02-EB2B2E8DDF80}" srcOrd="1" destOrd="0" presId="urn:microsoft.com/office/officeart/2008/layout/HalfCircleOrganizationChart"/>
    <dgm:cxn modelId="{8A71FEA9-A813-EB43-A5A5-5DC7984BD983}" type="presParOf" srcId="{907F72EF-B097-3A4B-8770-297E798000C7}" destId="{0D3501B3-A6B5-FB4D-8723-5D3898B8BFBC}" srcOrd="2" destOrd="0" presId="urn:microsoft.com/office/officeart/2008/layout/HalfCircleOrganizationChart"/>
    <dgm:cxn modelId="{DD3BDD51-2543-D242-8E71-E9DE3AB60347}" type="presParOf" srcId="{907F72EF-B097-3A4B-8770-297E798000C7}" destId="{A54C1C3E-3AF2-8244-A69E-557FC7C01922}" srcOrd="3" destOrd="0" presId="urn:microsoft.com/office/officeart/2008/layout/HalfCircleOrganizationChart"/>
    <dgm:cxn modelId="{CD7E3335-1571-3A4A-AFC7-F96C4402D888}" type="presParOf" srcId="{69D762DD-7246-A649-A57F-D51FF2C46A88}" destId="{9FB846CF-0015-EC41-AE32-FBD31A8BE2BE}" srcOrd="1" destOrd="0" presId="urn:microsoft.com/office/officeart/2008/layout/HalfCircleOrganizationChart"/>
    <dgm:cxn modelId="{B30985DD-8B4F-8243-B1F4-0D97D497EAB3}" type="presParOf" srcId="{69D762DD-7246-A649-A57F-D51FF2C46A88}" destId="{A25899B9-866A-DB46-911B-73AEDE97DABA}" srcOrd="2" destOrd="0" presId="urn:microsoft.com/office/officeart/2008/layout/HalfCircleOrganizationChart"/>
    <dgm:cxn modelId="{1B4189FF-D760-9144-9D84-A9F98BA424C5}" type="presParOf" srcId="{DE4CB0BE-0ECD-ED4D-AA2B-7DFAAEBD8BE2}" destId="{7EA9891F-C09B-D041-9625-F7A0330248E6}" srcOrd="2" destOrd="0" presId="urn:microsoft.com/office/officeart/2008/layout/HalfCircleOrganizationChart"/>
    <dgm:cxn modelId="{419DE3B0-B8C4-4F48-8C18-219E0C1482A2}" type="presParOf" srcId="{DE4CB0BE-0ECD-ED4D-AA2B-7DFAAEBD8BE2}" destId="{BB6A8869-AF3D-B847-8043-549E131D7BF0}" srcOrd="3" destOrd="0" presId="urn:microsoft.com/office/officeart/2008/layout/HalfCircleOrganizationChart"/>
    <dgm:cxn modelId="{495A9D08-853F-3449-A850-C25FFC00597E}" type="presParOf" srcId="{BB6A8869-AF3D-B847-8043-549E131D7BF0}" destId="{F337EC93-4F91-694F-B107-3BD7A7327743}" srcOrd="0" destOrd="0" presId="urn:microsoft.com/office/officeart/2008/layout/HalfCircleOrganizationChart"/>
    <dgm:cxn modelId="{39F3C310-EE0B-7046-9AAE-1539EDF5CCFA}" type="presParOf" srcId="{F337EC93-4F91-694F-B107-3BD7A7327743}" destId="{B141E56C-1781-7A43-B37D-C7160081ED6E}" srcOrd="0" destOrd="0" presId="urn:microsoft.com/office/officeart/2008/layout/HalfCircleOrganizationChart"/>
    <dgm:cxn modelId="{171B4858-80B5-584B-868E-0F19C1972605}" type="presParOf" srcId="{F337EC93-4F91-694F-B107-3BD7A7327743}" destId="{84402DBE-3418-CF4C-8ED1-6294A88AFD62}" srcOrd="1" destOrd="0" presId="urn:microsoft.com/office/officeart/2008/layout/HalfCircleOrganizationChart"/>
    <dgm:cxn modelId="{F8FD66ED-2CC1-FE4E-AB61-0211DD3427CA}" type="presParOf" srcId="{F337EC93-4F91-694F-B107-3BD7A7327743}" destId="{DCE70075-FFF6-1D40-9A7F-EED5207532C9}" srcOrd="2" destOrd="0" presId="urn:microsoft.com/office/officeart/2008/layout/HalfCircleOrganizationChart"/>
    <dgm:cxn modelId="{535CF8BF-F8EF-2944-9E3B-90C3F774D026}" type="presParOf" srcId="{F337EC93-4F91-694F-B107-3BD7A7327743}" destId="{1CE3EFD4-54E2-3348-9F54-903CC06AD25E}" srcOrd="3" destOrd="0" presId="urn:microsoft.com/office/officeart/2008/layout/HalfCircleOrganizationChart"/>
    <dgm:cxn modelId="{FB29C96C-F2AD-8543-839B-CB1FF276D041}" type="presParOf" srcId="{BB6A8869-AF3D-B847-8043-549E131D7BF0}" destId="{60ACAABE-C0A2-A846-8267-9614B98FCBCC}" srcOrd="1" destOrd="0" presId="urn:microsoft.com/office/officeart/2008/layout/HalfCircleOrganizationChart"/>
    <dgm:cxn modelId="{92E883C9-52E7-124E-A0B7-B50532D81FA2}" type="presParOf" srcId="{BB6A8869-AF3D-B847-8043-549E131D7BF0}" destId="{2332D42D-FFF9-BC42-A1D1-8C36D98747D8}" srcOrd="2" destOrd="0" presId="urn:microsoft.com/office/officeart/2008/layout/HalfCircleOrganizationChart"/>
    <dgm:cxn modelId="{E611F675-CBF1-4140-AE98-FE2D217D184B}" type="presParOf" srcId="{DE4CB0BE-0ECD-ED4D-AA2B-7DFAAEBD8BE2}" destId="{00861C94-37BE-E141-855D-CDBE458F7200}" srcOrd="4" destOrd="0" presId="urn:microsoft.com/office/officeart/2008/layout/HalfCircleOrganizationChart"/>
    <dgm:cxn modelId="{01D67C62-EF34-1448-AE9F-A777A8A4678C}" type="presParOf" srcId="{DE4CB0BE-0ECD-ED4D-AA2B-7DFAAEBD8BE2}" destId="{23765724-1B8F-F445-8609-D65CD148096F}" srcOrd="5" destOrd="0" presId="urn:microsoft.com/office/officeart/2008/layout/HalfCircleOrganizationChart"/>
    <dgm:cxn modelId="{9924EEF3-10A9-7549-A03C-BD035C80B618}" type="presParOf" srcId="{23765724-1B8F-F445-8609-D65CD148096F}" destId="{5101A1F6-75D1-F845-8F06-5ED45F0ECB3C}" srcOrd="0" destOrd="0" presId="urn:microsoft.com/office/officeart/2008/layout/HalfCircleOrganizationChart"/>
    <dgm:cxn modelId="{85FD7FC1-7C9D-6745-8926-D5DB8D390D6E}" type="presParOf" srcId="{5101A1F6-75D1-F845-8F06-5ED45F0ECB3C}" destId="{9825EF89-4CAB-6246-BE70-D7146303729A}" srcOrd="0" destOrd="0" presId="urn:microsoft.com/office/officeart/2008/layout/HalfCircleOrganizationChart"/>
    <dgm:cxn modelId="{A751D55C-CB0C-DC4C-8D48-C7F7D5AA7FEE}" type="presParOf" srcId="{5101A1F6-75D1-F845-8F06-5ED45F0ECB3C}" destId="{641B1293-1335-CB46-93AF-6C568947F0D3}" srcOrd="1" destOrd="0" presId="urn:microsoft.com/office/officeart/2008/layout/HalfCircleOrganizationChart"/>
    <dgm:cxn modelId="{431FB504-B490-234B-B981-BE64122F2E84}" type="presParOf" srcId="{5101A1F6-75D1-F845-8F06-5ED45F0ECB3C}" destId="{85ECC30D-3477-0540-8725-09D0B59D91FD}" srcOrd="2" destOrd="0" presId="urn:microsoft.com/office/officeart/2008/layout/HalfCircleOrganizationChart"/>
    <dgm:cxn modelId="{DC849DDB-C2BF-BB44-9A0F-E5305D11D22F}" type="presParOf" srcId="{5101A1F6-75D1-F845-8F06-5ED45F0ECB3C}" destId="{EDE4E607-C6C2-BF4E-8548-F4D374DB325E}" srcOrd="3" destOrd="0" presId="urn:microsoft.com/office/officeart/2008/layout/HalfCircleOrganizationChart"/>
    <dgm:cxn modelId="{F5507EC7-3C15-BC43-8AFB-2EA4722FC9DE}" type="presParOf" srcId="{23765724-1B8F-F445-8609-D65CD148096F}" destId="{14CE38B5-57C6-3241-9384-E65E20C4B493}" srcOrd="1" destOrd="0" presId="urn:microsoft.com/office/officeart/2008/layout/HalfCircleOrganizationChart"/>
    <dgm:cxn modelId="{62EC28FA-7526-444A-9D78-3DCF31F27188}" type="presParOf" srcId="{23765724-1B8F-F445-8609-D65CD148096F}" destId="{FB52B082-8E0F-2B43-9AD8-D5540BECB3B9}" srcOrd="2" destOrd="0" presId="urn:microsoft.com/office/officeart/2008/layout/HalfCircleOrganizationChart"/>
    <dgm:cxn modelId="{495E609C-4EF1-DF46-999C-EF93D6B416CC}" type="presParOf" srcId="{E0B8C476-DCE4-FC46-BD53-0A053376B2CA}" destId="{3690EF8F-CF6E-EB45-B69E-FF90576948DF}" srcOrd="2" destOrd="0" presId="urn:microsoft.com/office/officeart/2008/layout/HalfCircleOrganizationChart"/>
    <dgm:cxn modelId="{CB5104C7-BA90-1741-9D1C-7D37716DF35C}" type="presParOf" srcId="{3690EF8F-CF6E-EB45-B69E-FF90576948DF}" destId="{09B73AAD-C8C5-724B-90E1-D61B744AE412}" srcOrd="0" destOrd="0" presId="urn:microsoft.com/office/officeart/2008/layout/HalfCircleOrganizationChart"/>
    <dgm:cxn modelId="{C7BAD54B-A3BD-A24E-B32A-3FD6CF7D7E5F}" type="presParOf" srcId="{3690EF8F-CF6E-EB45-B69E-FF90576948DF}" destId="{AF6E1ACD-DCAD-1343-B94B-F9DDCB117C7C}" srcOrd="1" destOrd="0" presId="urn:microsoft.com/office/officeart/2008/layout/HalfCircleOrganizationChart"/>
    <dgm:cxn modelId="{6C26C2AA-15C7-604B-9BD5-34CD0E97DF2D}" type="presParOf" srcId="{AF6E1ACD-DCAD-1343-B94B-F9DDCB117C7C}" destId="{043E6C25-9CAD-BC4F-A1C3-899527FFC589}" srcOrd="0" destOrd="0" presId="urn:microsoft.com/office/officeart/2008/layout/HalfCircleOrganizationChart"/>
    <dgm:cxn modelId="{C1EC1BBD-0D95-364C-88D6-A332B37E479A}" type="presParOf" srcId="{043E6C25-9CAD-BC4F-A1C3-899527FFC589}" destId="{E3733A71-61E4-C648-B2A7-6192F323818F}" srcOrd="0" destOrd="0" presId="urn:microsoft.com/office/officeart/2008/layout/HalfCircleOrganizationChart"/>
    <dgm:cxn modelId="{19C22C86-C810-D747-91EF-8E3AE36F89A5}" type="presParOf" srcId="{043E6C25-9CAD-BC4F-A1C3-899527FFC589}" destId="{879B49D5-0823-0646-A5B3-5EF10D692D3E}" srcOrd="1" destOrd="0" presId="urn:microsoft.com/office/officeart/2008/layout/HalfCircleOrganizationChart"/>
    <dgm:cxn modelId="{B0BCA3B6-D358-5B42-A628-1DA678CE4822}" type="presParOf" srcId="{043E6C25-9CAD-BC4F-A1C3-899527FFC589}" destId="{58CC4F03-8A8B-784C-9A5E-0AB66062EE35}" srcOrd="2" destOrd="0" presId="urn:microsoft.com/office/officeart/2008/layout/HalfCircleOrganizationChart"/>
    <dgm:cxn modelId="{EC5EA8EC-3E6F-D549-8069-BD6B23BFD8C2}" type="presParOf" srcId="{043E6C25-9CAD-BC4F-A1C3-899527FFC589}" destId="{1D4B14E6-0736-D344-AA0A-4821093B2F5F}" srcOrd="3" destOrd="0" presId="urn:microsoft.com/office/officeart/2008/layout/HalfCircleOrganizationChart"/>
    <dgm:cxn modelId="{3EE6758D-F328-C84D-B08E-911F9F16AF8A}" type="presParOf" srcId="{AF6E1ACD-DCAD-1343-B94B-F9DDCB117C7C}" destId="{9ED24F7F-38D6-5E4C-A3BD-8E9F2411EAC9}" srcOrd="1" destOrd="0" presId="urn:microsoft.com/office/officeart/2008/layout/HalfCircleOrganizationChart"/>
    <dgm:cxn modelId="{82421F87-6CA3-8441-99B1-58FC7B6DDA8F}" type="presParOf" srcId="{AF6E1ACD-DCAD-1343-B94B-F9DDCB117C7C}" destId="{1E059464-10EA-7745-93A4-C92EB9455CEA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72BFF-6654-9E4C-A17E-7BE3C7412381}">
      <dsp:nvSpPr>
        <dsp:cNvPr id="0" name=""/>
        <dsp:cNvSpPr/>
      </dsp:nvSpPr>
      <dsp:spPr>
        <a:xfrm>
          <a:off x="2730718" y="1547"/>
          <a:ext cx="2420890" cy="1210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Генератор (компания)</a:t>
          </a:r>
          <a:endParaRPr lang="ru-RU" sz="2100" kern="1200" dirty="0"/>
        </a:p>
      </dsp:txBody>
      <dsp:txXfrm>
        <a:off x="2766171" y="37000"/>
        <a:ext cx="2349984" cy="1139539"/>
      </dsp:txXfrm>
    </dsp:sp>
    <dsp:sp modelId="{02323206-276A-FD44-BBC0-2817CC29CCD6}">
      <dsp:nvSpPr>
        <dsp:cNvPr id="0" name=""/>
        <dsp:cNvSpPr/>
      </dsp:nvSpPr>
      <dsp:spPr>
        <a:xfrm rot="3600000">
          <a:off x="4309667" y="2126568"/>
          <a:ext cx="1262501" cy="42365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4436764" y="2211299"/>
        <a:ext cx="1008308" cy="254193"/>
      </dsp:txXfrm>
    </dsp:sp>
    <dsp:sp modelId="{F8B623C8-C645-A143-BD3E-6C68D1821876}">
      <dsp:nvSpPr>
        <dsp:cNvPr id="0" name=""/>
        <dsp:cNvSpPr/>
      </dsp:nvSpPr>
      <dsp:spPr>
        <a:xfrm>
          <a:off x="4730227" y="3464798"/>
          <a:ext cx="2420890" cy="1210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Домохозяйство-генератор 1</a:t>
          </a:r>
          <a:endParaRPr lang="ru-RU" sz="2100" kern="1200" dirty="0"/>
        </a:p>
      </dsp:txBody>
      <dsp:txXfrm>
        <a:off x="4765680" y="3500251"/>
        <a:ext cx="2349984" cy="1139539"/>
      </dsp:txXfrm>
    </dsp:sp>
    <dsp:sp modelId="{0CC2119B-CE4F-144A-B20E-46777406E83A}">
      <dsp:nvSpPr>
        <dsp:cNvPr id="0" name=""/>
        <dsp:cNvSpPr/>
      </dsp:nvSpPr>
      <dsp:spPr>
        <a:xfrm rot="10800000">
          <a:off x="3309913" y="3858193"/>
          <a:ext cx="1262501" cy="42365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 rot="10800000">
        <a:off x="3437009" y="3942924"/>
        <a:ext cx="1008308" cy="254193"/>
      </dsp:txXfrm>
    </dsp:sp>
    <dsp:sp modelId="{3A3BDAC2-FEF2-424E-995F-CE4EE447C851}">
      <dsp:nvSpPr>
        <dsp:cNvPr id="0" name=""/>
        <dsp:cNvSpPr/>
      </dsp:nvSpPr>
      <dsp:spPr>
        <a:xfrm>
          <a:off x="731209" y="3464798"/>
          <a:ext cx="2420890" cy="1210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Домохозяйство-генератор 2</a:t>
          </a:r>
          <a:endParaRPr lang="ru-RU" sz="2100" kern="1200" dirty="0"/>
        </a:p>
      </dsp:txBody>
      <dsp:txXfrm>
        <a:off x="766662" y="3500251"/>
        <a:ext cx="2349984" cy="1139539"/>
      </dsp:txXfrm>
    </dsp:sp>
    <dsp:sp modelId="{81202371-4735-F543-BA19-47AB362A82EC}">
      <dsp:nvSpPr>
        <dsp:cNvPr id="0" name=""/>
        <dsp:cNvSpPr/>
      </dsp:nvSpPr>
      <dsp:spPr>
        <a:xfrm rot="18000000">
          <a:off x="2310158" y="2126568"/>
          <a:ext cx="1262501" cy="42365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2437255" y="2211299"/>
        <a:ext cx="1008308" cy="2541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73AAD-C8C5-724B-90E1-D61B744AE412}">
      <dsp:nvSpPr>
        <dsp:cNvPr id="0" name=""/>
        <dsp:cNvSpPr/>
      </dsp:nvSpPr>
      <dsp:spPr>
        <a:xfrm>
          <a:off x="3077840" y="1616240"/>
          <a:ext cx="986159" cy="712886"/>
        </a:xfrm>
        <a:custGeom>
          <a:avLst/>
          <a:gdLst/>
          <a:ahLst/>
          <a:cxnLst/>
          <a:rect l="0" t="0" r="0" b="0"/>
          <a:pathLst>
            <a:path>
              <a:moveTo>
                <a:pt x="986159" y="0"/>
              </a:moveTo>
              <a:lnTo>
                <a:pt x="986159" y="712886"/>
              </a:lnTo>
              <a:lnTo>
                <a:pt x="0" y="71288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61C94-37BE-E141-855D-CDBE458F7200}">
      <dsp:nvSpPr>
        <dsp:cNvPr id="0" name=""/>
        <dsp:cNvSpPr/>
      </dsp:nvSpPr>
      <dsp:spPr>
        <a:xfrm>
          <a:off x="4064000" y="1616240"/>
          <a:ext cx="2875309" cy="2186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6675"/>
              </a:lnTo>
              <a:lnTo>
                <a:pt x="2875309" y="1936675"/>
              </a:lnTo>
              <a:lnTo>
                <a:pt x="2875309" y="218618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A9891F-C09B-D041-9625-F7A0330248E6}">
      <dsp:nvSpPr>
        <dsp:cNvPr id="0" name=""/>
        <dsp:cNvSpPr/>
      </dsp:nvSpPr>
      <dsp:spPr>
        <a:xfrm>
          <a:off x="4018279" y="1616240"/>
          <a:ext cx="91440" cy="21861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618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6CDFBC-A92C-8A43-82A4-9D8E722D4AEE}">
      <dsp:nvSpPr>
        <dsp:cNvPr id="0" name=""/>
        <dsp:cNvSpPr/>
      </dsp:nvSpPr>
      <dsp:spPr>
        <a:xfrm>
          <a:off x="1188690" y="1616240"/>
          <a:ext cx="2875309" cy="2186185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1936675"/>
              </a:lnTo>
              <a:lnTo>
                <a:pt x="0" y="1936675"/>
              </a:lnTo>
              <a:lnTo>
                <a:pt x="0" y="218618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A783AA-5683-A943-A364-523D32172720}">
      <dsp:nvSpPr>
        <dsp:cNvPr id="0" name=""/>
        <dsp:cNvSpPr/>
      </dsp:nvSpPr>
      <dsp:spPr>
        <a:xfrm>
          <a:off x="3469927" y="428096"/>
          <a:ext cx="1188144" cy="1188144"/>
        </a:xfrm>
        <a:prstGeom prst="arc">
          <a:avLst>
            <a:gd name="adj1" fmla="val 13200000"/>
            <a:gd name="adj2" fmla="val 19200000"/>
          </a:avLst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E55739-8AAD-5E4C-AC03-356B78E8F5B5}">
      <dsp:nvSpPr>
        <dsp:cNvPr id="0" name=""/>
        <dsp:cNvSpPr/>
      </dsp:nvSpPr>
      <dsp:spPr>
        <a:xfrm>
          <a:off x="3469927" y="428096"/>
          <a:ext cx="1188144" cy="1188144"/>
        </a:xfrm>
        <a:prstGeom prst="arc">
          <a:avLst>
            <a:gd name="adj1" fmla="val 2400000"/>
            <a:gd name="adj2" fmla="val 8400000"/>
          </a:avLst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E0B353-2F24-9A44-9F8C-514936D6C86B}">
      <dsp:nvSpPr>
        <dsp:cNvPr id="0" name=""/>
        <dsp:cNvSpPr/>
      </dsp:nvSpPr>
      <dsp:spPr>
        <a:xfrm>
          <a:off x="2875855" y="641962"/>
          <a:ext cx="2376289" cy="760412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solidFill>
                <a:schemeClr val="tx1"/>
              </a:solidFill>
            </a:rPr>
            <a:t>Ethereum</a:t>
          </a:r>
          <a:endParaRPr lang="ru-RU" sz="2300" kern="1200" dirty="0">
            <a:solidFill>
              <a:schemeClr val="tx1"/>
            </a:solidFill>
          </a:endParaRPr>
        </a:p>
      </dsp:txBody>
      <dsp:txXfrm>
        <a:off x="2875855" y="641962"/>
        <a:ext cx="2376289" cy="760412"/>
      </dsp:txXfrm>
    </dsp:sp>
    <dsp:sp modelId="{E3E178AE-0C27-7046-AB02-EB2B2E8DDF80}">
      <dsp:nvSpPr>
        <dsp:cNvPr id="0" name=""/>
        <dsp:cNvSpPr/>
      </dsp:nvSpPr>
      <dsp:spPr>
        <a:xfrm>
          <a:off x="594617" y="3802426"/>
          <a:ext cx="1188144" cy="1188144"/>
        </a:xfrm>
        <a:prstGeom prst="arc">
          <a:avLst>
            <a:gd name="adj1" fmla="val 13200000"/>
            <a:gd name="adj2" fmla="val 19200000"/>
          </a:avLst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501B3-A6B5-FB4D-8723-5D3898B8BFBC}">
      <dsp:nvSpPr>
        <dsp:cNvPr id="0" name=""/>
        <dsp:cNvSpPr/>
      </dsp:nvSpPr>
      <dsp:spPr>
        <a:xfrm>
          <a:off x="594617" y="3802426"/>
          <a:ext cx="1188144" cy="1188144"/>
        </a:xfrm>
        <a:prstGeom prst="arc">
          <a:avLst>
            <a:gd name="adj1" fmla="val 2400000"/>
            <a:gd name="adj2" fmla="val 8400000"/>
          </a:avLst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2CABD-42B6-C142-BAE0-16558444C114}">
      <dsp:nvSpPr>
        <dsp:cNvPr id="0" name=""/>
        <dsp:cNvSpPr/>
      </dsp:nvSpPr>
      <dsp:spPr>
        <a:xfrm>
          <a:off x="545" y="4016292"/>
          <a:ext cx="2376289" cy="760412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>
              <a:solidFill>
                <a:schemeClr val="tx1"/>
              </a:solidFill>
            </a:rPr>
            <a:t>Компания</a:t>
          </a:r>
          <a:endParaRPr lang="ru-RU" sz="2300" kern="1200" dirty="0">
            <a:solidFill>
              <a:schemeClr val="tx1"/>
            </a:solidFill>
          </a:endParaRPr>
        </a:p>
      </dsp:txBody>
      <dsp:txXfrm>
        <a:off x="545" y="4016292"/>
        <a:ext cx="2376289" cy="760412"/>
      </dsp:txXfrm>
    </dsp:sp>
    <dsp:sp modelId="{84402DBE-3418-CF4C-8ED1-6294A88AFD62}">
      <dsp:nvSpPr>
        <dsp:cNvPr id="0" name=""/>
        <dsp:cNvSpPr/>
      </dsp:nvSpPr>
      <dsp:spPr>
        <a:xfrm>
          <a:off x="3469927" y="3802426"/>
          <a:ext cx="1188144" cy="1188144"/>
        </a:xfrm>
        <a:prstGeom prst="arc">
          <a:avLst>
            <a:gd name="adj1" fmla="val 13200000"/>
            <a:gd name="adj2" fmla="val 19200000"/>
          </a:avLst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E70075-FFF6-1D40-9A7F-EED5207532C9}">
      <dsp:nvSpPr>
        <dsp:cNvPr id="0" name=""/>
        <dsp:cNvSpPr/>
      </dsp:nvSpPr>
      <dsp:spPr>
        <a:xfrm>
          <a:off x="3469927" y="3802426"/>
          <a:ext cx="1188144" cy="1188144"/>
        </a:xfrm>
        <a:prstGeom prst="arc">
          <a:avLst>
            <a:gd name="adj1" fmla="val 2400000"/>
            <a:gd name="adj2" fmla="val 8400000"/>
          </a:avLst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41E56C-1781-7A43-B37D-C7160081ED6E}">
      <dsp:nvSpPr>
        <dsp:cNvPr id="0" name=""/>
        <dsp:cNvSpPr/>
      </dsp:nvSpPr>
      <dsp:spPr>
        <a:xfrm>
          <a:off x="2875855" y="4016292"/>
          <a:ext cx="2376289" cy="760412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>
              <a:solidFill>
                <a:schemeClr val="tx1"/>
              </a:solidFill>
            </a:rPr>
            <a:t>Домохозяйство 1</a:t>
          </a:r>
          <a:endParaRPr lang="ru-RU" sz="2300" kern="1200" dirty="0">
            <a:solidFill>
              <a:schemeClr val="tx1"/>
            </a:solidFill>
          </a:endParaRPr>
        </a:p>
      </dsp:txBody>
      <dsp:txXfrm>
        <a:off x="2875855" y="4016292"/>
        <a:ext cx="2376289" cy="760412"/>
      </dsp:txXfrm>
    </dsp:sp>
    <dsp:sp modelId="{641B1293-1335-CB46-93AF-6C568947F0D3}">
      <dsp:nvSpPr>
        <dsp:cNvPr id="0" name=""/>
        <dsp:cNvSpPr/>
      </dsp:nvSpPr>
      <dsp:spPr>
        <a:xfrm>
          <a:off x="6345237" y="3802426"/>
          <a:ext cx="1188144" cy="1188144"/>
        </a:xfrm>
        <a:prstGeom prst="arc">
          <a:avLst>
            <a:gd name="adj1" fmla="val 13200000"/>
            <a:gd name="adj2" fmla="val 19200000"/>
          </a:avLst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ECC30D-3477-0540-8725-09D0B59D91FD}">
      <dsp:nvSpPr>
        <dsp:cNvPr id="0" name=""/>
        <dsp:cNvSpPr/>
      </dsp:nvSpPr>
      <dsp:spPr>
        <a:xfrm>
          <a:off x="6345237" y="3802426"/>
          <a:ext cx="1188144" cy="1188144"/>
        </a:xfrm>
        <a:prstGeom prst="arc">
          <a:avLst>
            <a:gd name="adj1" fmla="val 2400000"/>
            <a:gd name="adj2" fmla="val 8400000"/>
          </a:avLst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25EF89-4CAB-6246-BE70-D7146303729A}">
      <dsp:nvSpPr>
        <dsp:cNvPr id="0" name=""/>
        <dsp:cNvSpPr/>
      </dsp:nvSpPr>
      <dsp:spPr>
        <a:xfrm>
          <a:off x="5751165" y="4016292"/>
          <a:ext cx="2376289" cy="760412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>
              <a:solidFill>
                <a:schemeClr val="tx1"/>
              </a:solidFill>
            </a:rPr>
            <a:t>Домохозяйство 2</a:t>
          </a:r>
          <a:endParaRPr lang="ru-RU" sz="2300" kern="1200" dirty="0">
            <a:solidFill>
              <a:schemeClr val="tx1"/>
            </a:solidFill>
          </a:endParaRPr>
        </a:p>
      </dsp:txBody>
      <dsp:txXfrm>
        <a:off x="5751165" y="4016292"/>
        <a:ext cx="2376289" cy="760412"/>
      </dsp:txXfrm>
    </dsp:sp>
    <dsp:sp modelId="{879B49D5-0823-0646-A5B3-5EF10D692D3E}">
      <dsp:nvSpPr>
        <dsp:cNvPr id="0" name=""/>
        <dsp:cNvSpPr/>
      </dsp:nvSpPr>
      <dsp:spPr>
        <a:xfrm>
          <a:off x="2032272" y="2115261"/>
          <a:ext cx="1188144" cy="1188144"/>
        </a:xfrm>
        <a:prstGeom prst="arc">
          <a:avLst>
            <a:gd name="adj1" fmla="val 13200000"/>
            <a:gd name="adj2" fmla="val 19200000"/>
          </a:avLst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CC4F03-8A8B-784C-9A5E-0AB66062EE35}">
      <dsp:nvSpPr>
        <dsp:cNvPr id="0" name=""/>
        <dsp:cNvSpPr/>
      </dsp:nvSpPr>
      <dsp:spPr>
        <a:xfrm>
          <a:off x="2032272" y="2115261"/>
          <a:ext cx="1188144" cy="1188144"/>
        </a:xfrm>
        <a:prstGeom prst="arc">
          <a:avLst>
            <a:gd name="adj1" fmla="val 2400000"/>
            <a:gd name="adj2" fmla="val 8400000"/>
          </a:avLst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733A71-61E4-C648-B2A7-6192F323818F}">
      <dsp:nvSpPr>
        <dsp:cNvPr id="0" name=""/>
        <dsp:cNvSpPr/>
      </dsp:nvSpPr>
      <dsp:spPr>
        <a:xfrm>
          <a:off x="1438200" y="2329127"/>
          <a:ext cx="2376289" cy="760412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SC - </a:t>
          </a:r>
          <a:r>
            <a:rPr lang="ru-RU" sz="2300" kern="1200" dirty="0" smtClean="0">
              <a:solidFill>
                <a:schemeClr val="tx1"/>
              </a:solidFill>
            </a:rPr>
            <a:t>расчёты</a:t>
          </a:r>
          <a:endParaRPr lang="ru-RU" sz="2300" kern="1200" dirty="0">
            <a:solidFill>
              <a:schemeClr val="tx1"/>
            </a:solidFill>
          </a:endParaRPr>
        </a:p>
      </dsp:txBody>
      <dsp:txXfrm>
        <a:off x="1438200" y="2329127"/>
        <a:ext cx="2376289" cy="760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ое 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2455333"/>
            <a:ext cx="6400800" cy="1947333"/>
          </a:xfrm>
        </p:spPr>
        <p:txBody>
          <a:bodyPr/>
          <a:lstStyle/>
          <a:p>
            <a:r>
              <a:rPr lang="ru-RU" dirty="0" smtClean="0"/>
              <a:t>Альфа</a:t>
            </a:r>
            <a:r>
              <a:rPr lang="en-US" dirty="0" smtClean="0"/>
              <a:t>-</a:t>
            </a:r>
            <a:r>
              <a:rPr lang="ru-RU" dirty="0" smtClean="0"/>
              <a:t>Команда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4212" y="1081373"/>
            <a:ext cx="8760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 smtClean="0"/>
              <a:t>Проект: </a:t>
            </a:r>
            <a:r>
              <a:rPr lang="en-US" sz="7200" b="1" dirty="0" err="1" smtClean="0"/>
              <a:t>eNetWorks</a:t>
            </a:r>
            <a:endParaRPr lang="ru-RU" sz="7200" b="1" dirty="0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0" y="5207000"/>
            <a:ext cx="24130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9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4409" y="5431707"/>
            <a:ext cx="8534400" cy="1507067"/>
          </a:xfrm>
        </p:spPr>
        <p:txBody>
          <a:bodyPr/>
          <a:lstStyle/>
          <a:p>
            <a:r>
              <a:rPr lang="ru-RU" dirty="0" smtClean="0"/>
              <a:t>Процесс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162430560"/>
              </p:ext>
            </p:extLst>
          </p:nvPr>
        </p:nvGraphicFramePr>
        <p:xfrm>
          <a:off x="-252334" y="754915"/>
          <a:ext cx="7882328" cy="4676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27019" y="908097"/>
            <a:ext cx="5583580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u="sng" dirty="0" smtClean="0"/>
              <a:t>Почему </a:t>
            </a:r>
            <a:r>
              <a:rPr lang="en-US" sz="2800" b="1" u="sng" dirty="0" err="1" smtClean="0"/>
              <a:t>blockchain</a:t>
            </a:r>
            <a:endParaRPr lang="ru-RU" sz="2800" b="1" u="sng" dirty="0" smtClean="0"/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Заинтересованность сторон в сделках</a:t>
            </a:r>
          </a:p>
          <a:p>
            <a:pPr marL="342900" indent="-342900">
              <a:buFont typeface="+mj-lt"/>
              <a:buAutoNum type="arabicPeriod"/>
            </a:pP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Недоверие </a:t>
            </a:r>
            <a:r>
              <a:rPr lang="ru-RU" sz="2000" dirty="0" smtClean="0"/>
              <a:t>между участниками</a:t>
            </a:r>
          </a:p>
          <a:p>
            <a:pPr marL="342900" indent="-342900">
              <a:buFont typeface="+mj-lt"/>
              <a:buAutoNum type="arabicPeriod"/>
            </a:pP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Оперативность расчётов</a:t>
            </a:r>
          </a:p>
          <a:p>
            <a:pPr marL="342900" indent="-342900">
              <a:buFont typeface="+mj-lt"/>
              <a:buAutoNum type="arabicPeriod"/>
            </a:pP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endParaRPr lang="ru-RU" sz="2000" dirty="0"/>
          </a:p>
          <a:p>
            <a:pPr marL="342900" indent="-342900">
              <a:buFont typeface="+mj-lt"/>
              <a:buAutoNum type="arabicPeriod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8895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4409" y="5431707"/>
            <a:ext cx="8534400" cy="1507067"/>
          </a:xfrm>
        </p:spPr>
        <p:txBody>
          <a:bodyPr/>
          <a:lstStyle/>
          <a:p>
            <a:r>
              <a:rPr lang="ru-RU" dirty="0" smtClean="0"/>
              <a:t>Схема </a:t>
            </a:r>
            <a:r>
              <a:rPr lang="ru-RU" dirty="0" err="1" smtClean="0"/>
              <a:t>блокчейн</a:t>
            </a:r>
            <a:endParaRPr lang="ru-RU" dirty="0"/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1655406892"/>
              </p:ext>
            </p:extLst>
          </p:nvPr>
        </p:nvGraphicFramePr>
        <p:xfrm>
          <a:off x="24645" y="22498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85613" y="137"/>
            <a:ext cx="55063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 smtClean="0"/>
              <a:t>Что использовано</a:t>
            </a: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Modifiers</a:t>
            </a:r>
            <a:r>
              <a:rPr lang="ru-RU" dirty="0" smtClean="0"/>
              <a:t> – только владелец оперирует деньгами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Mappings</a:t>
            </a:r>
            <a:r>
              <a:rPr lang="ru-RU" b="1" dirty="0" smtClean="0"/>
              <a:t> </a:t>
            </a:r>
            <a:r>
              <a:rPr lang="ru-RU" dirty="0" smtClean="0"/>
              <a:t>– член </a:t>
            </a:r>
            <a:r>
              <a:rPr lang="ru-RU" dirty="0" err="1" smtClean="0"/>
              <a:t>коммьюнити</a:t>
            </a:r>
            <a:r>
              <a:rPr lang="ru-RU" dirty="0" smtClean="0"/>
              <a:t>, потреблённая</a:t>
            </a:r>
            <a:r>
              <a:rPr lang="en-US" dirty="0" smtClean="0"/>
              <a:t>/</a:t>
            </a:r>
            <a:r>
              <a:rPr lang="ru-RU" dirty="0" smtClean="0"/>
              <a:t>сгенерированная энергия, названия участников</a:t>
            </a: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/>
              <a:t>addNewMember</a:t>
            </a: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/>
              <a:t>declareGenerated</a:t>
            </a: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/>
              <a:t>declareConsumed</a:t>
            </a: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Deposi</a:t>
            </a:r>
            <a:r>
              <a:rPr lang="en-US" b="1" dirty="0" smtClean="0"/>
              <a:t>t</a:t>
            </a:r>
            <a:r>
              <a:rPr lang="en-US" dirty="0" smtClean="0"/>
              <a:t> – </a:t>
            </a:r>
            <a:r>
              <a:rPr lang="ru-RU" dirty="0" smtClean="0"/>
              <a:t>депонирование средств на контракт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Settle</a:t>
            </a:r>
            <a:r>
              <a:rPr lang="en-US" dirty="0" smtClean="0"/>
              <a:t> – </a:t>
            </a:r>
            <a:r>
              <a:rPr lang="ru-RU" dirty="0" smtClean="0"/>
              <a:t>расчёт окончательный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990662"/>
      </p:ext>
    </p:extLst>
  </p:cSld>
  <p:clrMapOvr>
    <a:masterClrMapping/>
  </p:clrMapOvr>
</p:sld>
</file>

<file path=ppt/theme/theme1.xml><?xml version="1.0" encoding="utf-8"?>
<a:theme xmlns:a="http://schemas.openxmlformats.org/drawingml/2006/main" name="Срез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Срез</Template>
  <TotalTime>22</TotalTime>
  <Words>70</Words>
  <Application>Microsoft Macintosh PowerPoint</Application>
  <PresentationFormat>Широкоэкранный</PresentationFormat>
  <Paragraphs>29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Срез</vt:lpstr>
      <vt:lpstr>Презентация PowerPoint</vt:lpstr>
      <vt:lpstr>Процесс</vt:lpstr>
      <vt:lpstr>Схема блокчейн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Nikolay Suvorov</dc:creator>
  <cp:lastModifiedBy>Nikolay Suvorov</cp:lastModifiedBy>
  <cp:revision>4</cp:revision>
  <dcterms:created xsi:type="dcterms:W3CDTF">2016-12-11T12:14:58Z</dcterms:created>
  <dcterms:modified xsi:type="dcterms:W3CDTF">2016-12-11T12:38:27Z</dcterms:modified>
</cp:coreProperties>
</file>