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omfortaa" panose="020B0604020202020204" charset="0"/>
      <p:regular r:id="rId21"/>
      <p:bold r:id="rId22"/>
    </p:embeddedFont>
    <p:embeddedFont>
      <p:font typeface="Merriweather" panose="020F0502020204030204" pitchFamily="2" charset="0"/>
      <p:regular r:id="rId23"/>
      <p:bold r:id="rId24"/>
      <p:italic r:id="rId25"/>
      <p:boldItalic r:id="rId26"/>
    </p:embeddedFont>
    <p:embeddedFont>
      <p:font typeface="Montserrat" panose="020F0502020204030204" pitchFamily="2" charset="0"/>
      <p:regular r:id="rId27"/>
      <p:bold r:id="rId28"/>
      <p:italic r:id="rId29"/>
      <p:boldItalic r:id="rId30"/>
    </p:embeddedFont>
    <p:embeddedFont>
      <p:font typeface="Montserrat Medium" panose="020F0502020204030204"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bfdce0ad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bfdce0ad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ea24d0c5c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ea24d0c5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c4ce53d6d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c4ce53d6d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9271978cb1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29271978cb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100c67b72d6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100c67b72d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29271978cb1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29271978cb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29271978cb1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29271978cb1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c531fe6230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c531fe623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29271978cb1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29271978cb1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c531fe623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c531fe623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bef6282179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bef6282179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to your partner/team about the terms you heard. Place them in the t-chart  on the side for participation or engagement. Were there any similarities or differences?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9271978cb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9271978c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to your partner/team about the terms you heard. Place them in the t-chart  on the side for participation or engagement. Were there any similarities or differences?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79ec17f343_2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79ec17f343_2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00c5e8ecd3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00c5e8ecd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Does your partner teacher have the same kid in the same category? Why or why not?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9271978cb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9271978c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9271978cb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9271978cb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Does your partner teacher have the same kid in the same category? Why or why not?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29271978cb1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29271978cb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9271978cb1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9271978cb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2800" y="1248113"/>
            <a:ext cx="4941000" cy="2119800"/>
          </a:xfrm>
          <a:prstGeom prst="rect">
            <a:avLst/>
          </a:prstGeom>
        </p:spPr>
        <p:txBody>
          <a:bodyPr spcFirstLastPara="1" wrap="square" lIns="91425" tIns="91425" rIns="91425" bIns="91425" anchor="b" anchorCtr="0">
            <a:normAutofit/>
          </a:bodyPr>
          <a:lstStyle>
            <a:lvl1pPr lvl="0" algn="ctr">
              <a:spcBef>
                <a:spcPts val="0"/>
              </a:spcBef>
              <a:spcAft>
                <a:spcPts val="0"/>
              </a:spcAft>
              <a:buSzPts val="6500"/>
              <a:buFont typeface="Merriweather"/>
              <a:buNone/>
              <a:defRPr sz="6500" b="1">
                <a:latin typeface="Merriweather"/>
                <a:ea typeface="Merriweather"/>
                <a:cs typeface="Merriweather"/>
                <a:sym typeface="Merriweather"/>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1778500" y="3392299"/>
            <a:ext cx="5586900" cy="4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2"/>
              </a:buClr>
              <a:buSzPts val="1400"/>
              <a:buNone/>
              <a:defRPr sz="14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709178">
            <a:off x="-364581" y="3090739"/>
            <a:ext cx="2644710" cy="2773556"/>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500152">
            <a:off x="-828293" y="-1354986"/>
            <a:ext cx="3292769" cy="3815334"/>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399654">
            <a:off x="5860147" y="3603496"/>
            <a:ext cx="3292830" cy="3815452"/>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11"/>
          <p:cNvSpPr/>
          <p:nvPr/>
        </p:nvSpPr>
        <p:spPr>
          <a:xfrm rot="-4263713">
            <a:off x="4573813" y="1282890"/>
            <a:ext cx="5349066" cy="5608353"/>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rot="1147796">
            <a:off x="-981886" y="-622515"/>
            <a:ext cx="4773558" cy="3900605"/>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txBox="1">
            <a:spLocks noGrp="1"/>
          </p:cNvSpPr>
          <p:nvPr>
            <p:ph type="title" hasCustomPrompt="1"/>
          </p:nvPr>
        </p:nvSpPr>
        <p:spPr>
          <a:xfrm>
            <a:off x="311700" y="1298850"/>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Merriweather"/>
              <a:buNone/>
              <a:defRPr sz="12000">
                <a:latin typeface="Merriweather"/>
                <a:ea typeface="Merriweather"/>
                <a:cs typeface="Merriweather"/>
                <a:sym typeface="Merriweather"/>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0" name="Google Shape;100;p11"/>
          <p:cNvSpPr txBox="1">
            <a:spLocks noGrp="1"/>
          </p:cNvSpPr>
          <p:nvPr>
            <p:ph type="subTitle" idx="1"/>
          </p:nvPr>
        </p:nvSpPr>
        <p:spPr>
          <a:xfrm>
            <a:off x="1626450" y="3262351"/>
            <a:ext cx="5891100" cy="582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101" name="Google Shape;101;p11"/>
          <p:cNvSpPr/>
          <p:nvPr/>
        </p:nvSpPr>
        <p:spPr>
          <a:xfrm rot="-967849">
            <a:off x="7325058" y="-422996"/>
            <a:ext cx="2197907" cy="2133542"/>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5399654" flipH="1">
            <a:off x="-1405491" y="3309171"/>
            <a:ext cx="3292830" cy="3815452"/>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4341006">
            <a:off x="-47725" y="-637160"/>
            <a:ext cx="1868480" cy="237707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720000" y="540000"/>
            <a:ext cx="532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3"/>
          <p:cNvSpPr txBox="1">
            <a:spLocks noGrp="1"/>
          </p:cNvSpPr>
          <p:nvPr>
            <p:ph type="title" idx="2"/>
          </p:nvPr>
        </p:nvSpPr>
        <p:spPr>
          <a:xfrm>
            <a:off x="1207013" y="1603075"/>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2022">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08" name="Google Shape;108;p13"/>
          <p:cNvSpPr txBox="1">
            <a:spLocks noGrp="1"/>
          </p:cNvSpPr>
          <p:nvPr>
            <p:ph type="subTitle" idx="1"/>
          </p:nvPr>
        </p:nvSpPr>
        <p:spPr>
          <a:xfrm>
            <a:off x="1449413" y="2134325"/>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3"/>
          </p:nvPr>
        </p:nvSpPr>
        <p:spPr>
          <a:xfrm>
            <a:off x="4934288" y="1603075"/>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10" name="Google Shape;110;p13"/>
          <p:cNvSpPr txBox="1">
            <a:spLocks noGrp="1"/>
          </p:cNvSpPr>
          <p:nvPr>
            <p:ph type="subTitle" idx="4"/>
          </p:nvPr>
        </p:nvSpPr>
        <p:spPr>
          <a:xfrm>
            <a:off x="5176688" y="2134325"/>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1" name="Google Shape;111;p13"/>
          <p:cNvSpPr txBox="1">
            <a:spLocks noGrp="1"/>
          </p:cNvSpPr>
          <p:nvPr>
            <p:ph type="title" idx="5"/>
          </p:nvPr>
        </p:nvSpPr>
        <p:spPr>
          <a:xfrm>
            <a:off x="1207013" y="3276126"/>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12" name="Google Shape;112;p13"/>
          <p:cNvSpPr txBox="1">
            <a:spLocks noGrp="1"/>
          </p:cNvSpPr>
          <p:nvPr>
            <p:ph type="subTitle" idx="6"/>
          </p:nvPr>
        </p:nvSpPr>
        <p:spPr>
          <a:xfrm>
            <a:off x="1449413" y="3838943"/>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 name="Google Shape;113;p13"/>
          <p:cNvSpPr txBox="1">
            <a:spLocks noGrp="1"/>
          </p:cNvSpPr>
          <p:nvPr>
            <p:ph type="title" idx="7"/>
          </p:nvPr>
        </p:nvSpPr>
        <p:spPr>
          <a:xfrm>
            <a:off x="4934288" y="3276126"/>
            <a:ext cx="30027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14" name="Google Shape;114;p13"/>
          <p:cNvSpPr txBox="1">
            <a:spLocks noGrp="1"/>
          </p:cNvSpPr>
          <p:nvPr>
            <p:ph type="subTitle" idx="8"/>
          </p:nvPr>
        </p:nvSpPr>
        <p:spPr>
          <a:xfrm>
            <a:off x="5176688" y="3838943"/>
            <a:ext cx="2517900" cy="637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5" name="Google Shape;115;p13"/>
          <p:cNvSpPr/>
          <p:nvPr/>
        </p:nvSpPr>
        <p:spPr>
          <a:xfrm rot="-781455" flipH="1">
            <a:off x="7882355" y="3611332"/>
            <a:ext cx="2199022" cy="230615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0799215">
            <a:off x="-746640" y="3078608"/>
            <a:ext cx="2761498" cy="267955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5_1">
    <p:bg>
      <p:bgPr>
        <a:solidFill>
          <a:schemeClr val="lt1"/>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720000" y="540000"/>
            <a:ext cx="532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txBox="1">
            <a:spLocks noGrp="1"/>
          </p:cNvSpPr>
          <p:nvPr>
            <p:ph type="title" idx="2"/>
          </p:nvPr>
        </p:nvSpPr>
        <p:spPr>
          <a:xfrm>
            <a:off x="711050" y="3530000"/>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20" name="Google Shape;120;p14"/>
          <p:cNvSpPr txBox="1">
            <a:spLocks noGrp="1"/>
          </p:cNvSpPr>
          <p:nvPr>
            <p:ph type="subTitle" idx="1"/>
          </p:nvPr>
        </p:nvSpPr>
        <p:spPr>
          <a:xfrm>
            <a:off x="711050" y="396610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1" name="Google Shape;121;p14"/>
          <p:cNvSpPr txBox="1">
            <a:spLocks noGrp="1"/>
          </p:cNvSpPr>
          <p:nvPr>
            <p:ph type="title" idx="3"/>
          </p:nvPr>
        </p:nvSpPr>
        <p:spPr>
          <a:xfrm>
            <a:off x="3293363" y="3530000"/>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22" name="Google Shape;122;p14"/>
          <p:cNvSpPr txBox="1">
            <a:spLocks noGrp="1"/>
          </p:cNvSpPr>
          <p:nvPr>
            <p:ph type="subTitle" idx="4"/>
          </p:nvPr>
        </p:nvSpPr>
        <p:spPr>
          <a:xfrm>
            <a:off x="3293363" y="396610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3" name="Google Shape;123;p14"/>
          <p:cNvSpPr txBox="1">
            <a:spLocks noGrp="1"/>
          </p:cNvSpPr>
          <p:nvPr>
            <p:ph type="title" idx="5"/>
          </p:nvPr>
        </p:nvSpPr>
        <p:spPr>
          <a:xfrm>
            <a:off x="5875675" y="3530000"/>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24" name="Google Shape;124;p14"/>
          <p:cNvSpPr txBox="1">
            <a:spLocks noGrp="1"/>
          </p:cNvSpPr>
          <p:nvPr>
            <p:ph type="subTitle" idx="6"/>
          </p:nvPr>
        </p:nvSpPr>
        <p:spPr>
          <a:xfrm>
            <a:off x="5875675" y="396610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 name="Google Shape;125;p14"/>
          <p:cNvSpPr txBox="1">
            <a:spLocks noGrp="1"/>
          </p:cNvSpPr>
          <p:nvPr>
            <p:ph type="title" idx="7"/>
          </p:nvPr>
        </p:nvSpPr>
        <p:spPr>
          <a:xfrm>
            <a:off x="711050" y="1965688"/>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2022">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26" name="Google Shape;126;p14"/>
          <p:cNvSpPr txBox="1">
            <a:spLocks noGrp="1"/>
          </p:cNvSpPr>
          <p:nvPr>
            <p:ph type="subTitle" idx="8"/>
          </p:nvPr>
        </p:nvSpPr>
        <p:spPr>
          <a:xfrm>
            <a:off x="711050" y="2374575"/>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14"/>
          <p:cNvSpPr txBox="1">
            <a:spLocks noGrp="1"/>
          </p:cNvSpPr>
          <p:nvPr>
            <p:ph type="title" idx="9"/>
          </p:nvPr>
        </p:nvSpPr>
        <p:spPr>
          <a:xfrm>
            <a:off x="3293363" y="1965688"/>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28" name="Google Shape;128;p14"/>
          <p:cNvSpPr txBox="1">
            <a:spLocks noGrp="1"/>
          </p:cNvSpPr>
          <p:nvPr>
            <p:ph type="subTitle" idx="13"/>
          </p:nvPr>
        </p:nvSpPr>
        <p:spPr>
          <a:xfrm>
            <a:off x="3293363" y="2374575"/>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14"/>
          <p:cNvSpPr txBox="1">
            <a:spLocks noGrp="1"/>
          </p:cNvSpPr>
          <p:nvPr>
            <p:ph type="title" idx="14"/>
          </p:nvPr>
        </p:nvSpPr>
        <p:spPr>
          <a:xfrm>
            <a:off x="5875675" y="1965688"/>
            <a:ext cx="25572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2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130" name="Google Shape;130;p14"/>
          <p:cNvSpPr txBox="1">
            <a:spLocks noGrp="1"/>
          </p:cNvSpPr>
          <p:nvPr>
            <p:ph type="subTitle" idx="15"/>
          </p:nvPr>
        </p:nvSpPr>
        <p:spPr>
          <a:xfrm>
            <a:off x="5875675" y="2374575"/>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1" name="Google Shape;131;p14"/>
          <p:cNvSpPr txBox="1">
            <a:spLocks noGrp="1"/>
          </p:cNvSpPr>
          <p:nvPr>
            <p:ph type="title" idx="16" hasCustomPrompt="1"/>
          </p:nvPr>
        </p:nvSpPr>
        <p:spPr>
          <a:xfrm>
            <a:off x="711050" y="1518050"/>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4"/>
          <p:cNvSpPr txBox="1">
            <a:spLocks noGrp="1"/>
          </p:cNvSpPr>
          <p:nvPr>
            <p:ph type="title" idx="17" hasCustomPrompt="1"/>
          </p:nvPr>
        </p:nvSpPr>
        <p:spPr>
          <a:xfrm>
            <a:off x="3293363" y="1518050"/>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4"/>
          <p:cNvSpPr txBox="1">
            <a:spLocks noGrp="1"/>
          </p:cNvSpPr>
          <p:nvPr>
            <p:ph type="title" idx="18" hasCustomPrompt="1"/>
          </p:nvPr>
        </p:nvSpPr>
        <p:spPr>
          <a:xfrm>
            <a:off x="5875675" y="1518050"/>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4" name="Google Shape;134;p14"/>
          <p:cNvSpPr txBox="1">
            <a:spLocks noGrp="1"/>
          </p:cNvSpPr>
          <p:nvPr>
            <p:ph type="title" idx="19" hasCustomPrompt="1"/>
          </p:nvPr>
        </p:nvSpPr>
        <p:spPr>
          <a:xfrm>
            <a:off x="711050" y="3129195"/>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5" name="Google Shape;135;p14"/>
          <p:cNvSpPr txBox="1">
            <a:spLocks noGrp="1"/>
          </p:cNvSpPr>
          <p:nvPr>
            <p:ph type="title" idx="20" hasCustomPrompt="1"/>
          </p:nvPr>
        </p:nvSpPr>
        <p:spPr>
          <a:xfrm>
            <a:off x="3293363" y="3129195"/>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6" name="Google Shape;136;p14"/>
          <p:cNvSpPr txBox="1">
            <a:spLocks noGrp="1"/>
          </p:cNvSpPr>
          <p:nvPr>
            <p:ph type="title" idx="21" hasCustomPrompt="1"/>
          </p:nvPr>
        </p:nvSpPr>
        <p:spPr>
          <a:xfrm>
            <a:off x="5875675" y="3129195"/>
            <a:ext cx="524700" cy="415800"/>
          </a:xfrm>
          <a:prstGeom prst="rect">
            <a:avLst/>
          </a:prstGeom>
        </p:spPr>
        <p:txBody>
          <a:bodyPr spcFirstLastPara="1" wrap="square" lIns="91425" tIns="91425" rIns="91425" bIns="91425" anchor="b" anchorCtr="0">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3"/>
        </a:solidFill>
        <a:effectLst/>
      </p:bgPr>
    </p:bg>
    <p:spTree>
      <p:nvGrpSpPr>
        <p:cNvPr id="1" name="Shape 137"/>
        <p:cNvGrpSpPr/>
        <p:nvPr/>
      </p:nvGrpSpPr>
      <p:grpSpPr>
        <a:xfrm>
          <a:off x="0" y="0"/>
          <a:ext cx="0" cy="0"/>
          <a:chOff x="0" y="0"/>
          <a:chExt cx="0" cy="0"/>
        </a:xfrm>
      </p:grpSpPr>
      <p:sp>
        <p:nvSpPr>
          <p:cNvPr id="138" name="Google Shape;138;p15"/>
          <p:cNvSpPr/>
          <p:nvPr/>
        </p:nvSpPr>
        <p:spPr>
          <a:xfrm rot="-8100000">
            <a:off x="-1600334" y="-1522217"/>
            <a:ext cx="7980274" cy="8369059"/>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title"/>
          </p:nvPr>
        </p:nvSpPr>
        <p:spPr>
          <a:xfrm>
            <a:off x="1584700" y="1280475"/>
            <a:ext cx="5974500" cy="2049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2000"/>
              <a:buFont typeface="Montserrat Medium"/>
              <a:buNone/>
              <a:defRPr sz="3000" b="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a:endParaRPr/>
          </a:p>
        </p:txBody>
      </p:sp>
      <p:sp>
        <p:nvSpPr>
          <p:cNvPr id="140" name="Google Shape;140;p15"/>
          <p:cNvSpPr txBox="1">
            <a:spLocks noGrp="1"/>
          </p:cNvSpPr>
          <p:nvPr>
            <p:ph type="subTitle" idx="1"/>
          </p:nvPr>
        </p:nvSpPr>
        <p:spPr>
          <a:xfrm>
            <a:off x="2541600" y="3396225"/>
            <a:ext cx="4060800" cy="466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9pPr>
          </a:lstStyle>
          <a:p>
            <a:endParaRPr/>
          </a:p>
        </p:txBody>
      </p:sp>
      <p:sp>
        <p:nvSpPr>
          <p:cNvPr id="141" name="Google Shape;141;p15"/>
          <p:cNvSpPr/>
          <p:nvPr/>
        </p:nvSpPr>
        <p:spPr>
          <a:xfrm rot="5754067">
            <a:off x="6970158" y="2817212"/>
            <a:ext cx="2670517" cy="2799967"/>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3_1_1">
    <p:bg>
      <p:bgPr>
        <a:solidFill>
          <a:schemeClr val="lt1"/>
        </a:solidFill>
        <a:effectLst/>
      </p:bgPr>
    </p:bg>
    <p:spTree>
      <p:nvGrpSpPr>
        <p:cNvPr id="1" name="Shape 142"/>
        <p:cNvGrpSpPr/>
        <p:nvPr/>
      </p:nvGrpSpPr>
      <p:grpSpPr>
        <a:xfrm>
          <a:off x="0" y="0"/>
          <a:ext cx="0" cy="0"/>
          <a:chOff x="0" y="0"/>
          <a:chExt cx="0" cy="0"/>
        </a:xfrm>
      </p:grpSpPr>
      <p:sp>
        <p:nvSpPr>
          <p:cNvPr id="143" name="Google Shape;143;p16"/>
          <p:cNvSpPr/>
          <p:nvPr/>
        </p:nvSpPr>
        <p:spPr>
          <a:xfrm rot="899933">
            <a:off x="7313527" y="-57183"/>
            <a:ext cx="2537802" cy="1370998"/>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rot="-5400000">
            <a:off x="-1804034" y="-1386436"/>
            <a:ext cx="7980292" cy="8369078"/>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6"/>
          <p:cNvGrpSpPr/>
          <p:nvPr/>
        </p:nvGrpSpPr>
        <p:grpSpPr>
          <a:xfrm rot="-8262996">
            <a:off x="3465097" y="3770082"/>
            <a:ext cx="985017" cy="1673821"/>
            <a:chOff x="2922825" y="994925"/>
            <a:chExt cx="2069700" cy="3517002"/>
          </a:xfrm>
        </p:grpSpPr>
        <p:sp>
          <p:nvSpPr>
            <p:cNvPr id="146" name="Google Shape;146;p16"/>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3811890" y="3260727"/>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6"/>
          <p:cNvGrpSpPr/>
          <p:nvPr/>
        </p:nvGrpSpPr>
        <p:grpSpPr>
          <a:xfrm rot="8856158">
            <a:off x="1593091" y="-806946"/>
            <a:ext cx="1934764" cy="1711734"/>
            <a:chOff x="1749700" y="889800"/>
            <a:chExt cx="4276500" cy="3783525"/>
          </a:xfrm>
        </p:grpSpPr>
        <p:sp>
          <p:nvSpPr>
            <p:cNvPr id="149" name="Google Shape;149;p16"/>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6"/>
          <p:cNvSpPr/>
          <p:nvPr/>
        </p:nvSpPr>
        <p:spPr>
          <a:xfrm rot="5140586" flipH="1">
            <a:off x="7568098" y="4332105"/>
            <a:ext cx="1711800" cy="2177743"/>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txBox="1">
            <a:spLocks noGrp="1"/>
          </p:cNvSpPr>
          <p:nvPr>
            <p:ph type="title"/>
          </p:nvPr>
        </p:nvSpPr>
        <p:spPr>
          <a:xfrm>
            <a:off x="713225" y="1280475"/>
            <a:ext cx="4722300" cy="229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000"/>
              <a:buFont typeface="Montserrat Medium"/>
              <a:buNone/>
              <a:defRPr b="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a:endParaRPr/>
          </a:p>
        </p:txBody>
      </p:sp>
      <p:sp>
        <p:nvSpPr>
          <p:cNvPr id="200" name="Google Shape;200;p16"/>
          <p:cNvSpPr txBox="1">
            <a:spLocks noGrp="1"/>
          </p:cNvSpPr>
          <p:nvPr>
            <p:ph type="subTitle" idx="1"/>
          </p:nvPr>
        </p:nvSpPr>
        <p:spPr>
          <a:xfrm>
            <a:off x="713225" y="3689250"/>
            <a:ext cx="4060800" cy="466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sz="1500" b="1">
                <a:solidFill>
                  <a:schemeClr val="dk1"/>
                </a:solidFill>
                <a:latin typeface="Merriweather"/>
                <a:ea typeface="Merriweather"/>
                <a:cs typeface="Merriweather"/>
                <a:sym typeface="Merriweathe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
  <p:cSld name="CUSTOM_6_1">
    <p:spTree>
      <p:nvGrpSpPr>
        <p:cNvPr id="1" name="Shape 201"/>
        <p:cNvGrpSpPr/>
        <p:nvPr/>
      </p:nvGrpSpPr>
      <p:grpSpPr>
        <a:xfrm>
          <a:off x="0" y="0"/>
          <a:ext cx="0" cy="0"/>
          <a:chOff x="0" y="0"/>
          <a:chExt cx="0" cy="0"/>
        </a:xfrm>
      </p:grpSpPr>
      <p:sp>
        <p:nvSpPr>
          <p:cNvPr id="202" name="Google Shape;202;p17"/>
          <p:cNvSpPr txBox="1">
            <a:spLocks noGrp="1"/>
          </p:cNvSpPr>
          <p:nvPr>
            <p:ph type="subTitle" idx="1"/>
          </p:nvPr>
        </p:nvSpPr>
        <p:spPr>
          <a:xfrm>
            <a:off x="1946100" y="1185175"/>
            <a:ext cx="5251800" cy="545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3" name="Google Shape;203;p17"/>
          <p:cNvSpPr txBox="1">
            <a:spLocks noGrp="1"/>
          </p:cNvSpPr>
          <p:nvPr>
            <p:ph type="subTitle" idx="2"/>
          </p:nvPr>
        </p:nvSpPr>
        <p:spPr>
          <a:xfrm>
            <a:off x="1946100" y="2533650"/>
            <a:ext cx="5251800" cy="545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4" name="Google Shape;204;p17"/>
          <p:cNvSpPr txBox="1">
            <a:spLocks noGrp="1"/>
          </p:cNvSpPr>
          <p:nvPr>
            <p:ph type="subTitle" idx="3"/>
          </p:nvPr>
        </p:nvSpPr>
        <p:spPr>
          <a:xfrm>
            <a:off x="1946100" y="3882125"/>
            <a:ext cx="5251800" cy="545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5" name="Google Shape;205;p17"/>
          <p:cNvSpPr/>
          <p:nvPr/>
        </p:nvSpPr>
        <p:spPr>
          <a:xfrm rot="-5547235">
            <a:off x="-246231" y="-172419"/>
            <a:ext cx="2178860" cy="2114445"/>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rot="-4456950">
            <a:off x="7076402" y="3571555"/>
            <a:ext cx="2764788" cy="1493595"/>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txBox="1">
            <a:spLocks noGrp="1"/>
          </p:cNvSpPr>
          <p:nvPr>
            <p:ph type="title" hasCustomPrompt="1"/>
          </p:nvPr>
        </p:nvSpPr>
        <p:spPr>
          <a:xfrm>
            <a:off x="1946100" y="716275"/>
            <a:ext cx="5251800" cy="545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Font typeface="Merriweather"/>
              <a:buNone/>
              <a:defRPr sz="32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8" name="Google Shape;208;p17"/>
          <p:cNvSpPr txBox="1">
            <a:spLocks noGrp="1"/>
          </p:cNvSpPr>
          <p:nvPr>
            <p:ph type="title" idx="4" hasCustomPrompt="1"/>
          </p:nvPr>
        </p:nvSpPr>
        <p:spPr>
          <a:xfrm>
            <a:off x="1946100" y="2064750"/>
            <a:ext cx="5251800" cy="545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Font typeface="Merriweather"/>
              <a:buNone/>
              <a:defRPr sz="32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9" name="Google Shape;209;p17"/>
          <p:cNvSpPr txBox="1">
            <a:spLocks noGrp="1"/>
          </p:cNvSpPr>
          <p:nvPr>
            <p:ph type="title" idx="5" hasCustomPrompt="1"/>
          </p:nvPr>
        </p:nvSpPr>
        <p:spPr>
          <a:xfrm>
            <a:off x="1946100" y="3413225"/>
            <a:ext cx="5251800" cy="545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Font typeface="Merriweather"/>
              <a:buNone/>
              <a:defRPr sz="32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7"/>
          <p:cNvSpPr/>
          <p:nvPr/>
        </p:nvSpPr>
        <p:spPr>
          <a:xfrm rot="-5400000">
            <a:off x="-292069" y="-784860"/>
            <a:ext cx="2953517" cy="3423661"/>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rot="2539277">
            <a:off x="-717054" y="3542666"/>
            <a:ext cx="2874108" cy="2253948"/>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1_1_1_1_1_2_1">
    <p:bg>
      <p:bgPr>
        <a:solidFill>
          <a:schemeClr val="lt1"/>
        </a:solidFill>
        <a:effectLst/>
      </p:bgPr>
    </p:bg>
    <p:spTree>
      <p:nvGrpSpPr>
        <p:cNvPr id="1" name="Shape 212"/>
        <p:cNvGrpSpPr/>
        <p:nvPr/>
      </p:nvGrpSpPr>
      <p:grpSpPr>
        <a:xfrm>
          <a:off x="0" y="0"/>
          <a:ext cx="0" cy="0"/>
          <a:chOff x="0" y="0"/>
          <a:chExt cx="0" cy="0"/>
        </a:xfrm>
      </p:grpSpPr>
      <p:sp>
        <p:nvSpPr>
          <p:cNvPr id="213" name="Google Shape;213;p18"/>
          <p:cNvSpPr/>
          <p:nvPr/>
        </p:nvSpPr>
        <p:spPr>
          <a:xfrm rot="-5779059" flipH="1">
            <a:off x="7724790" y="-1901615"/>
            <a:ext cx="2602199" cy="301527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a:spLocks noGrp="1"/>
          </p:cNvSpPr>
          <p:nvPr>
            <p:ph type="title"/>
          </p:nvPr>
        </p:nvSpPr>
        <p:spPr>
          <a:xfrm>
            <a:off x="685800" y="1801725"/>
            <a:ext cx="436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215" name="Google Shape;215;p18"/>
          <p:cNvSpPr txBox="1">
            <a:spLocks noGrp="1"/>
          </p:cNvSpPr>
          <p:nvPr>
            <p:ph type="subTitle" idx="1"/>
          </p:nvPr>
        </p:nvSpPr>
        <p:spPr>
          <a:xfrm>
            <a:off x="685800" y="2281875"/>
            <a:ext cx="3886200" cy="96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6" name="Google Shape;216;p18"/>
          <p:cNvSpPr/>
          <p:nvPr/>
        </p:nvSpPr>
        <p:spPr>
          <a:xfrm>
            <a:off x="-534585" y="-449878"/>
            <a:ext cx="2212160" cy="1807616"/>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8"/>
          <p:cNvGrpSpPr/>
          <p:nvPr/>
        </p:nvGrpSpPr>
        <p:grpSpPr>
          <a:xfrm rot="3863719">
            <a:off x="7912739" y="4127582"/>
            <a:ext cx="1005722" cy="1600722"/>
            <a:chOff x="2665800" y="994925"/>
            <a:chExt cx="2326725" cy="3703250"/>
          </a:xfrm>
        </p:grpSpPr>
        <p:sp>
          <p:nvSpPr>
            <p:cNvPr id="218" name="Google Shape;218;p18"/>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9599322">
            <a:off x="-398768" y="3593485"/>
            <a:ext cx="2544660" cy="2668889"/>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221"/>
        <p:cNvGrpSpPr/>
        <p:nvPr/>
      </p:nvGrpSpPr>
      <p:grpSpPr>
        <a:xfrm>
          <a:off x="0" y="0"/>
          <a:ext cx="0" cy="0"/>
          <a:chOff x="0" y="0"/>
          <a:chExt cx="0" cy="0"/>
        </a:xfrm>
      </p:grpSpPr>
      <p:sp>
        <p:nvSpPr>
          <p:cNvPr id="222" name="Google Shape;222;p19"/>
          <p:cNvSpPr/>
          <p:nvPr/>
        </p:nvSpPr>
        <p:spPr>
          <a:xfrm rot="-2980682">
            <a:off x="-989162" y="3773194"/>
            <a:ext cx="2953380" cy="3423503"/>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txBox="1">
            <a:spLocks noGrp="1"/>
          </p:cNvSpPr>
          <p:nvPr>
            <p:ph type="title"/>
          </p:nvPr>
        </p:nvSpPr>
        <p:spPr>
          <a:xfrm>
            <a:off x="4170000" y="1801738"/>
            <a:ext cx="42540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000"/>
              <a:buFont typeface="Merriweather"/>
              <a:buNone/>
              <a:defRPr sz="3000">
                <a:latin typeface="Merriweather"/>
                <a:ea typeface="Merriweather"/>
                <a:cs typeface="Merriweather"/>
                <a:sym typeface="Merriweather"/>
              </a:defRPr>
            </a:lvl1pPr>
            <a:lvl2pPr lvl="1" algn="r" rtl="0">
              <a:spcBef>
                <a:spcPts val="0"/>
              </a:spcBef>
              <a:spcAft>
                <a:spcPts val="0"/>
              </a:spcAft>
              <a:buSzPts val="2800"/>
              <a:buNone/>
              <a:defRPr>
                <a:latin typeface="Montserrat Medium"/>
                <a:ea typeface="Montserrat Medium"/>
                <a:cs typeface="Montserrat Medium"/>
                <a:sym typeface="Montserrat Medium"/>
              </a:defRPr>
            </a:lvl2pPr>
            <a:lvl3pPr lvl="2" algn="r" rtl="0">
              <a:spcBef>
                <a:spcPts val="0"/>
              </a:spcBef>
              <a:spcAft>
                <a:spcPts val="0"/>
              </a:spcAft>
              <a:buSzPts val="2800"/>
              <a:buNone/>
              <a:defRPr>
                <a:latin typeface="Montserrat Medium"/>
                <a:ea typeface="Montserrat Medium"/>
                <a:cs typeface="Montserrat Medium"/>
                <a:sym typeface="Montserrat Medium"/>
              </a:defRPr>
            </a:lvl3pPr>
            <a:lvl4pPr lvl="3" algn="r" rtl="0">
              <a:spcBef>
                <a:spcPts val="0"/>
              </a:spcBef>
              <a:spcAft>
                <a:spcPts val="0"/>
              </a:spcAft>
              <a:buSzPts val="2800"/>
              <a:buNone/>
              <a:defRPr>
                <a:latin typeface="Montserrat Medium"/>
                <a:ea typeface="Montserrat Medium"/>
                <a:cs typeface="Montserrat Medium"/>
                <a:sym typeface="Montserrat Medium"/>
              </a:defRPr>
            </a:lvl4pPr>
            <a:lvl5pPr lvl="4" algn="r" rtl="0">
              <a:spcBef>
                <a:spcPts val="0"/>
              </a:spcBef>
              <a:spcAft>
                <a:spcPts val="0"/>
              </a:spcAft>
              <a:buSzPts val="2800"/>
              <a:buNone/>
              <a:defRPr>
                <a:latin typeface="Montserrat Medium"/>
                <a:ea typeface="Montserrat Medium"/>
                <a:cs typeface="Montserrat Medium"/>
                <a:sym typeface="Montserrat Medium"/>
              </a:defRPr>
            </a:lvl5pPr>
            <a:lvl6pPr lvl="5" algn="r" rtl="0">
              <a:spcBef>
                <a:spcPts val="0"/>
              </a:spcBef>
              <a:spcAft>
                <a:spcPts val="0"/>
              </a:spcAft>
              <a:buSzPts val="2800"/>
              <a:buNone/>
              <a:defRPr>
                <a:latin typeface="Montserrat Medium"/>
                <a:ea typeface="Montserrat Medium"/>
                <a:cs typeface="Montserrat Medium"/>
                <a:sym typeface="Montserrat Medium"/>
              </a:defRPr>
            </a:lvl6pPr>
            <a:lvl7pPr lvl="6" algn="r" rtl="0">
              <a:spcBef>
                <a:spcPts val="0"/>
              </a:spcBef>
              <a:spcAft>
                <a:spcPts val="0"/>
              </a:spcAft>
              <a:buSzPts val="2800"/>
              <a:buNone/>
              <a:defRPr>
                <a:latin typeface="Montserrat Medium"/>
                <a:ea typeface="Montserrat Medium"/>
                <a:cs typeface="Montserrat Medium"/>
                <a:sym typeface="Montserrat Medium"/>
              </a:defRPr>
            </a:lvl7pPr>
            <a:lvl8pPr lvl="7" algn="r" rtl="0">
              <a:spcBef>
                <a:spcPts val="0"/>
              </a:spcBef>
              <a:spcAft>
                <a:spcPts val="0"/>
              </a:spcAft>
              <a:buSzPts val="2800"/>
              <a:buNone/>
              <a:defRPr>
                <a:latin typeface="Montserrat Medium"/>
                <a:ea typeface="Montserrat Medium"/>
                <a:cs typeface="Montserrat Medium"/>
                <a:sym typeface="Montserrat Medium"/>
              </a:defRPr>
            </a:lvl8pPr>
            <a:lvl9pPr lvl="8" algn="r"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224" name="Google Shape;224;p19"/>
          <p:cNvSpPr txBox="1">
            <a:spLocks noGrp="1"/>
          </p:cNvSpPr>
          <p:nvPr>
            <p:ph type="subTitle" idx="1"/>
          </p:nvPr>
        </p:nvSpPr>
        <p:spPr>
          <a:xfrm>
            <a:off x="4572000" y="2281900"/>
            <a:ext cx="3852000" cy="929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25" name="Google Shape;225;p19"/>
          <p:cNvSpPr/>
          <p:nvPr/>
        </p:nvSpPr>
        <p:spPr>
          <a:xfrm rot="-1685962">
            <a:off x="6844909" y="-1080011"/>
            <a:ext cx="2565270" cy="2689618"/>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2058141">
            <a:off x="6197819" y="3457966"/>
            <a:ext cx="3711508" cy="3602819"/>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23">
    <p:spTree>
      <p:nvGrpSpPr>
        <p:cNvPr id="1" name="Shape 227"/>
        <p:cNvGrpSpPr/>
        <p:nvPr/>
      </p:nvGrpSpPr>
      <p:grpSpPr>
        <a:xfrm>
          <a:off x="0" y="0"/>
          <a:ext cx="0" cy="0"/>
          <a:chOff x="0" y="0"/>
          <a:chExt cx="0" cy="0"/>
        </a:xfrm>
      </p:grpSpPr>
      <p:sp>
        <p:nvSpPr>
          <p:cNvPr id="228" name="Google Shape;228;p20"/>
          <p:cNvSpPr/>
          <p:nvPr/>
        </p:nvSpPr>
        <p:spPr>
          <a:xfrm rot="10429041">
            <a:off x="-1111208" y="3703921"/>
            <a:ext cx="2616618" cy="274409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txBox="1">
            <a:spLocks noGrp="1"/>
          </p:cNvSpPr>
          <p:nvPr>
            <p:ph type="title"/>
          </p:nvPr>
        </p:nvSpPr>
        <p:spPr>
          <a:xfrm>
            <a:off x="5028900" y="1088088"/>
            <a:ext cx="3395100" cy="16161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2"/>
              </a:buClr>
              <a:buSzPts val="3000"/>
              <a:buNone/>
              <a:defRPr sz="3000">
                <a:solidFill>
                  <a:schemeClr val="lt2"/>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230" name="Google Shape;230;p20"/>
          <p:cNvSpPr txBox="1">
            <a:spLocks noGrp="1"/>
          </p:cNvSpPr>
          <p:nvPr>
            <p:ph type="subTitle" idx="1"/>
          </p:nvPr>
        </p:nvSpPr>
        <p:spPr>
          <a:xfrm>
            <a:off x="4937425" y="2823000"/>
            <a:ext cx="3486600" cy="1194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31" name="Google Shape;231;p20"/>
          <p:cNvGrpSpPr/>
          <p:nvPr/>
        </p:nvGrpSpPr>
        <p:grpSpPr>
          <a:xfrm rot="3248415">
            <a:off x="8084770" y="4004823"/>
            <a:ext cx="1005674" cy="1600645"/>
            <a:chOff x="2665800" y="994925"/>
            <a:chExt cx="2326725" cy="3703250"/>
          </a:xfrm>
        </p:grpSpPr>
        <p:sp>
          <p:nvSpPr>
            <p:cNvPr id="232" name="Google Shape;232;p20"/>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0"/>
          <p:cNvSpPr/>
          <p:nvPr/>
        </p:nvSpPr>
        <p:spPr>
          <a:xfrm rot="10227431">
            <a:off x="6436766" y="-2887378"/>
            <a:ext cx="3292711" cy="3815714"/>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204617">
            <a:off x="7390994" y="-963939"/>
            <a:ext cx="2527118" cy="2649617"/>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6267587">
            <a:off x="-38577" y="-1438860"/>
            <a:ext cx="2367769" cy="2743559"/>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hasCustomPrompt="1"/>
          </p:nvPr>
        </p:nvSpPr>
        <p:spPr>
          <a:xfrm>
            <a:off x="720000" y="1259300"/>
            <a:ext cx="1920600" cy="11424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18" name="Google Shape;18;p3"/>
          <p:cNvSpPr txBox="1">
            <a:spLocks noGrp="1"/>
          </p:cNvSpPr>
          <p:nvPr>
            <p:ph type="title" idx="2"/>
          </p:nvPr>
        </p:nvSpPr>
        <p:spPr>
          <a:xfrm>
            <a:off x="720000" y="2333000"/>
            <a:ext cx="2984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9" name="Google Shape;19;p3"/>
          <p:cNvSpPr txBox="1">
            <a:spLocks noGrp="1"/>
          </p:cNvSpPr>
          <p:nvPr>
            <p:ph type="subTitle" idx="1"/>
          </p:nvPr>
        </p:nvSpPr>
        <p:spPr>
          <a:xfrm>
            <a:off x="720000" y="2905700"/>
            <a:ext cx="2682900" cy="66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23_1">
    <p:spTree>
      <p:nvGrpSpPr>
        <p:cNvPr id="1" name="Shape 235"/>
        <p:cNvGrpSpPr/>
        <p:nvPr/>
      </p:nvGrpSpPr>
      <p:grpSpPr>
        <a:xfrm>
          <a:off x="0" y="0"/>
          <a:ext cx="0" cy="0"/>
          <a:chOff x="0" y="0"/>
          <a:chExt cx="0" cy="0"/>
        </a:xfrm>
      </p:grpSpPr>
      <p:sp>
        <p:nvSpPr>
          <p:cNvPr id="236" name="Google Shape;236;p21"/>
          <p:cNvSpPr txBox="1">
            <a:spLocks noGrp="1"/>
          </p:cNvSpPr>
          <p:nvPr>
            <p:ph type="title"/>
          </p:nvPr>
        </p:nvSpPr>
        <p:spPr>
          <a:xfrm>
            <a:off x="713225" y="1088088"/>
            <a:ext cx="3395100" cy="1616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None/>
              <a:defRPr sz="3000">
                <a:solidFill>
                  <a:schemeClr val="accent4"/>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237" name="Google Shape;237;p21"/>
          <p:cNvSpPr txBox="1">
            <a:spLocks noGrp="1"/>
          </p:cNvSpPr>
          <p:nvPr>
            <p:ph type="subTitle" idx="1"/>
          </p:nvPr>
        </p:nvSpPr>
        <p:spPr>
          <a:xfrm>
            <a:off x="713225" y="2823000"/>
            <a:ext cx="3486600" cy="11940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24">
    <p:spTree>
      <p:nvGrpSpPr>
        <p:cNvPr id="1" name="Shape 238"/>
        <p:cNvGrpSpPr/>
        <p:nvPr/>
      </p:nvGrpSpPr>
      <p:grpSpPr>
        <a:xfrm>
          <a:off x="0" y="0"/>
          <a:ext cx="0" cy="0"/>
          <a:chOff x="0" y="0"/>
          <a:chExt cx="0" cy="0"/>
        </a:xfrm>
      </p:grpSpPr>
      <p:sp>
        <p:nvSpPr>
          <p:cNvPr id="239" name="Google Shape;239;p22"/>
          <p:cNvSpPr/>
          <p:nvPr/>
        </p:nvSpPr>
        <p:spPr>
          <a:xfrm rot="1561423">
            <a:off x="-287932" y="3751685"/>
            <a:ext cx="2553945" cy="2086898"/>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rot="-9462475" flipH="1">
            <a:off x="6922396" y="3811465"/>
            <a:ext cx="3137550" cy="3289637"/>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2"/>
          <p:cNvGrpSpPr/>
          <p:nvPr/>
        </p:nvGrpSpPr>
        <p:grpSpPr>
          <a:xfrm rot="534122" flipH="1">
            <a:off x="-1223971" y="-1059309"/>
            <a:ext cx="4228008" cy="4096174"/>
            <a:chOff x="1758320" y="288537"/>
            <a:chExt cx="4960312" cy="4805644"/>
          </a:xfrm>
        </p:grpSpPr>
        <p:sp>
          <p:nvSpPr>
            <p:cNvPr id="242" name="Google Shape;242;p22"/>
            <p:cNvSpPr/>
            <p:nvPr/>
          </p:nvSpPr>
          <p:spPr>
            <a:xfrm rot="1118040">
              <a:off x="2744990" y="982853"/>
              <a:ext cx="3481697" cy="3650762"/>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1659589">
              <a:off x="2238132" y="792517"/>
              <a:ext cx="2853090" cy="2769539"/>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2782628" y="1180462"/>
              <a:ext cx="2977327" cy="1608443"/>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2"/>
          <p:cNvSpPr txBox="1">
            <a:spLocks noGrp="1"/>
          </p:cNvSpPr>
          <p:nvPr>
            <p:ph type="title"/>
          </p:nvPr>
        </p:nvSpPr>
        <p:spPr>
          <a:xfrm>
            <a:off x="4519100" y="1530000"/>
            <a:ext cx="3904800" cy="5727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000"/>
              <a:buFont typeface="Merriweather"/>
              <a:buNone/>
              <a:defRPr sz="4000">
                <a:latin typeface="Merriweather"/>
                <a:ea typeface="Merriweather"/>
                <a:cs typeface="Merriweather"/>
                <a:sym typeface="Merriweather"/>
              </a:defRPr>
            </a:lvl1pPr>
            <a:lvl2pPr lvl="1" algn="r" rtl="0">
              <a:spcBef>
                <a:spcPts val="0"/>
              </a:spcBef>
              <a:spcAft>
                <a:spcPts val="0"/>
              </a:spcAft>
              <a:buSzPts val="2800"/>
              <a:buNone/>
              <a:defRPr>
                <a:latin typeface="Montserrat Medium"/>
                <a:ea typeface="Montserrat Medium"/>
                <a:cs typeface="Montserrat Medium"/>
                <a:sym typeface="Montserrat Medium"/>
              </a:defRPr>
            </a:lvl2pPr>
            <a:lvl3pPr lvl="2" algn="r" rtl="0">
              <a:spcBef>
                <a:spcPts val="0"/>
              </a:spcBef>
              <a:spcAft>
                <a:spcPts val="0"/>
              </a:spcAft>
              <a:buSzPts val="2800"/>
              <a:buNone/>
              <a:defRPr>
                <a:latin typeface="Montserrat Medium"/>
                <a:ea typeface="Montserrat Medium"/>
                <a:cs typeface="Montserrat Medium"/>
                <a:sym typeface="Montserrat Medium"/>
              </a:defRPr>
            </a:lvl3pPr>
            <a:lvl4pPr lvl="3" algn="r" rtl="0">
              <a:spcBef>
                <a:spcPts val="0"/>
              </a:spcBef>
              <a:spcAft>
                <a:spcPts val="0"/>
              </a:spcAft>
              <a:buSzPts val="2800"/>
              <a:buNone/>
              <a:defRPr>
                <a:latin typeface="Montserrat Medium"/>
                <a:ea typeface="Montserrat Medium"/>
                <a:cs typeface="Montserrat Medium"/>
                <a:sym typeface="Montserrat Medium"/>
              </a:defRPr>
            </a:lvl4pPr>
            <a:lvl5pPr lvl="4" algn="r" rtl="0">
              <a:spcBef>
                <a:spcPts val="0"/>
              </a:spcBef>
              <a:spcAft>
                <a:spcPts val="0"/>
              </a:spcAft>
              <a:buSzPts val="2800"/>
              <a:buNone/>
              <a:defRPr>
                <a:latin typeface="Montserrat Medium"/>
                <a:ea typeface="Montserrat Medium"/>
                <a:cs typeface="Montserrat Medium"/>
                <a:sym typeface="Montserrat Medium"/>
              </a:defRPr>
            </a:lvl5pPr>
            <a:lvl6pPr lvl="5" algn="r" rtl="0">
              <a:spcBef>
                <a:spcPts val="0"/>
              </a:spcBef>
              <a:spcAft>
                <a:spcPts val="0"/>
              </a:spcAft>
              <a:buSzPts val="2800"/>
              <a:buNone/>
              <a:defRPr>
                <a:latin typeface="Montserrat Medium"/>
                <a:ea typeface="Montserrat Medium"/>
                <a:cs typeface="Montserrat Medium"/>
                <a:sym typeface="Montserrat Medium"/>
              </a:defRPr>
            </a:lvl6pPr>
            <a:lvl7pPr lvl="6" algn="r" rtl="0">
              <a:spcBef>
                <a:spcPts val="0"/>
              </a:spcBef>
              <a:spcAft>
                <a:spcPts val="0"/>
              </a:spcAft>
              <a:buSzPts val="2800"/>
              <a:buNone/>
              <a:defRPr>
                <a:latin typeface="Montserrat Medium"/>
                <a:ea typeface="Montserrat Medium"/>
                <a:cs typeface="Montserrat Medium"/>
                <a:sym typeface="Montserrat Medium"/>
              </a:defRPr>
            </a:lvl7pPr>
            <a:lvl8pPr lvl="7" algn="r" rtl="0">
              <a:spcBef>
                <a:spcPts val="0"/>
              </a:spcBef>
              <a:spcAft>
                <a:spcPts val="0"/>
              </a:spcAft>
              <a:buSzPts val="2800"/>
              <a:buNone/>
              <a:defRPr>
                <a:latin typeface="Montserrat Medium"/>
                <a:ea typeface="Montserrat Medium"/>
                <a:cs typeface="Montserrat Medium"/>
                <a:sym typeface="Montserrat Medium"/>
              </a:defRPr>
            </a:lvl8pPr>
            <a:lvl9pPr lvl="8" algn="r"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246" name="Google Shape;246;p22"/>
          <p:cNvSpPr txBox="1">
            <a:spLocks noGrp="1"/>
          </p:cNvSpPr>
          <p:nvPr>
            <p:ph type="subTitle" idx="1"/>
          </p:nvPr>
        </p:nvSpPr>
        <p:spPr>
          <a:xfrm>
            <a:off x="4519100" y="2162700"/>
            <a:ext cx="3904800" cy="1450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21">
    <p:spTree>
      <p:nvGrpSpPr>
        <p:cNvPr id="1" name="Shape 247"/>
        <p:cNvGrpSpPr/>
        <p:nvPr/>
      </p:nvGrpSpPr>
      <p:grpSpPr>
        <a:xfrm>
          <a:off x="0" y="0"/>
          <a:ext cx="0" cy="0"/>
          <a:chOff x="0" y="0"/>
          <a:chExt cx="0" cy="0"/>
        </a:xfrm>
      </p:grpSpPr>
      <p:sp>
        <p:nvSpPr>
          <p:cNvPr id="248" name="Google Shape;248;p23"/>
          <p:cNvSpPr/>
          <p:nvPr/>
        </p:nvSpPr>
        <p:spPr>
          <a:xfrm rot="-5400000">
            <a:off x="-1144392" y="3484103"/>
            <a:ext cx="2439119" cy="1993071"/>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txBox="1">
            <a:spLocks noGrp="1"/>
          </p:cNvSpPr>
          <p:nvPr>
            <p:ph type="title"/>
          </p:nvPr>
        </p:nvSpPr>
        <p:spPr>
          <a:xfrm>
            <a:off x="720000" y="540000"/>
            <a:ext cx="3852000" cy="647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250" name="Google Shape;250;p23"/>
          <p:cNvSpPr/>
          <p:nvPr/>
        </p:nvSpPr>
        <p:spPr>
          <a:xfrm rot="274615">
            <a:off x="7064034" y="-500353"/>
            <a:ext cx="2400250" cy="2517186"/>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3"/>
          <p:cNvGrpSpPr/>
          <p:nvPr/>
        </p:nvGrpSpPr>
        <p:grpSpPr>
          <a:xfrm rot="-5549566">
            <a:off x="122052" y="4010367"/>
            <a:ext cx="898734" cy="1430438"/>
            <a:chOff x="2665800" y="994925"/>
            <a:chExt cx="2326725" cy="3703250"/>
          </a:xfrm>
        </p:grpSpPr>
        <p:sp>
          <p:nvSpPr>
            <p:cNvPr id="252" name="Google Shape;252;p23"/>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3"/>
          <p:cNvGrpSpPr/>
          <p:nvPr/>
        </p:nvGrpSpPr>
        <p:grpSpPr>
          <a:xfrm rot="-1013057">
            <a:off x="8083784" y="-593889"/>
            <a:ext cx="2003967" cy="1772959"/>
            <a:chOff x="1749700" y="889800"/>
            <a:chExt cx="4276500" cy="3783525"/>
          </a:xfrm>
        </p:grpSpPr>
        <p:sp>
          <p:nvSpPr>
            <p:cNvPr id="255" name="Google Shape;255;p23"/>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3"/>
          <p:cNvSpPr/>
          <p:nvPr/>
        </p:nvSpPr>
        <p:spPr>
          <a:xfrm rot="6175187">
            <a:off x="6779426" y="3015097"/>
            <a:ext cx="3020768" cy="2931097"/>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6833745">
            <a:off x="7436569" y="4002342"/>
            <a:ext cx="2401524" cy="1297352"/>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txBox="1">
            <a:spLocks noGrp="1"/>
          </p:cNvSpPr>
          <p:nvPr>
            <p:ph type="body" idx="1"/>
          </p:nvPr>
        </p:nvSpPr>
        <p:spPr>
          <a:xfrm>
            <a:off x="785125" y="1676175"/>
            <a:ext cx="3711900" cy="2458500"/>
          </a:xfrm>
          <a:prstGeom prst="rect">
            <a:avLst/>
          </a:prstGeom>
        </p:spPr>
        <p:txBody>
          <a:bodyPr spcFirstLastPara="1" wrap="square" lIns="91425" tIns="91425" rIns="91425" bIns="91425" anchor="b" anchorCtr="0">
            <a:normAutofit/>
          </a:bodyPr>
          <a:lstStyle>
            <a:lvl1pPr marL="457200" lvl="0" indent="-317500" rtl="0">
              <a:lnSpc>
                <a:spcPct val="100000"/>
              </a:lnSpc>
              <a:spcBef>
                <a:spcPts val="0"/>
              </a:spcBef>
              <a:spcAft>
                <a:spcPts val="0"/>
              </a:spcAft>
              <a:buSzPts val="1400"/>
              <a:buChar char="●"/>
              <a:defRPr sz="1400"/>
            </a:lvl1pPr>
            <a:lvl2pPr marL="914400" lvl="1" indent="-298450" rtl="0">
              <a:spcBef>
                <a:spcPts val="0"/>
              </a:spcBef>
              <a:spcAft>
                <a:spcPts val="0"/>
              </a:spcAft>
              <a:buSzPts val="1100"/>
              <a:buFont typeface="Montserrat"/>
              <a:buChar char="○"/>
              <a:defRPr sz="1100">
                <a:latin typeface="Montserrat"/>
                <a:ea typeface="Montserrat"/>
                <a:cs typeface="Montserrat"/>
                <a:sym typeface="Montserrat"/>
              </a:defRPr>
            </a:lvl2pPr>
            <a:lvl3pPr marL="1371600" lvl="2" indent="-298450" rtl="0">
              <a:spcBef>
                <a:spcPts val="0"/>
              </a:spcBef>
              <a:spcAft>
                <a:spcPts val="0"/>
              </a:spcAft>
              <a:buSzPts val="1100"/>
              <a:buFont typeface="Montserrat"/>
              <a:buChar char="■"/>
              <a:defRPr sz="1100">
                <a:latin typeface="Montserrat"/>
                <a:ea typeface="Montserrat"/>
                <a:cs typeface="Montserrat"/>
                <a:sym typeface="Montserrat"/>
              </a:defRPr>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307" name="Google Shape;307;p23"/>
          <p:cNvSpPr txBox="1">
            <a:spLocks noGrp="1"/>
          </p:cNvSpPr>
          <p:nvPr>
            <p:ph type="body" idx="2"/>
          </p:nvPr>
        </p:nvSpPr>
        <p:spPr>
          <a:xfrm>
            <a:off x="4646912" y="1676175"/>
            <a:ext cx="3711900" cy="2458500"/>
          </a:xfrm>
          <a:prstGeom prst="rect">
            <a:avLst/>
          </a:prstGeom>
        </p:spPr>
        <p:txBody>
          <a:bodyPr spcFirstLastPara="1" wrap="square" lIns="91425" tIns="91425" rIns="91425" bIns="91425" anchor="b" anchorCtr="0">
            <a:normAutofit/>
          </a:bodyPr>
          <a:lstStyle>
            <a:lvl1pPr marL="457200" lvl="0" indent="-317500" rtl="0">
              <a:lnSpc>
                <a:spcPct val="100000"/>
              </a:lnSpc>
              <a:spcBef>
                <a:spcPts val="0"/>
              </a:spcBef>
              <a:spcAft>
                <a:spcPts val="0"/>
              </a:spcAft>
              <a:buClr>
                <a:schemeClr val="dk2"/>
              </a:buClr>
              <a:buSzPts val="1400"/>
              <a:buChar char="●"/>
              <a:defRPr sz="1400"/>
            </a:lvl1pPr>
            <a:lvl2pPr marL="914400" lvl="1" indent="-298450" rtl="0">
              <a:spcBef>
                <a:spcPts val="0"/>
              </a:spcBef>
              <a:spcAft>
                <a:spcPts val="0"/>
              </a:spcAft>
              <a:buSzPts val="1100"/>
              <a:buFont typeface="Montserrat"/>
              <a:buChar char="○"/>
              <a:defRPr sz="1100">
                <a:latin typeface="Montserrat"/>
                <a:ea typeface="Montserrat"/>
                <a:cs typeface="Montserrat"/>
                <a:sym typeface="Montserrat"/>
              </a:defRPr>
            </a:lvl2pPr>
            <a:lvl3pPr marL="1371600" lvl="2" indent="-298450" rtl="0">
              <a:spcBef>
                <a:spcPts val="0"/>
              </a:spcBef>
              <a:spcAft>
                <a:spcPts val="0"/>
              </a:spcAft>
              <a:buSzPts val="1100"/>
              <a:buFont typeface="Montserrat"/>
              <a:buChar char="■"/>
              <a:defRPr sz="1100">
                <a:latin typeface="Montserrat"/>
                <a:ea typeface="Montserrat"/>
                <a:cs typeface="Montserrat"/>
                <a:sym typeface="Montserrat"/>
              </a:defRPr>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bg>
      <p:bgPr>
        <a:solidFill>
          <a:schemeClr val="lt1"/>
        </a:solidFill>
        <a:effectLst/>
      </p:bgPr>
    </p:bg>
    <p:spTree>
      <p:nvGrpSpPr>
        <p:cNvPr id="1" name="Shape 308"/>
        <p:cNvGrpSpPr/>
        <p:nvPr/>
      </p:nvGrpSpPr>
      <p:grpSpPr>
        <a:xfrm>
          <a:off x="0" y="0"/>
          <a:ext cx="0" cy="0"/>
          <a:chOff x="0" y="0"/>
          <a:chExt cx="0" cy="0"/>
        </a:xfrm>
      </p:grpSpPr>
      <p:sp>
        <p:nvSpPr>
          <p:cNvPr id="309" name="Google Shape;309;p24"/>
          <p:cNvSpPr txBox="1">
            <a:spLocks noGrp="1"/>
          </p:cNvSpPr>
          <p:nvPr>
            <p:ph type="title"/>
          </p:nvPr>
        </p:nvSpPr>
        <p:spPr>
          <a:xfrm>
            <a:off x="720001" y="3018500"/>
            <a:ext cx="30027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10" name="Google Shape;310;p24"/>
          <p:cNvSpPr txBox="1">
            <a:spLocks noGrp="1"/>
          </p:cNvSpPr>
          <p:nvPr>
            <p:ph type="subTitle" idx="1"/>
          </p:nvPr>
        </p:nvSpPr>
        <p:spPr>
          <a:xfrm>
            <a:off x="720000" y="3440250"/>
            <a:ext cx="3002700" cy="897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24"/>
          <p:cNvSpPr txBox="1">
            <a:spLocks noGrp="1"/>
          </p:cNvSpPr>
          <p:nvPr>
            <p:ph type="title" idx="2"/>
          </p:nvPr>
        </p:nvSpPr>
        <p:spPr>
          <a:xfrm>
            <a:off x="5421301" y="3018500"/>
            <a:ext cx="30027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12" name="Google Shape;312;p24"/>
          <p:cNvSpPr txBox="1">
            <a:spLocks noGrp="1"/>
          </p:cNvSpPr>
          <p:nvPr>
            <p:ph type="subTitle" idx="3"/>
          </p:nvPr>
        </p:nvSpPr>
        <p:spPr>
          <a:xfrm>
            <a:off x="5421300" y="3440250"/>
            <a:ext cx="3002700" cy="897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120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3" name="Google Shape;313;p24"/>
          <p:cNvSpPr txBox="1">
            <a:spLocks noGrp="1"/>
          </p:cNvSpPr>
          <p:nvPr>
            <p:ph type="title" idx="4"/>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
  <p:cSld name="CUSTOM_4_1_2">
    <p:spTree>
      <p:nvGrpSpPr>
        <p:cNvPr id="1" name="Shape 314"/>
        <p:cNvGrpSpPr/>
        <p:nvPr/>
      </p:nvGrpSpPr>
      <p:grpSpPr>
        <a:xfrm>
          <a:off x="0" y="0"/>
          <a:ext cx="0" cy="0"/>
          <a:chOff x="0" y="0"/>
          <a:chExt cx="0" cy="0"/>
        </a:xfrm>
      </p:grpSpPr>
      <p:sp>
        <p:nvSpPr>
          <p:cNvPr id="315" name="Google Shape;315;p25"/>
          <p:cNvSpPr txBox="1">
            <a:spLocks noGrp="1"/>
          </p:cNvSpPr>
          <p:nvPr>
            <p:ph type="title"/>
          </p:nvPr>
        </p:nvSpPr>
        <p:spPr>
          <a:xfrm>
            <a:off x="711081" y="3356175"/>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16" name="Google Shape;316;p25"/>
          <p:cNvSpPr txBox="1">
            <a:spLocks noGrp="1"/>
          </p:cNvSpPr>
          <p:nvPr>
            <p:ph type="subTitle" idx="1"/>
          </p:nvPr>
        </p:nvSpPr>
        <p:spPr>
          <a:xfrm>
            <a:off x="711075" y="3750250"/>
            <a:ext cx="2557200" cy="853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17" name="Google Shape;317;p25"/>
          <p:cNvSpPr txBox="1">
            <a:spLocks noGrp="1"/>
          </p:cNvSpPr>
          <p:nvPr>
            <p:ph type="title" idx="2"/>
          </p:nvPr>
        </p:nvSpPr>
        <p:spPr>
          <a:xfrm>
            <a:off x="3293400" y="3356175"/>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18" name="Google Shape;318;p25"/>
          <p:cNvSpPr txBox="1">
            <a:spLocks noGrp="1"/>
          </p:cNvSpPr>
          <p:nvPr>
            <p:ph type="subTitle" idx="3"/>
          </p:nvPr>
        </p:nvSpPr>
        <p:spPr>
          <a:xfrm>
            <a:off x="3293371" y="3750250"/>
            <a:ext cx="2557200" cy="853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19" name="Google Shape;319;p25"/>
          <p:cNvSpPr txBox="1">
            <a:spLocks noGrp="1"/>
          </p:cNvSpPr>
          <p:nvPr>
            <p:ph type="title" idx="4"/>
          </p:nvPr>
        </p:nvSpPr>
        <p:spPr>
          <a:xfrm>
            <a:off x="5875713" y="3356175"/>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20" name="Google Shape;320;p25"/>
          <p:cNvSpPr txBox="1">
            <a:spLocks noGrp="1"/>
          </p:cNvSpPr>
          <p:nvPr>
            <p:ph type="subTitle" idx="5"/>
          </p:nvPr>
        </p:nvSpPr>
        <p:spPr>
          <a:xfrm>
            <a:off x="5875698" y="3750250"/>
            <a:ext cx="2557200" cy="853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21" name="Google Shape;321;p25"/>
          <p:cNvSpPr/>
          <p:nvPr/>
        </p:nvSpPr>
        <p:spPr>
          <a:xfrm rot="-9939482">
            <a:off x="7347524" y="-1334074"/>
            <a:ext cx="3151563" cy="3058391"/>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txBox="1">
            <a:spLocks noGrp="1"/>
          </p:cNvSpPr>
          <p:nvPr>
            <p:ph type="title" idx="6"/>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4_1_1">
    <p:spTree>
      <p:nvGrpSpPr>
        <p:cNvPr id="1" name="Shape 323"/>
        <p:cNvGrpSpPr/>
        <p:nvPr/>
      </p:nvGrpSpPr>
      <p:grpSpPr>
        <a:xfrm>
          <a:off x="0" y="0"/>
          <a:ext cx="0" cy="0"/>
          <a:chOff x="0" y="0"/>
          <a:chExt cx="0" cy="0"/>
        </a:xfrm>
      </p:grpSpPr>
      <p:sp>
        <p:nvSpPr>
          <p:cNvPr id="324" name="Google Shape;324;p26"/>
          <p:cNvSpPr/>
          <p:nvPr/>
        </p:nvSpPr>
        <p:spPr>
          <a:xfrm rot="545359">
            <a:off x="7743295" y="134604"/>
            <a:ext cx="1850124" cy="1833610"/>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txBox="1">
            <a:spLocks noGrp="1"/>
          </p:cNvSpPr>
          <p:nvPr>
            <p:ph type="title"/>
          </p:nvPr>
        </p:nvSpPr>
        <p:spPr>
          <a:xfrm>
            <a:off x="711088" y="360905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26" name="Google Shape;326;p26"/>
          <p:cNvSpPr txBox="1">
            <a:spLocks noGrp="1"/>
          </p:cNvSpPr>
          <p:nvPr>
            <p:ph type="subTitle" idx="1"/>
          </p:nvPr>
        </p:nvSpPr>
        <p:spPr>
          <a:xfrm>
            <a:off x="711075" y="4030800"/>
            <a:ext cx="2557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27" name="Google Shape;327;p26"/>
          <p:cNvSpPr txBox="1">
            <a:spLocks noGrp="1"/>
          </p:cNvSpPr>
          <p:nvPr>
            <p:ph type="title" idx="2"/>
          </p:nvPr>
        </p:nvSpPr>
        <p:spPr>
          <a:xfrm>
            <a:off x="3293400" y="360905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28" name="Google Shape;328;p26"/>
          <p:cNvSpPr txBox="1">
            <a:spLocks noGrp="1"/>
          </p:cNvSpPr>
          <p:nvPr>
            <p:ph type="subTitle" idx="3"/>
          </p:nvPr>
        </p:nvSpPr>
        <p:spPr>
          <a:xfrm>
            <a:off x="3293375" y="4030800"/>
            <a:ext cx="2557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29" name="Google Shape;329;p26"/>
          <p:cNvSpPr txBox="1">
            <a:spLocks noGrp="1"/>
          </p:cNvSpPr>
          <p:nvPr>
            <p:ph type="title" idx="4"/>
          </p:nvPr>
        </p:nvSpPr>
        <p:spPr>
          <a:xfrm>
            <a:off x="5875713" y="360905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30" name="Google Shape;330;p26"/>
          <p:cNvSpPr txBox="1">
            <a:spLocks noGrp="1"/>
          </p:cNvSpPr>
          <p:nvPr>
            <p:ph type="subTitle" idx="5"/>
          </p:nvPr>
        </p:nvSpPr>
        <p:spPr>
          <a:xfrm>
            <a:off x="5875700" y="4030800"/>
            <a:ext cx="2557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31" name="Google Shape;331;p26"/>
          <p:cNvSpPr/>
          <p:nvPr/>
        </p:nvSpPr>
        <p:spPr>
          <a:xfrm rot="-9939432">
            <a:off x="7842474" y="-1350624"/>
            <a:ext cx="2800243" cy="2717457"/>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txBox="1">
            <a:spLocks noGrp="1"/>
          </p:cNvSpPr>
          <p:nvPr>
            <p:ph type="title" idx="6"/>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26"/>
          <p:cNvSpPr/>
          <p:nvPr/>
        </p:nvSpPr>
        <p:spPr>
          <a:xfrm rot="-2514199">
            <a:off x="7812552" y="-367864"/>
            <a:ext cx="1711612" cy="2177504"/>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2">
  <p:cSld name="CUSTOM_18">
    <p:spTree>
      <p:nvGrpSpPr>
        <p:cNvPr id="1" name="Shape 334"/>
        <p:cNvGrpSpPr/>
        <p:nvPr/>
      </p:nvGrpSpPr>
      <p:grpSpPr>
        <a:xfrm>
          <a:off x="0" y="0"/>
          <a:ext cx="0" cy="0"/>
          <a:chOff x="0" y="0"/>
          <a:chExt cx="0" cy="0"/>
        </a:xfrm>
      </p:grpSpPr>
      <p:sp>
        <p:nvSpPr>
          <p:cNvPr id="335" name="Google Shape;335;p27"/>
          <p:cNvSpPr/>
          <p:nvPr/>
        </p:nvSpPr>
        <p:spPr>
          <a:xfrm rot="-9242495">
            <a:off x="6474995" y="3410895"/>
            <a:ext cx="3337681" cy="2727310"/>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txBox="1">
            <a:spLocks noGrp="1"/>
          </p:cNvSpPr>
          <p:nvPr>
            <p:ph type="title"/>
          </p:nvPr>
        </p:nvSpPr>
        <p:spPr>
          <a:xfrm>
            <a:off x="720000" y="540000"/>
            <a:ext cx="6130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2800"/>
              <a:buNone/>
              <a:defRPr>
                <a:latin typeface="Montserrat Medium"/>
                <a:ea typeface="Montserrat Medium"/>
                <a:cs typeface="Montserrat Medium"/>
                <a:sym typeface="Montserrat Medium"/>
              </a:defRPr>
            </a:lvl2pPr>
            <a:lvl3pPr lvl="2">
              <a:spcBef>
                <a:spcPts val="0"/>
              </a:spcBef>
              <a:spcAft>
                <a:spcPts val="0"/>
              </a:spcAft>
              <a:buSzPts val="2800"/>
              <a:buNone/>
              <a:defRPr>
                <a:latin typeface="Montserrat Medium"/>
                <a:ea typeface="Montserrat Medium"/>
                <a:cs typeface="Montserrat Medium"/>
                <a:sym typeface="Montserrat Medium"/>
              </a:defRPr>
            </a:lvl3pPr>
            <a:lvl4pPr lvl="3">
              <a:spcBef>
                <a:spcPts val="0"/>
              </a:spcBef>
              <a:spcAft>
                <a:spcPts val="0"/>
              </a:spcAft>
              <a:buSzPts val="2800"/>
              <a:buNone/>
              <a:defRPr>
                <a:latin typeface="Montserrat Medium"/>
                <a:ea typeface="Montserrat Medium"/>
                <a:cs typeface="Montserrat Medium"/>
                <a:sym typeface="Montserrat Medium"/>
              </a:defRPr>
            </a:lvl4pPr>
            <a:lvl5pPr lvl="4">
              <a:spcBef>
                <a:spcPts val="0"/>
              </a:spcBef>
              <a:spcAft>
                <a:spcPts val="0"/>
              </a:spcAft>
              <a:buSzPts val="2800"/>
              <a:buNone/>
              <a:defRPr>
                <a:latin typeface="Montserrat Medium"/>
                <a:ea typeface="Montserrat Medium"/>
                <a:cs typeface="Montserrat Medium"/>
                <a:sym typeface="Montserrat Medium"/>
              </a:defRPr>
            </a:lvl5pPr>
            <a:lvl6pPr lvl="5">
              <a:spcBef>
                <a:spcPts val="0"/>
              </a:spcBef>
              <a:spcAft>
                <a:spcPts val="0"/>
              </a:spcAft>
              <a:buSzPts val="2800"/>
              <a:buNone/>
              <a:defRPr>
                <a:latin typeface="Montserrat Medium"/>
                <a:ea typeface="Montserrat Medium"/>
                <a:cs typeface="Montserrat Medium"/>
                <a:sym typeface="Montserrat Medium"/>
              </a:defRPr>
            </a:lvl6pPr>
            <a:lvl7pPr lvl="6">
              <a:spcBef>
                <a:spcPts val="0"/>
              </a:spcBef>
              <a:spcAft>
                <a:spcPts val="0"/>
              </a:spcAft>
              <a:buSzPts val="2800"/>
              <a:buNone/>
              <a:defRPr>
                <a:latin typeface="Montserrat Medium"/>
                <a:ea typeface="Montserrat Medium"/>
                <a:cs typeface="Montserrat Medium"/>
                <a:sym typeface="Montserrat Medium"/>
              </a:defRPr>
            </a:lvl7pPr>
            <a:lvl8pPr lvl="7">
              <a:spcBef>
                <a:spcPts val="0"/>
              </a:spcBef>
              <a:spcAft>
                <a:spcPts val="0"/>
              </a:spcAft>
              <a:buSzPts val="2800"/>
              <a:buNone/>
              <a:defRPr>
                <a:latin typeface="Montserrat Medium"/>
                <a:ea typeface="Montserrat Medium"/>
                <a:cs typeface="Montserrat Medium"/>
                <a:sym typeface="Montserrat Medium"/>
              </a:defRPr>
            </a:lvl8pPr>
            <a:lvl9pPr lvl="8">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337" name="Google Shape;337;p27"/>
          <p:cNvSpPr txBox="1">
            <a:spLocks noGrp="1"/>
          </p:cNvSpPr>
          <p:nvPr>
            <p:ph type="title" idx="2"/>
          </p:nvPr>
        </p:nvSpPr>
        <p:spPr>
          <a:xfrm>
            <a:off x="720000" y="257175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38" name="Google Shape;338;p27"/>
          <p:cNvSpPr txBox="1">
            <a:spLocks noGrp="1"/>
          </p:cNvSpPr>
          <p:nvPr>
            <p:ph type="subTitle" idx="1"/>
          </p:nvPr>
        </p:nvSpPr>
        <p:spPr>
          <a:xfrm>
            <a:off x="711075" y="2992050"/>
            <a:ext cx="25572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39" name="Google Shape;339;p27"/>
          <p:cNvSpPr txBox="1">
            <a:spLocks noGrp="1"/>
          </p:cNvSpPr>
          <p:nvPr>
            <p:ph type="title" idx="3"/>
          </p:nvPr>
        </p:nvSpPr>
        <p:spPr>
          <a:xfrm>
            <a:off x="3374847" y="1486050"/>
            <a:ext cx="228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40" name="Google Shape;340;p27"/>
          <p:cNvSpPr txBox="1">
            <a:spLocks noGrp="1"/>
          </p:cNvSpPr>
          <p:nvPr>
            <p:ph type="subTitle" idx="4"/>
          </p:nvPr>
        </p:nvSpPr>
        <p:spPr>
          <a:xfrm>
            <a:off x="3374847" y="1906350"/>
            <a:ext cx="22830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41" name="Google Shape;341;p27"/>
          <p:cNvSpPr txBox="1">
            <a:spLocks noGrp="1"/>
          </p:cNvSpPr>
          <p:nvPr>
            <p:ph type="title" idx="5"/>
          </p:nvPr>
        </p:nvSpPr>
        <p:spPr>
          <a:xfrm>
            <a:off x="6024600" y="2571750"/>
            <a:ext cx="2283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42" name="Google Shape;342;p27"/>
          <p:cNvSpPr txBox="1">
            <a:spLocks noGrp="1"/>
          </p:cNvSpPr>
          <p:nvPr>
            <p:ph type="subTitle" idx="6"/>
          </p:nvPr>
        </p:nvSpPr>
        <p:spPr>
          <a:xfrm>
            <a:off x="6024600" y="2992050"/>
            <a:ext cx="2283000" cy="665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43" name="Google Shape;343;p27"/>
          <p:cNvSpPr/>
          <p:nvPr/>
        </p:nvSpPr>
        <p:spPr>
          <a:xfrm rot="-545359" flipH="1">
            <a:off x="-487501" y="-617033"/>
            <a:ext cx="1850124" cy="1833610"/>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8433102" flipH="1">
            <a:off x="6760807" y="-1572872"/>
            <a:ext cx="3326368" cy="3228028"/>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9844052">
            <a:off x="-679164" y="2596166"/>
            <a:ext cx="3451292" cy="3349259"/>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2700000">
            <a:off x="-194462" y="3657465"/>
            <a:ext cx="2953607" cy="342376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3">
  <p:cSld name="CUSTOM_18_1">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720000" y="540000"/>
            <a:ext cx="6130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349" name="Google Shape;349;p28"/>
          <p:cNvSpPr txBox="1">
            <a:spLocks noGrp="1"/>
          </p:cNvSpPr>
          <p:nvPr>
            <p:ph type="title" idx="2"/>
          </p:nvPr>
        </p:nvSpPr>
        <p:spPr>
          <a:xfrm>
            <a:off x="711075" y="2518454"/>
            <a:ext cx="22830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50" name="Google Shape;350;p28"/>
          <p:cNvSpPr txBox="1">
            <a:spLocks noGrp="1"/>
          </p:cNvSpPr>
          <p:nvPr>
            <p:ph type="subTitle" idx="1"/>
          </p:nvPr>
        </p:nvSpPr>
        <p:spPr>
          <a:xfrm>
            <a:off x="711075" y="2848600"/>
            <a:ext cx="2557200" cy="665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51" name="Google Shape;351;p28"/>
          <p:cNvSpPr txBox="1">
            <a:spLocks noGrp="1"/>
          </p:cNvSpPr>
          <p:nvPr>
            <p:ph type="title" idx="3"/>
          </p:nvPr>
        </p:nvSpPr>
        <p:spPr>
          <a:xfrm>
            <a:off x="711075" y="1423816"/>
            <a:ext cx="22830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52" name="Google Shape;352;p28"/>
          <p:cNvSpPr txBox="1">
            <a:spLocks noGrp="1"/>
          </p:cNvSpPr>
          <p:nvPr>
            <p:ph type="subTitle" idx="4"/>
          </p:nvPr>
        </p:nvSpPr>
        <p:spPr>
          <a:xfrm>
            <a:off x="711075" y="1753950"/>
            <a:ext cx="2557200" cy="665400"/>
          </a:xfrm>
          <a:prstGeom prst="rect">
            <a:avLst/>
          </a:prstGeom>
        </p:spPr>
        <p:txBody>
          <a:bodyPr spcFirstLastPara="1" wrap="square" lIns="91425" tIns="91425" rIns="91425" bIns="91425" anchor="ctr" anchorCtr="0">
            <a:normAutofit/>
          </a:bodyPr>
          <a:lstStyle>
            <a:lvl1pPr lvl="0" rtl="0">
              <a:lnSpc>
                <a:spcPct val="100000"/>
              </a:lnSpc>
              <a:spcBef>
                <a:spcPts val="80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353" name="Google Shape;353;p28"/>
          <p:cNvSpPr txBox="1">
            <a:spLocks noGrp="1"/>
          </p:cNvSpPr>
          <p:nvPr>
            <p:ph type="title" idx="5"/>
          </p:nvPr>
        </p:nvSpPr>
        <p:spPr>
          <a:xfrm>
            <a:off x="711075" y="3613091"/>
            <a:ext cx="22830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54" name="Google Shape;354;p28"/>
          <p:cNvSpPr txBox="1">
            <a:spLocks noGrp="1"/>
          </p:cNvSpPr>
          <p:nvPr>
            <p:ph type="subTitle" idx="6"/>
          </p:nvPr>
        </p:nvSpPr>
        <p:spPr>
          <a:xfrm>
            <a:off x="711075" y="3943250"/>
            <a:ext cx="2557200" cy="665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20_1">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720000" y="540134"/>
            <a:ext cx="436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357" name="Google Shape;357;p29"/>
          <p:cNvSpPr/>
          <p:nvPr/>
        </p:nvSpPr>
        <p:spPr>
          <a:xfrm rot="-3963006">
            <a:off x="-424070" y="4102358"/>
            <a:ext cx="2602223" cy="301539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flipH="1">
            <a:off x="7778219" y="-543700"/>
            <a:ext cx="2501081" cy="2043701"/>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9"/>
          <p:cNvGrpSpPr/>
          <p:nvPr/>
        </p:nvGrpSpPr>
        <p:grpSpPr>
          <a:xfrm rot="-7797637" flipH="1">
            <a:off x="-300867" y="4422834"/>
            <a:ext cx="1821102" cy="1611174"/>
            <a:chOff x="1749700" y="889800"/>
            <a:chExt cx="4276500" cy="3783525"/>
          </a:xfrm>
        </p:grpSpPr>
        <p:sp>
          <p:nvSpPr>
            <p:cNvPr id="360" name="Google Shape;360;p29"/>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29"/>
          <p:cNvSpPr/>
          <p:nvPr/>
        </p:nvSpPr>
        <p:spPr>
          <a:xfrm rot="-3954126" flipH="1">
            <a:off x="7871842" y="-998273"/>
            <a:ext cx="2007513" cy="2553948"/>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901711">
            <a:off x="7523485" y="3511648"/>
            <a:ext cx="2446656" cy="2564946"/>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6619854">
            <a:off x="7516341" y="4193760"/>
            <a:ext cx="2222563" cy="1200696"/>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txBox="1">
            <a:spLocks noGrp="1"/>
          </p:cNvSpPr>
          <p:nvPr>
            <p:ph type="title" idx="2"/>
          </p:nvPr>
        </p:nvSpPr>
        <p:spPr>
          <a:xfrm>
            <a:off x="2288538" y="1817575"/>
            <a:ext cx="2148300" cy="4176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13" name="Google Shape;413;p29"/>
          <p:cNvSpPr txBox="1">
            <a:spLocks noGrp="1"/>
          </p:cNvSpPr>
          <p:nvPr>
            <p:ph type="subTitle" idx="1"/>
          </p:nvPr>
        </p:nvSpPr>
        <p:spPr>
          <a:xfrm>
            <a:off x="2288538" y="2235173"/>
            <a:ext cx="2148300" cy="692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29"/>
          <p:cNvSpPr txBox="1">
            <a:spLocks noGrp="1"/>
          </p:cNvSpPr>
          <p:nvPr>
            <p:ph type="title" idx="3"/>
          </p:nvPr>
        </p:nvSpPr>
        <p:spPr>
          <a:xfrm>
            <a:off x="4707125" y="1817575"/>
            <a:ext cx="21483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15" name="Google Shape;415;p29"/>
          <p:cNvSpPr txBox="1">
            <a:spLocks noGrp="1"/>
          </p:cNvSpPr>
          <p:nvPr>
            <p:ph type="subTitle" idx="4"/>
          </p:nvPr>
        </p:nvSpPr>
        <p:spPr>
          <a:xfrm>
            <a:off x="4707125" y="2235173"/>
            <a:ext cx="2148300" cy="692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29"/>
          <p:cNvSpPr txBox="1">
            <a:spLocks noGrp="1"/>
          </p:cNvSpPr>
          <p:nvPr>
            <p:ph type="title" idx="5"/>
          </p:nvPr>
        </p:nvSpPr>
        <p:spPr>
          <a:xfrm>
            <a:off x="2288538" y="3152055"/>
            <a:ext cx="2148300" cy="4176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17" name="Google Shape;417;p29"/>
          <p:cNvSpPr txBox="1">
            <a:spLocks noGrp="1"/>
          </p:cNvSpPr>
          <p:nvPr>
            <p:ph type="subTitle" idx="6"/>
          </p:nvPr>
        </p:nvSpPr>
        <p:spPr>
          <a:xfrm>
            <a:off x="2288538" y="3562479"/>
            <a:ext cx="2148300" cy="692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29"/>
          <p:cNvSpPr txBox="1">
            <a:spLocks noGrp="1"/>
          </p:cNvSpPr>
          <p:nvPr>
            <p:ph type="title" idx="7"/>
          </p:nvPr>
        </p:nvSpPr>
        <p:spPr>
          <a:xfrm>
            <a:off x="4707125" y="3152055"/>
            <a:ext cx="21483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19" name="Google Shape;419;p29"/>
          <p:cNvSpPr txBox="1">
            <a:spLocks noGrp="1"/>
          </p:cNvSpPr>
          <p:nvPr>
            <p:ph type="subTitle" idx="8"/>
          </p:nvPr>
        </p:nvSpPr>
        <p:spPr>
          <a:xfrm>
            <a:off x="4707125" y="3562479"/>
            <a:ext cx="2148300" cy="692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20_1_1">
    <p:spTree>
      <p:nvGrpSpPr>
        <p:cNvPr id="1" name="Shape 420"/>
        <p:cNvGrpSpPr/>
        <p:nvPr/>
      </p:nvGrpSpPr>
      <p:grpSpPr>
        <a:xfrm>
          <a:off x="0" y="0"/>
          <a:ext cx="0" cy="0"/>
          <a:chOff x="0" y="0"/>
          <a:chExt cx="0" cy="0"/>
        </a:xfrm>
      </p:grpSpPr>
      <p:sp>
        <p:nvSpPr>
          <p:cNvPr id="421" name="Google Shape;421;p30"/>
          <p:cNvSpPr txBox="1">
            <a:spLocks noGrp="1"/>
          </p:cNvSpPr>
          <p:nvPr>
            <p:ph type="title"/>
          </p:nvPr>
        </p:nvSpPr>
        <p:spPr>
          <a:xfrm>
            <a:off x="720000" y="540134"/>
            <a:ext cx="436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422" name="Google Shape;422;p30"/>
          <p:cNvSpPr txBox="1">
            <a:spLocks noGrp="1"/>
          </p:cNvSpPr>
          <p:nvPr>
            <p:ph type="title" idx="2"/>
          </p:nvPr>
        </p:nvSpPr>
        <p:spPr>
          <a:xfrm>
            <a:off x="3733525" y="1817575"/>
            <a:ext cx="22059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23" name="Google Shape;423;p30"/>
          <p:cNvSpPr txBox="1">
            <a:spLocks noGrp="1"/>
          </p:cNvSpPr>
          <p:nvPr>
            <p:ph type="subTitle" idx="1"/>
          </p:nvPr>
        </p:nvSpPr>
        <p:spPr>
          <a:xfrm>
            <a:off x="3733525" y="2280994"/>
            <a:ext cx="2205900" cy="692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30"/>
          <p:cNvSpPr txBox="1">
            <a:spLocks noGrp="1"/>
          </p:cNvSpPr>
          <p:nvPr>
            <p:ph type="title" idx="3"/>
          </p:nvPr>
        </p:nvSpPr>
        <p:spPr>
          <a:xfrm>
            <a:off x="6214570" y="1817575"/>
            <a:ext cx="22059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25" name="Google Shape;425;p30"/>
          <p:cNvSpPr txBox="1">
            <a:spLocks noGrp="1"/>
          </p:cNvSpPr>
          <p:nvPr>
            <p:ph type="subTitle" idx="4"/>
          </p:nvPr>
        </p:nvSpPr>
        <p:spPr>
          <a:xfrm>
            <a:off x="6214570" y="2280994"/>
            <a:ext cx="2205900" cy="692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30"/>
          <p:cNvSpPr txBox="1">
            <a:spLocks noGrp="1"/>
          </p:cNvSpPr>
          <p:nvPr>
            <p:ph type="title" idx="5"/>
          </p:nvPr>
        </p:nvSpPr>
        <p:spPr>
          <a:xfrm>
            <a:off x="3733525" y="3152054"/>
            <a:ext cx="22059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27" name="Google Shape;427;p30"/>
          <p:cNvSpPr txBox="1">
            <a:spLocks noGrp="1"/>
          </p:cNvSpPr>
          <p:nvPr>
            <p:ph type="subTitle" idx="6"/>
          </p:nvPr>
        </p:nvSpPr>
        <p:spPr>
          <a:xfrm>
            <a:off x="3733525" y="3608299"/>
            <a:ext cx="2205900" cy="692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30"/>
          <p:cNvSpPr txBox="1">
            <a:spLocks noGrp="1"/>
          </p:cNvSpPr>
          <p:nvPr>
            <p:ph type="title" idx="7"/>
          </p:nvPr>
        </p:nvSpPr>
        <p:spPr>
          <a:xfrm>
            <a:off x="6214570" y="3152054"/>
            <a:ext cx="2205900" cy="417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29" name="Google Shape;429;p30"/>
          <p:cNvSpPr txBox="1">
            <a:spLocks noGrp="1"/>
          </p:cNvSpPr>
          <p:nvPr>
            <p:ph type="subTitle" idx="8"/>
          </p:nvPr>
        </p:nvSpPr>
        <p:spPr>
          <a:xfrm>
            <a:off x="6214570" y="3608299"/>
            <a:ext cx="2205900" cy="692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20000" y="1209575"/>
            <a:ext cx="7704000" cy="32190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Clr>
                <a:srgbClr val="DD7E6B"/>
              </a:buClr>
              <a:buSzPts val="800"/>
              <a:buFont typeface="Open Sans"/>
              <a:buChar char="●"/>
              <a:defRPr sz="1200">
                <a:latin typeface="Montserrat"/>
                <a:ea typeface="Montserrat"/>
                <a:cs typeface="Montserrat"/>
                <a:sym typeface="Montserrat"/>
              </a:defRPr>
            </a:lvl1pPr>
            <a:lvl2pPr marL="914400" lvl="1" indent="-279400">
              <a:spcBef>
                <a:spcPts val="0"/>
              </a:spcBef>
              <a:spcAft>
                <a:spcPts val="0"/>
              </a:spcAft>
              <a:buClr>
                <a:srgbClr val="999999"/>
              </a:buClr>
              <a:buSzPts val="800"/>
              <a:buFont typeface="Open Sans"/>
              <a:buChar char="○"/>
              <a:defRPr sz="1100">
                <a:latin typeface="Montserrat"/>
                <a:ea typeface="Montserrat"/>
                <a:cs typeface="Montserrat"/>
                <a:sym typeface="Montserrat"/>
              </a:defRPr>
            </a:lvl2pPr>
            <a:lvl3pPr marL="1371600" lvl="2" indent="-279400">
              <a:spcBef>
                <a:spcPts val="0"/>
              </a:spcBef>
              <a:spcAft>
                <a:spcPts val="0"/>
              </a:spcAft>
              <a:buClr>
                <a:srgbClr val="999999"/>
              </a:buClr>
              <a:buSzPts val="800"/>
              <a:buFont typeface="Open Sans"/>
              <a:buChar char="■"/>
              <a:defRPr sz="1100">
                <a:latin typeface="Montserrat"/>
                <a:ea typeface="Montserrat"/>
                <a:cs typeface="Montserrat"/>
                <a:sym typeface="Montserrat"/>
              </a:defRPr>
            </a:lvl3pPr>
            <a:lvl4pPr marL="1828800" lvl="3" indent="-279400">
              <a:spcBef>
                <a:spcPts val="0"/>
              </a:spcBef>
              <a:spcAft>
                <a:spcPts val="0"/>
              </a:spcAft>
              <a:buClr>
                <a:srgbClr val="999999"/>
              </a:buClr>
              <a:buSzPts val="800"/>
              <a:buFont typeface="Open Sans"/>
              <a:buChar char="●"/>
              <a:defRPr sz="1100"/>
            </a:lvl4pPr>
            <a:lvl5pPr marL="2286000" lvl="4" indent="-330200">
              <a:spcBef>
                <a:spcPts val="0"/>
              </a:spcBef>
              <a:spcAft>
                <a:spcPts val="0"/>
              </a:spcAft>
              <a:buClr>
                <a:srgbClr val="999999"/>
              </a:buClr>
              <a:buSzPts val="1600"/>
              <a:buFont typeface="Open Sans"/>
              <a:buChar char="○"/>
              <a:defRPr sz="1100"/>
            </a:lvl5pPr>
            <a:lvl6pPr marL="2743200" lvl="5" indent="-330200">
              <a:spcBef>
                <a:spcPts val="0"/>
              </a:spcBef>
              <a:spcAft>
                <a:spcPts val="0"/>
              </a:spcAft>
              <a:buClr>
                <a:srgbClr val="999999"/>
              </a:buClr>
              <a:buSzPts val="1600"/>
              <a:buFont typeface="Open Sans"/>
              <a:buChar char="■"/>
              <a:defRPr sz="1100"/>
            </a:lvl6pPr>
            <a:lvl7pPr marL="3200400" lvl="6" indent="-273050">
              <a:spcBef>
                <a:spcPts val="0"/>
              </a:spcBef>
              <a:spcAft>
                <a:spcPts val="0"/>
              </a:spcAft>
              <a:buClr>
                <a:srgbClr val="999999"/>
              </a:buClr>
              <a:buSzPts val="700"/>
              <a:buFont typeface="Open Sans"/>
              <a:buChar char="●"/>
              <a:defRPr sz="1100"/>
            </a:lvl7pPr>
            <a:lvl8pPr marL="3657600" lvl="7" indent="-273050">
              <a:spcBef>
                <a:spcPts val="0"/>
              </a:spcBef>
              <a:spcAft>
                <a:spcPts val="0"/>
              </a:spcAft>
              <a:buClr>
                <a:srgbClr val="999999"/>
              </a:buClr>
              <a:buSzPts val="700"/>
              <a:buFont typeface="Open Sans"/>
              <a:buChar char="○"/>
              <a:defRPr sz="1100"/>
            </a:lvl8pPr>
            <a:lvl9pPr marL="4114800" lvl="8" indent="-266700">
              <a:spcBef>
                <a:spcPts val="0"/>
              </a:spcBef>
              <a:spcAft>
                <a:spcPts val="0"/>
              </a:spcAft>
              <a:buClr>
                <a:srgbClr val="999999"/>
              </a:buClr>
              <a:buSzPts val="600"/>
              <a:buFont typeface="Open Sans"/>
              <a:buChar char="■"/>
              <a:defRPr sz="1100"/>
            </a:lvl9pPr>
          </a:lstStyle>
          <a:p>
            <a:endParaRPr/>
          </a:p>
        </p:txBody>
      </p:sp>
      <p:sp>
        <p:nvSpPr>
          <p:cNvPr id="22" name="Google Shape;22;p4"/>
          <p:cNvSpPr/>
          <p:nvPr/>
        </p:nvSpPr>
        <p:spPr>
          <a:xfrm>
            <a:off x="7166757" y="-569636"/>
            <a:ext cx="2538359" cy="2463316"/>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868161" flipH="1">
            <a:off x="-512273" y="3827701"/>
            <a:ext cx="1694464" cy="2072505"/>
          </a:xfrm>
          <a:custGeom>
            <a:avLst/>
            <a:gdLst/>
            <a:ahLst/>
            <a:cxnLst/>
            <a:rect l="l" t="t" r="r" b="b"/>
            <a:pathLst>
              <a:path w="71608" h="87584" extrusionOk="0">
                <a:moveTo>
                  <a:pt x="60038" y="3138"/>
                </a:moveTo>
                <a:cubicBezTo>
                  <a:pt x="60091" y="3138"/>
                  <a:pt x="60143" y="3165"/>
                  <a:pt x="60188" y="3229"/>
                </a:cubicBezTo>
                <a:cubicBezTo>
                  <a:pt x="60209" y="3398"/>
                  <a:pt x="60016" y="3649"/>
                  <a:pt x="59840" y="3649"/>
                </a:cubicBezTo>
                <a:cubicBezTo>
                  <a:pt x="59790" y="3649"/>
                  <a:pt x="59742" y="3629"/>
                  <a:pt x="59700" y="3581"/>
                </a:cubicBezTo>
                <a:cubicBezTo>
                  <a:pt x="59679" y="3415"/>
                  <a:pt x="59864" y="3138"/>
                  <a:pt x="60038" y="3138"/>
                </a:cubicBezTo>
                <a:close/>
                <a:moveTo>
                  <a:pt x="67078" y="3310"/>
                </a:moveTo>
                <a:lnTo>
                  <a:pt x="67078" y="3310"/>
                </a:lnTo>
                <a:cubicBezTo>
                  <a:pt x="67456" y="3436"/>
                  <a:pt x="67084" y="4054"/>
                  <a:pt x="66769" y="4054"/>
                </a:cubicBezTo>
                <a:cubicBezTo>
                  <a:pt x="66745" y="4054"/>
                  <a:pt x="66721" y="4050"/>
                  <a:pt x="66698" y="4042"/>
                </a:cubicBezTo>
                <a:cubicBezTo>
                  <a:pt x="66589" y="3717"/>
                  <a:pt x="66779" y="3391"/>
                  <a:pt x="67078" y="3310"/>
                </a:cubicBezTo>
                <a:close/>
                <a:moveTo>
                  <a:pt x="69220" y="6728"/>
                </a:moveTo>
                <a:lnTo>
                  <a:pt x="69220" y="6728"/>
                </a:lnTo>
                <a:cubicBezTo>
                  <a:pt x="69166" y="7107"/>
                  <a:pt x="69058" y="7487"/>
                  <a:pt x="68922" y="7867"/>
                </a:cubicBezTo>
                <a:cubicBezTo>
                  <a:pt x="68841" y="7650"/>
                  <a:pt x="68759" y="7433"/>
                  <a:pt x="68705" y="7216"/>
                </a:cubicBezTo>
                <a:cubicBezTo>
                  <a:pt x="68868" y="7053"/>
                  <a:pt x="69030" y="6890"/>
                  <a:pt x="69220" y="6728"/>
                </a:cubicBezTo>
                <a:close/>
                <a:moveTo>
                  <a:pt x="69615" y="14834"/>
                </a:moveTo>
                <a:cubicBezTo>
                  <a:pt x="69747" y="14834"/>
                  <a:pt x="69934" y="15030"/>
                  <a:pt x="69898" y="15190"/>
                </a:cubicBezTo>
                <a:cubicBezTo>
                  <a:pt x="69898" y="15330"/>
                  <a:pt x="69844" y="15383"/>
                  <a:pt x="69775" y="15383"/>
                </a:cubicBezTo>
                <a:cubicBezTo>
                  <a:pt x="69643" y="15383"/>
                  <a:pt x="69456" y="15188"/>
                  <a:pt x="69492" y="15027"/>
                </a:cubicBezTo>
                <a:lnTo>
                  <a:pt x="69492" y="15027"/>
                </a:lnTo>
                <a:lnTo>
                  <a:pt x="69492" y="15027"/>
                </a:lnTo>
                <a:cubicBezTo>
                  <a:pt x="69492" y="14888"/>
                  <a:pt x="69546" y="14834"/>
                  <a:pt x="69615" y="14834"/>
                </a:cubicBezTo>
                <a:close/>
                <a:moveTo>
                  <a:pt x="67465" y="19862"/>
                </a:moveTo>
                <a:cubicBezTo>
                  <a:pt x="67505" y="20000"/>
                  <a:pt x="67539" y="20141"/>
                  <a:pt x="67566" y="20289"/>
                </a:cubicBezTo>
                <a:lnTo>
                  <a:pt x="67370" y="20266"/>
                </a:lnTo>
                <a:lnTo>
                  <a:pt x="67370" y="20266"/>
                </a:lnTo>
                <a:cubicBezTo>
                  <a:pt x="67412" y="20119"/>
                  <a:pt x="67451" y="19983"/>
                  <a:pt x="67465" y="19862"/>
                </a:cubicBezTo>
                <a:close/>
                <a:moveTo>
                  <a:pt x="66535" y="21863"/>
                </a:moveTo>
                <a:lnTo>
                  <a:pt x="66236" y="22160"/>
                </a:lnTo>
                <a:lnTo>
                  <a:pt x="66236" y="22160"/>
                </a:lnTo>
                <a:lnTo>
                  <a:pt x="66155" y="22188"/>
                </a:lnTo>
                <a:lnTo>
                  <a:pt x="66535" y="21863"/>
                </a:lnTo>
                <a:close/>
                <a:moveTo>
                  <a:pt x="58235" y="35072"/>
                </a:moveTo>
                <a:lnTo>
                  <a:pt x="58750" y="35397"/>
                </a:lnTo>
                <a:lnTo>
                  <a:pt x="57991" y="35913"/>
                </a:lnTo>
                <a:lnTo>
                  <a:pt x="58750" y="35614"/>
                </a:lnTo>
                <a:lnTo>
                  <a:pt x="58750" y="35614"/>
                </a:lnTo>
                <a:cubicBezTo>
                  <a:pt x="58208" y="36130"/>
                  <a:pt x="57747" y="36699"/>
                  <a:pt x="57367" y="37323"/>
                </a:cubicBezTo>
                <a:lnTo>
                  <a:pt x="56852" y="36672"/>
                </a:lnTo>
                <a:lnTo>
                  <a:pt x="57693" y="36591"/>
                </a:lnTo>
                <a:lnTo>
                  <a:pt x="57221" y="36381"/>
                </a:lnTo>
                <a:lnTo>
                  <a:pt x="57221" y="36381"/>
                </a:lnTo>
                <a:cubicBezTo>
                  <a:pt x="57567" y="35953"/>
                  <a:pt x="57888" y="35499"/>
                  <a:pt x="58235" y="35072"/>
                </a:cubicBezTo>
                <a:close/>
                <a:moveTo>
                  <a:pt x="54540" y="39197"/>
                </a:moveTo>
                <a:cubicBezTo>
                  <a:pt x="54352" y="39408"/>
                  <a:pt x="54180" y="39630"/>
                  <a:pt x="54031" y="39873"/>
                </a:cubicBezTo>
                <a:cubicBezTo>
                  <a:pt x="54078" y="39884"/>
                  <a:pt x="54121" y="39890"/>
                  <a:pt x="54162" y="39890"/>
                </a:cubicBezTo>
                <a:cubicBezTo>
                  <a:pt x="54302" y="39890"/>
                  <a:pt x="54410" y="39828"/>
                  <a:pt x="54506" y="39739"/>
                </a:cubicBezTo>
                <a:lnTo>
                  <a:pt x="54506" y="39739"/>
                </a:lnTo>
                <a:cubicBezTo>
                  <a:pt x="54522" y="39560"/>
                  <a:pt x="54533" y="39379"/>
                  <a:pt x="54540" y="39197"/>
                </a:cubicBezTo>
                <a:close/>
                <a:moveTo>
                  <a:pt x="52006" y="42377"/>
                </a:moveTo>
                <a:cubicBezTo>
                  <a:pt x="52013" y="42408"/>
                  <a:pt x="52021" y="42440"/>
                  <a:pt x="52031" y="42472"/>
                </a:cubicBezTo>
                <a:lnTo>
                  <a:pt x="52031" y="42472"/>
                </a:lnTo>
                <a:cubicBezTo>
                  <a:pt x="52031" y="42436"/>
                  <a:pt x="52022" y="42405"/>
                  <a:pt x="52006" y="42377"/>
                </a:cubicBezTo>
                <a:close/>
                <a:moveTo>
                  <a:pt x="52031" y="42472"/>
                </a:moveTo>
                <a:cubicBezTo>
                  <a:pt x="52031" y="42491"/>
                  <a:pt x="52029" y="42510"/>
                  <a:pt x="52024" y="42531"/>
                </a:cubicBezTo>
                <a:cubicBezTo>
                  <a:pt x="52022" y="42543"/>
                  <a:pt x="52020" y="42555"/>
                  <a:pt x="52017" y="42566"/>
                </a:cubicBezTo>
                <a:lnTo>
                  <a:pt x="52017" y="42566"/>
                </a:lnTo>
                <a:lnTo>
                  <a:pt x="52051" y="42531"/>
                </a:lnTo>
                <a:cubicBezTo>
                  <a:pt x="52044" y="42511"/>
                  <a:pt x="52037" y="42492"/>
                  <a:pt x="52031" y="42472"/>
                </a:cubicBezTo>
                <a:close/>
                <a:moveTo>
                  <a:pt x="53783" y="42618"/>
                </a:moveTo>
                <a:cubicBezTo>
                  <a:pt x="53748" y="42653"/>
                  <a:pt x="53713" y="42687"/>
                  <a:pt x="53678" y="42721"/>
                </a:cubicBezTo>
                <a:lnTo>
                  <a:pt x="53727" y="42749"/>
                </a:lnTo>
                <a:lnTo>
                  <a:pt x="53727" y="42749"/>
                </a:lnTo>
                <a:cubicBezTo>
                  <a:pt x="53746" y="42705"/>
                  <a:pt x="53765" y="42662"/>
                  <a:pt x="53783" y="42618"/>
                </a:cubicBezTo>
                <a:close/>
                <a:moveTo>
                  <a:pt x="53727" y="42749"/>
                </a:moveTo>
                <a:cubicBezTo>
                  <a:pt x="53652" y="42918"/>
                  <a:pt x="53572" y="43086"/>
                  <a:pt x="53488" y="43250"/>
                </a:cubicBezTo>
                <a:lnTo>
                  <a:pt x="53488" y="43250"/>
                </a:lnTo>
                <a:lnTo>
                  <a:pt x="53516" y="43209"/>
                </a:lnTo>
                <a:cubicBezTo>
                  <a:pt x="53760" y="43155"/>
                  <a:pt x="54004" y="43101"/>
                  <a:pt x="54248" y="43046"/>
                </a:cubicBezTo>
                <a:lnTo>
                  <a:pt x="53727" y="42749"/>
                </a:lnTo>
                <a:close/>
                <a:moveTo>
                  <a:pt x="50809" y="43989"/>
                </a:moveTo>
                <a:lnTo>
                  <a:pt x="50809" y="43989"/>
                </a:lnTo>
                <a:cubicBezTo>
                  <a:pt x="50727" y="44080"/>
                  <a:pt x="50644" y="44172"/>
                  <a:pt x="50559" y="44267"/>
                </a:cubicBezTo>
                <a:cubicBezTo>
                  <a:pt x="50554" y="44285"/>
                  <a:pt x="50549" y="44302"/>
                  <a:pt x="50544" y="44318"/>
                </a:cubicBezTo>
                <a:lnTo>
                  <a:pt x="50544" y="44318"/>
                </a:lnTo>
                <a:lnTo>
                  <a:pt x="50830" y="44050"/>
                </a:lnTo>
                <a:cubicBezTo>
                  <a:pt x="50823" y="44029"/>
                  <a:pt x="50816" y="44009"/>
                  <a:pt x="50809" y="43989"/>
                </a:cubicBezTo>
                <a:close/>
                <a:moveTo>
                  <a:pt x="53488" y="43250"/>
                </a:moveTo>
                <a:lnTo>
                  <a:pt x="53190" y="43697"/>
                </a:lnTo>
                <a:cubicBezTo>
                  <a:pt x="53123" y="43666"/>
                  <a:pt x="53060" y="43653"/>
                  <a:pt x="53002" y="43653"/>
                </a:cubicBezTo>
                <a:cubicBezTo>
                  <a:pt x="52755" y="43653"/>
                  <a:pt x="52579" y="43891"/>
                  <a:pt x="52404" y="44023"/>
                </a:cubicBezTo>
                <a:cubicBezTo>
                  <a:pt x="52512" y="44185"/>
                  <a:pt x="52608" y="44360"/>
                  <a:pt x="52693" y="44547"/>
                </a:cubicBezTo>
                <a:lnTo>
                  <a:pt x="52693" y="44547"/>
                </a:lnTo>
                <a:cubicBezTo>
                  <a:pt x="52990" y="44137"/>
                  <a:pt x="53256" y="43704"/>
                  <a:pt x="53488" y="43250"/>
                </a:cubicBezTo>
                <a:close/>
                <a:moveTo>
                  <a:pt x="50700" y="43245"/>
                </a:moveTo>
                <a:lnTo>
                  <a:pt x="50700" y="43245"/>
                </a:lnTo>
                <a:cubicBezTo>
                  <a:pt x="50379" y="43594"/>
                  <a:pt x="49977" y="44019"/>
                  <a:pt x="49476" y="44531"/>
                </a:cubicBezTo>
                <a:lnTo>
                  <a:pt x="49476" y="44531"/>
                </a:lnTo>
                <a:cubicBezTo>
                  <a:pt x="49413" y="44582"/>
                  <a:pt x="49347" y="44636"/>
                  <a:pt x="49278" y="44694"/>
                </a:cubicBezTo>
                <a:lnTo>
                  <a:pt x="49278" y="44694"/>
                </a:lnTo>
                <a:lnTo>
                  <a:pt x="50700" y="43245"/>
                </a:lnTo>
                <a:close/>
                <a:moveTo>
                  <a:pt x="48977" y="45784"/>
                </a:moveTo>
                <a:lnTo>
                  <a:pt x="48826" y="45926"/>
                </a:lnTo>
                <a:lnTo>
                  <a:pt x="49040" y="46084"/>
                </a:lnTo>
                <a:lnTo>
                  <a:pt x="48977" y="45784"/>
                </a:lnTo>
                <a:close/>
                <a:moveTo>
                  <a:pt x="47263" y="45931"/>
                </a:moveTo>
                <a:cubicBezTo>
                  <a:pt x="47272" y="45931"/>
                  <a:pt x="47281" y="45932"/>
                  <a:pt x="47290" y="45932"/>
                </a:cubicBezTo>
                <a:lnTo>
                  <a:pt x="47290" y="45932"/>
                </a:lnTo>
                <a:lnTo>
                  <a:pt x="46672" y="46545"/>
                </a:lnTo>
                <a:lnTo>
                  <a:pt x="46436" y="46545"/>
                </a:lnTo>
                <a:cubicBezTo>
                  <a:pt x="46700" y="46383"/>
                  <a:pt x="46964" y="45931"/>
                  <a:pt x="47263" y="45931"/>
                </a:cubicBezTo>
                <a:close/>
                <a:moveTo>
                  <a:pt x="52349" y="44294"/>
                </a:moveTo>
                <a:cubicBezTo>
                  <a:pt x="52105" y="44647"/>
                  <a:pt x="51861" y="45026"/>
                  <a:pt x="51617" y="45379"/>
                </a:cubicBezTo>
                <a:cubicBezTo>
                  <a:pt x="51400" y="44999"/>
                  <a:pt x="51644" y="44674"/>
                  <a:pt x="51888" y="44375"/>
                </a:cubicBezTo>
                <a:lnTo>
                  <a:pt x="51888" y="44375"/>
                </a:lnTo>
                <a:cubicBezTo>
                  <a:pt x="51644" y="44565"/>
                  <a:pt x="51400" y="44782"/>
                  <a:pt x="51156" y="44999"/>
                </a:cubicBezTo>
                <a:lnTo>
                  <a:pt x="51508" y="45352"/>
                </a:lnTo>
                <a:cubicBezTo>
                  <a:pt x="51346" y="45677"/>
                  <a:pt x="51183" y="45976"/>
                  <a:pt x="51020" y="46301"/>
                </a:cubicBezTo>
                <a:cubicBezTo>
                  <a:pt x="50939" y="46166"/>
                  <a:pt x="50803" y="45894"/>
                  <a:pt x="50749" y="45786"/>
                </a:cubicBezTo>
                <a:cubicBezTo>
                  <a:pt x="50699" y="46061"/>
                  <a:pt x="50672" y="46337"/>
                  <a:pt x="50647" y="46633"/>
                </a:cubicBezTo>
                <a:lnTo>
                  <a:pt x="50647" y="46633"/>
                </a:lnTo>
                <a:cubicBezTo>
                  <a:pt x="51400" y="46063"/>
                  <a:pt x="52070" y="45387"/>
                  <a:pt x="52633" y="44628"/>
                </a:cubicBezTo>
                <a:lnTo>
                  <a:pt x="52633" y="44628"/>
                </a:lnTo>
                <a:lnTo>
                  <a:pt x="52810" y="44836"/>
                </a:lnTo>
                <a:cubicBezTo>
                  <a:pt x="52774" y="44737"/>
                  <a:pt x="52735" y="44640"/>
                  <a:pt x="52693" y="44547"/>
                </a:cubicBezTo>
                <a:lnTo>
                  <a:pt x="52693" y="44547"/>
                </a:lnTo>
                <a:cubicBezTo>
                  <a:pt x="52673" y="44574"/>
                  <a:pt x="52653" y="44601"/>
                  <a:pt x="52633" y="44628"/>
                </a:cubicBezTo>
                <a:lnTo>
                  <a:pt x="52633" y="44628"/>
                </a:lnTo>
                <a:lnTo>
                  <a:pt x="52349" y="44294"/>
                </a:lnTo>
                <a:close/>
                <a:moveTo>
                  <a:pt x="50288" y="46274"/>
                </a:moveTo>
                <a:lnTo>
                  <a:pt x="50044" y="46518"/>
                </a:lnTo>
                <a:lnTo>
                  <a:pt x="50326" y="46866"/>
                </a:lnTo>
                <a:lnTo>
                  <a:pt x="50326" y="46866"/>
                </a:lnTo>
                <a:cubicBezTo>
                  <a:pt x="50420" y="46800"/>
                  <a:pt x="50513" y="46733"/>
                  <a:pt x="50605" y="46665"/>
                </a:cubicBezTo>
                <a:lnTo>
                  <a:pt x="50605" y="46665"/>
                </a:lnTo>
                <a:lnTo>
                  <a:pt x="50640" y="46708"/>
                </a:lnTo>
                <a:cubicBezTo>
                  <a:pt x="50643" y="46683"/>
                  <a:pt x="50645" y="46658"/>
                  <a:pt x="50647" y="46633"/>
                </a:cubicBezTo>
                <a:lnTo>
                  <a:pt x="50647" y="46633"/>
                </a:lnTo>
                <a:cubicBezTo>
                  <a:pt x="50633" y="46644"/>
                  <a:pt x="50619" y="46654"/>
                  <a:pt x="50605" y="46665"/>
                </a:cubicBezTo>
                <a:lnTo>
                  <a:pt x="50605" y="46665"/>
                </a:lnTo>
                <a:lnTo>
                  <a:pt x="50288" y="46274"/>
                </a:lnTo>
                <a:close/>
                <a:moveTo>
                  <a:pt x="46477" y="46829"/>
                </a:moveTo>
                <a:lnTo>
                  <a:pt x="46477" y="46829"/>
                </a:lnTo>
                <a:cubicBezTo>
                  <a:pt x="46472" y="46841"/>
                  <a:pt x="46467" y="46855"/>
                  <a:pt x="46463" y="46871"/>
                </a:cubicBezTo>
                <a:lnTo>
                  <a:pt x="46390" y="46943"/>
                </a:lnTo>
                <a:lnTo>
                  <a:pt x="46390" y="46943"/>
                </a:lnTo>
                <a:cubicBezTo>
                  <a:pt x="46415" y="46902"/>
                  <a:pt x="46444" y="46864"/>
                  <a:pt x="46477" y="46829"/>
                </a:cubicBezTo>
                <a:close/>
                <a:moveTo>
                  <a:pt x="47731" y="46931"/>
                </a:moveTo>
                <a:cubicBezTo>
                  <a:pt x="47725" y="46938"/>
                  <a:pt x="47718" y="46945"/>
                  <a:pt x="47711" y="46952"/>
                </a:cubicBezTo>
                <a:lnTo>
                  <a:pt x="47731" y="46931"/>
                </a:lnTo>
                <a:close/>
                <a:moveTo>
                  <a:pt x="50326" y="46866"/>
                </a:moveTo>
                <a:lnTo>
                  <a:pt x="50326" y="46866"/>
                </a:lnTo>
                <a:cubicBezTo>
                  <a:pt x="50289" y="46892"/>
                  <a:pt x="50251" y="46918"/>
                  <a:pt x="50213" y="46943"/>
                </a:cubicBezTo>
                <a:lnTo>
                  <a:pt x="50213" y="46943"/>
                </a:lnTo>
                <a:lnTo>
                  <a:pt x="50396" y="46952"/>
                </a:lnTo>
                <a:lnTo>
                  <a:pt x="50326" y="46866"/>
                </a:lnTo>
                <a:close/>
                <a:moveTo>
                  <a:pt x="49827" y="46925"/>
                </a:moveTo>
                <a:cubicBezTo>
                  <a:pt x="49813" y="47021"/>
                  <a:pt x="49799" y="47118"/>
                  <a:pt x="49789" y="47214"/>
                </a:cubicBezTo>
                <a:lnTo>
                  <a:pt x="49789" y="47214"/>
                </a:lnTo>
                <a:cubicBezTo>
                  <a:pt x="49933" y="47127"/>
                  <a:pt x="50074" y="47037"/>
                  <a:pt x="50213" y="46943"/>
                </a:cubicBezTo>
                <a:lnTo>
                  <a:pt x="50213" y="46943"/>
                </a:lnTo>
                <a:lnTo>
                  <a:pt x="49827" y="46925"/>
                </a:lnTo>
                <a:close/>
                <a:moveTo>
                  <a:pt x="46707" y="47023"/>
                </a:moveTo>
                <a:lnTo>
                  <a:pt x="46707" y="47386"/>
                </a:lnTo>
                <a:cubicBezTo>
                  <a:pt x="46683" y="47311"/>
                  <a:pt x="46652" y="47208"/>
                  <a:pt x="46621" y="47105"/>
                </a:cubicBezTo>
                <a:lnTo>
                  <a:pt x="46621" y="47105"/>
                </a:lnTo>
                <a:cubicBezTo>
                  <a:pt x="46516" y="47206"/>
                  <a:pt x="46407" y="47309"/>
                  <a:pt x="46296" y="47415"/>
                </a:cubicBezTo>
                <a:lnTo>
                  <a:pt x="46296" y="47415"/>
                </a:lnTo>
                <a:cubicBezTo>
                  <a:pt x="46294" y="47397"/>
                  <a:pt x="46292" y="47380"/>
                  <a:pt x="46291" y="47363"/>
                </a:cubicBezTo>
                <a:lnTo>
                  <a:pt x="46291" y="47363"/>
                </a:lnTo>
                <a:cubicBezTo>
                  <a:pt x="46400" y="47249"/>
                  <a:pt x="46503" y="47140"/>
                  <a:pt x="46600" y="47038"/>
                </a:cubicBezTo>
                <a:lnTo>
                  <a:pt x="46600" y="47038"/>
                </a:lnTo>
                <a:cubicBezTo>
                  <a:pt x="46607" y="47060"/>
                  <a:pt x="46614" y="47083"/>
                  <a:pt x="46621" y="47105"/>
                </a:cubicBezTo>
                <a:lnTo>
                  <a:pt x="46621" y="47105"/>
                </a:lnTo>
                <a:cubicBezTo>
                  <a:pt x="46650" y="47078"/>
                  <a:pt x="46679" y="47051"/>
                  <a:pt x="46707" y="47023"/>
                </a:cubicBezTo>
                <a:close/>
                <a:moveTo>
                  <a:pt x="49230" y="47033"/>
                </a:moveTo>
                <a:cubicBezTo>
                  <a:pt x="49269" y="47189"/>
                  <a:pt x="49294" y="47330"/>
                  <a:pt x="49325" y="47477"/>
                </a:cubicBezTo>
                <a:lnTo>
                  <a:pt x="49325" y="47477"/>
                </a:lnTo>
                <a:cubicBezTo>
                  <a:pt x="49412" y="47431"/>
                  <a:pt x="49498" y="47383"/>
                  <a:pt x="49584" y="47334"/>
                </a:cubicBezTo>
                <a:lnTo>
                  <a:pt x="49584" y="47334"/>
                </a:lnTo>
                <a:lnTo>
                  <a:pt x="49772" y="47495"/>
                </a:lnTo>
                <a:cubicBezTo>
                  <a:pt x="49772" y="47401"/>
                  <a:pt x="49779" y="47307"/>
                  <a:pt x="49789" y="47214"/>
                </a:cubicBezTo>
                <a:lnTo>
                  <a:pt x="49789" y="47214"/>
                </a:lnTo>
                <a:cubicBezTo>
                  <a:pt x="49721" y="47255"/>
                  <a:pt x="49653" y="47295"/>
                  <a:pt x="49584" y="47334"/>
                </a:cubicBezTo>
                <a:lnTo>
                  <a:pt x="49584" y="47334"/>
                </a:lnTo>
                <a:lnTo>
                  <a:pt x="49230" y="47033"/>
                </a:lnTo>
                <a:close/>
                <a:moveTo>
                  <a:pt x="49325" y="47477"/>
                </a:moveTo>
                <a:lnTo>
                  <a:pt x="49325" y="47477"/>
                </a:lnTo>
                <a:cubicBezTo>
                  <a:pt x="49268" y="47507"/>
                  <a:pt x="49211" y="47537"/>
                  <a:pt x="49153" y="47566"/>
                </a:cubicBezTo>
                <a:lnTo>
                  <a:pt x="49153" y="47566"/>
                </a:lnTo>
                <a:cubicBezTo>
                  <a:pt x="49224" y="47578"/>
                  <a:pt x="49296" y="47608"/>
                  <a:pt x="49366" y="47657"/>
                </a:cubicBezTo>
                <a:cubicBezTo>
                  <a:pt x="49350" y="47595"/>
                  <a:pt x="49337" y="47536"/>
                  <a:pt x="49325" y="47477"/>
                </a:cubicBezTo>
                <a:close/>
                <a:moveTo>
                  <a:pt x="49071" y="47559"/>
                </a:moveTo>
                <a:cubicBezTo>
                  <a:pt x="48894" y="47559"/>
                  <a:pt x="48732" y="47660"/>
                  <a:pt x="48636" y="47809"/>
                </a:cubicBezTo>
                <a:lnTo>
                  <a:pt x="48636" y="47809"/>
                </a:lnTo>
                <a:cubicBezTo>
                  <a:pt x="48811" y="47733"/>
                  <a:pt x="48983" y="47652"/>
                  <a:pt x="49153" y="47566"/>
                </a:cubicBezTo>
                <a:lnTo>
                  <a:pt x="49153" y="47566"/>
                </a:lnTo>
                <a:cubicBezTo>
                  <a:pt x="49125" y="47561"/>
                  <a:pt x="49098" y="47559"/>
                  <a:pt x="49071" y="47559"/>
                </a:cubicBezTo>
                <a:close/>
                <a:moveTo>
                  <a:pt x="46296" y="47415"/>
                </a:moveTo>
                <a:cubicBezTo>
                  <a:pt x="46309" y="47500"/>
                  <a:pt x="46337" y="47583"/>
                  <a:pt x="46382" y="47657"/>
                </a:cubicBezTo>
                <a:cubicBezTo>
                  <a:pt x="46192" y="47874"/>
                  <a:pt x="46029" y="48091"/>
                  <a:pt x="45840" y="48335"/>
                </a:cubicBezTo>
                <a:lnTo>
                  <a:pt x="45510" y="48440"/>
                </a:lnTo>
                <a:lnTo>
                  <a:pt x="45510" y="48440"/>
                </a:lnTo>
                <a:cubicBezTo>
                  <a:pt x="45547" y="48483"/>
                  <a:pt x="45585" y="48526"/>
                  <a:pt x="45621" y="48569"/>
                </a:cubicBezTo>
                <a:lnTo>
                  <a:pt x="45621" y="48569"/>
                </a:lnTo>
                <a:cubicBezTo>
                  <a:pt x="45449" y="48584"/>
                  <a:pt x="45275" y="48594"/>
                  <a:pt x="45100" y="48599"/>
                </a:cubicBezTo>
                <a:lnTo>
                  <a:pt x="45100" y="48599"/>
                </a:lnTo>
                <a:cubicBezTo>
                  <a:pt x="45150" y="48548"/>
                  <a:pt x="45198" y="48498"/>
                  <a:pt x="45246" y="48448"/>
                </a:cubicBezTo>
                <a:lnTo>
                  <a:pt x="45246" y="48448"/>
                </a:lnTo>
                <a:lnTo>
                  <a:pt x="45324" y="48498"/>
                </a:lnTo>
                <a:lnTo>
                  <a:pt x="45510" y="48440"/>
                </a:lnTo>
                <a:lnTo>
                  <a:pt x="45510" y="48440"/>
                </a:lnTo>
                <a:cubicBezTo>
                  <a:pt x="45469" y="48394"/>
                  <a:pt x="45429" y="48348"/>
                  <a:pt x="45387" y="48303"/>
                </a:cubicBezTo>
                <a:lnTo>
                  <a:pt x="45387" y="48303"/>
                </a:lnTo>
                <a:cubicBezTo>
                  <a:pt x="45455" y="48232"/>
                  <a:pt x="45522" y="48164"/>
                  <a:pt x="45586" y="48096"/>
                </a:cubicBezTo>
                <a:lnTo>
                  <a:pt x="45586" y="48096"/>
                </a:lnTo>
                <a:cubicBezTo>
                  <a:pt x="45835" y="47856"/>
                  <a:pt x="46071" y="47629"/>
                  <a:pt x="46296" y="47415"/>
                </a:cubicBezTo>
                <a:close/>
                <a:moveTo>
                  <a:pt x="42250" y="48679"/>
                </a:moveTo>
                <a:cubicBezTo>
                  <a:pt x="41836" y="49162"/>
                  <a:pt x="41388" y="49599"/>
                  <a:pt x="40903" y="50017"/>
                </a:cubicBezTo>
                <a:lnTo>
                  <a:pt x="42250" y="48679"/>
                </a:lnTo>
                <a:close/>
                <a:moveTo>
                  <a:pt x="45786" y="48771"/>
                </a:moveTo>
                <a:cubicBezTo>
                  <a:pt x="46021" y="49066"/>
                  <a:pt x="46234" y="49372"/>
                  <a:pt x="46426" y="49688"/>
                </a:cubicBezTo>
                <a:lnTo>
                  <a:pt x="46426" y="49688"/>
                </a:lnTo>
                <a:lnTo>
                  <a:pt x="46111" y="49583"/>
                </a:lnTo>
                <a:cubicBezTo>
                  <a:pt x="46084" y="49502"/>
                  <a:pt x="46002" y="49366"/>
                  <a:pt x="45948" y="49312"/>
                </a:cubicBezTo>
                <a:lnTo>
                  <a:pt x="45948" y="49312"/>
                </a:lnTo>
                <a:cubicBezTo>
                  <a:pt x="45948" y="49502"/>
                  <a:pt x="45948" y="49719"/>
                  <a:pt x="45975" y="49909"/>
                </a:cubicBezTo>
                <a:cubicBezTo>
                  <a:pt x="45406" y="50126"/>
                  <a:pt x="45026" y="50614"/>
                  <a:pt x="44619" y="51048"/>
                </a:cubicBezTo>
                <a:lnTo>
                  <a:pt x="44131" y="50722"/>
                </a:lnTo>
                <a:cubicBezTo>
                  <a:pt x="43995" y="50912"/>
                  <a:pt x="43643" y="51075"/>
                  <a:pt x="43968" y="51373"/>
                </a:cubicBezTo>
                <a:cubicBezTo>
                  <a:pt x="43561" y="51617"/>
                  <a:pt x="43127" y="51862"/>
                  <a:pt x="42747" y="52106"/>
                </a:cubicBezTo>
                <a:cubicBezTo>
                  <a:pt x="42856" y="52268"/>
                  <a:pt x="42964" y="52431"/>
                  <a:pt x="43073" y="52567"/>
                </a:cubicBezTo>
                <a:lnTo>
                  <a:pt x="42503" y="52133"/>
                </a:lnTo>
                <a:cubicBezTo>
                  <a:pt x="42368" y="52377"/>
                  <a:pt x="42259" y="52621"/>
                  <a:pt x="42124" y="52865"/>
                </a:cubicBezTo>
                <a:cubicBezTo>
                  <a:pt x="41859" y="52865"/>
                  <a:pt x="41568" y="52891"/>
                  <a:pt x="41301" y="52968"/>
                </a:cubicBezTo>
                <a:lnTo>
                  <a:pt x="41301" y="52968"/>
                </a:lnTo>
                <a:lnTo>
                  <a:pt x="41289" y="52979"/>
                </a:lnTo>
                <a:lnTo>
                  <a:pt x="41289" y="52979"/>
                </a:lnTo>
                <a:lnTo>
                  <a:pt x="41744" y="53380"/>
                </a:lnTo>
                <a:cubicBezTo>
                  <a:pt x="41550" y="53303"/>
                  <a:pt x="41327" y="53169"/>
                  <a:pt x="41107" y="53150"/>
                </a:cubicBezTo>
                <a:lnTo>
                  <a:pt x="41107" y="53150"/>
                </a:lnTo>
                <a:lnTo>
                  <a:pt x="40902" y="53342"/>
                </a:lnTo>
                <a:lnTo>
                  <a:pt x="40902" y="53342"/>
                </a:lnTo>
                <a:cubicBezTo>
                  <a:pt x="40885" y="53292"/>
                  <a:pt x="40868" y="53241"/>
                  <a:pt x="40849" y="53191"/>
                </a:cubicBezTo>
                <a:cubicBezTo>
                  <a:pt x="40916" y="53160"/>
                  <a:pt x="40985" y="53147"/>
                  <a:pt x="41054" y="53147"/>
                </a:cubicBezTo>
                <a:cubicBezTo>
                  <a:pt x="41072" y="53147"/>
                  <a:pt x="41089" y="53148"/>
                  <a:pt x="41107" y="53150"/>
                </a:cubicBezTo>
                <a:lnTo>
                  <a:pt x="41107" y="53150"/>
                </a:lnTo>
                <a:lnTo>
                  <a:pt x="41289" y="52979"/>
                </a:lnTo>
                <a:lnTo>
                  <a:pt x="41289" y="52979"/>
                </a:lnTo>
                <a:lnTo>
                  <a:pt x="41283" y="52974"/>
                </a:lnTo>
                <a:cubicBezTo>
                  <a:pt x="41289" y="52972"/>
                  <a:pt x="41295" y="52970"/>
                  <a:pt x="41301" y="52968"/>
                </a:cubicBezTo>
                <a:lnTo>
                  <a:pt x="41301" y="52968"/>
                </a:lnTo>
                <a:lnTo>
                  <a:pt x="45786" y="48771"/>
                </a:lnTo>
                <a:close/>
                <a:moveTo>
                  <a:pt x="45100" y="48599"/>
                </a:moveTo>
                <a:cubicBezTo>
                  <a:pt x="44783" y="48926"/>
                  <a:pt x="44434" y="49285"/>
                  <a:pt x="44050" y="49678"/>
                </a:cubicBezTo>
                <a:lnTo>
                  <a:pt x="44050" y="49678"/>
                </a:lnTo>
                <a:cubicBezTo>
                  <a:pt x="43219" y="50595"/>
                  <a:pt x="42111" y="51788"/>
                  <a:pt x="40636" y="53331"/>
                </a:cubicBezTo>
                <a:lnTo>
                  <a:pt x="40636" y="53331"/>
                </a:lnTo>
                <a:cubicBezTo>
                  <a:pt x="40635" y="53330"/>
                  <a:pt x="40633" y="53328"/>
                  <a:pt x="40632" y="53326"/>
                </a:cubicBezTo>
                <a:lnTo>
                  <a:pt x="40333" y="53570"/>
                </a:lnTo>
                <a:lnTo>
                  <a:pt x="40368" y="53611"/>
                </a:lnTo>
                <a:lnTo>
                  <a:pt x="40368" y="53611"/>
                </a:lnTo>
                <a:cubicBezTo>
                  <a:pt x="40459" y="53516"/>
                  <a:pt x="40548" y="53423"/>
                  <a:pt x="40636" y="53331"/>
                </a:cubicBezTo>
                <a:lnTo>
                  <a:pt x="40636" y="53331"/>
                </a:lnTo>
                <a:cubicBezTo>
                  <a:pt x="40675" y="53378"/>
                  <a:pt x="40716" y="53427"/>
                  <a:pt x="40758" y="53477"/>
                </a:cubicBezTo>
                <a:lnTo>
                  <a:pt x="40758" y="53477"/>
                </a:lnTo>
                <a:lnTo>
                  <a:pt x="40902" y="53342"/>
                </a:lnTo>
                <a:lnTo>
                  <a:pt x="40902" y="53342"/>
                </a:lnTo>
                <a:cubicBezTo>
                  <a:pt x="40957" y="53509"/>
                  <a:pt x="41003" y="53675"/>
                  <a:pt x="41066" y="53842"/>
                </a:cubicBezTo>
                <a:cubicBezTo>
                  <a:pt x="40970" y="53727"/>
                  <a:pt x="40861" y="53599"/>
                  <a:pt x="40758" y="53477"/>
                </a:cubicBezTo>
                <a:lnTo>
                  <a:pt x="40758" y="53477"/>
                </a:lnTo>
                <a:lnTo>
                  <a:pt x="40479" y="53738"/>
                </a:lnTo>
                <a:lnTo>
                  <a:pt x="40686" y="53977"/>
                </a:lnTo>
                <a:lnTo>
                  <a:pt x="40441" y="53773"/>
                </a:lnTo>
                <a:lnTo>
                  <a:pt x="40441" y="53773"/>
                </a:lnTo>
                <a:lnTo>
                  <a:pt x="40018" y="54169"/>
                </a:lnTo>
                <a:cubicBezTo>
                  <a:pt x="40046" y="54075"/>
                  <a:pt x="40074" y="53982"/>
                  <a:pt x="40102" y="53888"/>
                </a:cubicBezTo>
                <a:lnTo>
                  <a:pt x="40102" y="53888"/>
                </a:lnTo>
                <a:cubicBezTo>
                  <a:pt x="39997" y="53998"/>
                  <a:pt x="39889" y="54110"/>
                  <a:pt x="39780" y="54224"/>
                </a:cubicBezTo>
                <a:lnTo>
                  <a:pt x="39780" y="54224"/>
                </a:lnTo>
                <a:lnTo>
                  <a:pt x="39678" y="54130"/>
                </a:lnTo>
                <a:lnTo>
                  <a:pt x="39678" y="54130"/>
                </a:lnTo>
                <a:cubicBezTo>
                  <a:pt x="39850" y="53955"/>
                  <a:pt x="40019" y="53784"/>
                  <a:pt x="40184" y="53617"/>
                </a:cubicBezTo>
                <a:lnTo>
                  <a:pt x="40184" y="53617"/>
                </a:lnTo>
                <a:cubicBezTo>
                  <a:pt x="40157" y="53707"/>
                  <a:pt x="40130" y="53798"/>
                  <a:pt x="40102" y="53888"/>
                </a:cubicBezTo>
                <a:lnTo>
                  <a:pt x="40102" y="53888"/>
                </a:lnTo>
                <a:cubicBezTo>
                  <a:pt x="40174" y="53814"/>
                  <a:pt x="40244" y="53740"/>
                  <a:pt x="40314" y="53667"/>
                </a:cubicBezTo>
                <a:lnTo>
                  <a:pt x="40314" y="53667"/>
                </a:lnTo>
                <a:lnTo>
                  <a:pt x="40441" y="53773"/>
                </a:lnTo>
                <a:lnTo>
                  <a:pt x="40441" y="53773"/>
                </a:lnTo>
                <a:lnTo>
                  <a:pt x="40479" y="53738"/>
                </a:lnTo>
                <a:lnTo>
                  <a:pt x="40368" y="53611"/>
                </a:lnTo>
                <a:lnTo>
                  <a:pt x="40368" y="53611"/>
                </a:lnTo>
                <a:cubicBezTo>
                  <a:pt x="40350" y="53630"/>
                  <a:pt x="40332" y="53648"/>
                  <a:pt x="40314" y="53667"/>
                </a:cubicBezTo>
                <a:lnTo>
                  <a:pt x="40314" y="53667"/>
                </a:lnTo>
                <a:lnTo>
                  <a:pt x="40215" y="53585"/>
                </a:lnTo>
                <a:lnTo>
                  <a:pt x="40215" y="53585"/>
                </a:lnTo>
                <a:cubicBezTo>
                  <a:pt x="41772" y="52005"/>
                  <a:pt x="43033" y="50721"/>
                  <a:pt x="44050" y="49678"/>
                </a:cubicBezTo>
                <a:lnTo>
                  <a:pt x="44050" y="49678"/>
                </a:lnTo>
                <a:cubicBezTo>
                  <a:pt x="44283" y="49421"/>
                  <a:pt x="44495" y="49185"/>
                  <a:pt x="44687" y="48970"/>
                </a:cubicBezTo>
                <a:lnTo>
                  <a:pt x="44687" y="48970"/>
                </a:lnTo>
                <a:cubicBezTo>
                  <a:pt x="44816" y="48843"/>
                  <a:pt x="44943" y="48720"/>
                  <a:pt x="45066" y="48600"/>
                </a:cubicBezTo>
                <a:lnTo>
                  <a:pt x="45066" y="48600"/>
                </a:lnTo>
                <a:cubicBezTo>
                  <a:pt x="45078" y="48600"/>
                  <a:pt x="45089" y="48599"/>
                  <a:pt x="45100" y="48599"/>
                </a:cubicBezTo>
                <a:close/>
                <a:moveTo>
                  <a:pt x="44410" y="48595"/>
                </a:moveTo>
                <a:cubicBezTo>
                  <a:pt x="44473" y="48598"/>
                  <a:pt x="44537" y="48600"/>
                  <a:pt x="44600" y="48601"/>
                </a:cubicBezTo>
                <a:lnTo>
                  <a:pt x="44600" y="48601"/>
                </a:lnTo>
                <a:lnTo>
                  <a:pt x="38649" y="54505"/>
                </a:lnTo>
                <a:lnTo>
                  <a:pt x="38649" y="54505"/>
                </a:lnTo>
                <a:lnTo>
                  <a:pt x="38462" y="54547"/>
                </a:lnTo>
                <a:cubicBezTo>
                  <a:pt x="38462" y="54580"/>
                  <a:pt x="38467" y="54626"/>
                  <a:pt x="38474" y="54678"/>
                </a:cubicBezTo>
                <a:lnTo>
                  <a:pt x="38474" y="54678"/>
                </a:lnTo>
                <a:lnTo>
                  <a:pt x="38325" y="54826"/>
                </a:lnTo>
                <a:lnTo>
                  <a:pt x="38237" y="54730"/>
                </a:lnTo>
                <a:lnTo>
                  <a:pt x="38237" y="54730"/>
                </a:lnTo>
                <a:lnTo>
                  <a:pt x="38160" y="54807"/>
                </a:lnTo>
                <a:lnTo>
                  <a:pt x="38160" y="54807"/>
                </a:lnTo>
                <a:cubicBezTo>
                  <a:pt x="38182" y="54769"/>
                  <a:pt x="38202" y="54736"/>
                  <a:pt x="38218" y="54710"/>
                </a:cubicBezTo>
                <a:lnTo>
                  <a:pt x="38237" y="54730"/>
                </a:lnTo>
                <a:lnTo>
                  <a:pt x="38237" y="54730"/>
                </a:lnTo>
                <a:lnTo>
                  <a:pt x="44410" y="48595"/>
                </a:lnTo>
                <a:close/>
                <a:moveTo>
                  <a:pt x="38943" y="54874"/>
                </a:moveTo>
                <a:cubicBezTo>
                  <a:pt x="38935" y="54914"/>
                  <a:pt x="38928" y="54950"/>
                  <a:pt x="38923" y="54981"/>
                </a:cubicBezTo>
                <a:cubicBezTo>
                  <a:pt x="38915" y="54964"/>
                  <a:pt x="38905" y="54945"/>
                  <a:pt x="38895" y="54923"/>
                </a:cubicBezTo>
                <a:lnTo>
                  <a:pt x="38895" y="54923"/>
                </a:lnTo>
                <a:cubicBezTo>
                  <a:pt x="38911" y="54907"/>
                  <a:pt x="38927" y="54891"/>
                  <a:pt x="38943" y="54874"/>
                </a:cubicBezTo>
                <a:close/>
                <a:moveTo>
                  <a:pt x="32413" y="55225"/>
                </a:moveTo>
                <a:lnTo>
                  <a:pt x="32371" y="55247"/>
                </a:lnTo>
                <a:lnTo>
                  <a:pt x="32371" y="55247"/>
                </a:lnTo>
                <a:lnTo>
                  <a:pt x="32369" y="55248"/>
                </a:lnTo>
                <a:lnTo>
                  <a:pt x="32369" y="55248"/>
                </a:lnTo>
                <a:lnTo>
                  <a:pt x="32413" y="55225"/>
                </a:lnTo>
                <a:close/>
                <a:moveTo>
                  <a:pt x="32587" y="55103"/>
                </a:moveTo>
                <a:cubicBezTo>
                  <a:pt x="32519" y="55109"/>
                  <a:pt x="32456" y="55146"/>
                  <a:pt x="32413" y="55225"/>
                </a:cubicBezTo>
                <a:cubicBezTo>
                  <a:pt x="32415" y="55236"/>
                  <a:pt x="32416" y="55246"/>
                  <a:pt x="32418" y="55257"/>
                </a:cubicBezTo>
                <a:lnTo>
                  <a:pt x="32418" y="55257"/>
                </a:lnTo>
                <a:lnTo>
                  <a:pt x="32587" y="55103"/>
                </a:lnTo>
                <a:close/>
                <a:moveTo>
                  <a:pt x="31613" y="55654"/>
                </a:moveTo>
                <a:lnTo>
                  <a:pt x="31598" y="55680"/>
                </a:lnTo>
                <a:lnTo>
                  <a:pt x="31598" y="55680"/>
                </a:lnTo>
                <a:cubicBezTo>
                  <a:pt x="31607" y="55673"/>
                  <a:pt x="31617" y="55666"/>
                  <a:pt x="31627" y="55659"/>
                </a:cubicBezTo>
                <a:cubicBezTo>
                  <a:pt x="31622" y="55657"/>
                  <a:pt x="31618" y="55656"/>
                  <a:pt x="31613" y="55654"/>
                </a:cubicBezTo>
                <a:close/>
                <a:moveTo>
                  <a:pt x="40018" y="54169"/>
                </a:moveTo>
                <a:cubicBezTo>
                  <a:pt x="39997" y="54241"/>
                  <a:pt x="39975" y="54312"/>
                  <a:pt x="39954" y="54384"/>
                </a:cubicBezTo>
                <a:lnTo>
                  <a:pt x="39871" y="54307"/>
                </a:lnTo>
                <a:lnTo>
                  <a:pt x="39871" y="54307"/>
                </a:lnTo>
                <a:lnTo>
                  <a:pt x="39513" y="54642"/>
                </a:lnTo>
                <a:lnTo>
                  <a:pt x="39513" y="54642"/>
                </a:lnTo>
                <a:lnTo>
                  <a:pt x="39547" y="54682"/>
                </a:lnTo>
                <a:lnTo>
                  <a:pt x="39503" y="54651"/>
                </a:lnTo>
                <a:lnTo>
                  <a:pt x="39503" y="54651"/>
                </a:lnTo>
                <a:lnTo>
                  <a:pt x="38019" y="56040"/>
                </a:lnTo>
                <a:lnTo>
                  <a:pt x="38019" y="56040"/>
                </a:lnTo>
                <a:cubicBezTo>
                  <a:pt x="38516" y="55531"/>
                  <a:pt x="38983" y="55049"/>
                  <a:pt x="39423" y="54593"/>
                </a:cubicBezTo>
                <a:lnTo>
                  <a:pt x="39423" y="54593"/>
                </a:lnTo>
                <a:lnTo>
                  <a:pt x="39503" y="54651"/>
                </a:lnTo>
                <a:lnTo>
                  <a:pt x="39503" y="54651"/>
                </a:lnTo>
                <a:lnTo>
                  <a:pt x="39513" y="54642"/>
                </a:lnTo>
                <a:lnTo>
                  <a:pt x="39513" y="54642"/>
                </a:lnTo>
                <a:lnTo>
                  <a:pt x="39450" y="54565"/>
                </a:lnTo>
                <a:lnTo>
                  <a:pt x="39450" y="54565"/>
                </a:lnTo>
                <a:cubicBezTo>
                  <a:pt x="39441" y="54575"/>
                  <a:pt x="39432" y="54584"/>
                  <a:pt x="39423" y="54593"/>
                </a:cubicBezTo>
                <a:lnTo>
                  <a:pt x="39423" y="54593"/>
                </a:lnTo>
                <a:lnTo>
                  <a:pt x="39305" y="54508"/>
                </a:lnTo>
                <a:lnTo>
                  <a:pt x="39305" y="54508"/>
                </a:lnTo>
                <a:cubicBezTo>
                  <a:pt x="39323" y="54490"/>
                  <a:pt x="39341" y="54472"/>
                  <a:pt x="39358" y="54454"/>
                </a:cubicBezTo>
                <a:lnTo>
                  <a:pt x="39358" y="54454"/>
                </a:lnTo>
                <a:lnTo>
                  <a:pt x="39450" y="54565"/>
                </a:lnTo>
                <a:lnTo>
                  <a:pt x="39450" y="54565"/>
                </a:lnTo>
                <a:cubicBezTo>
                  <a:pt x="39562" y="54450"/>
                  <a:pt x="39672" y="54336"/>
                  <a:pt x="39780" y="54224"/>
                </a:cubicBezTo>
                <a:lnTo>
                  <a:pt x="39780" y="54224"/>
                </a:lnTo>
                <a:lnTo>
                  <a:pt x="39871" y="54307"/>
                </a:lnTo>
                <a:lnTo>
                  <a:pt x="39871" y="54307"/>
                </a:lnTo>
                <a:lnTo>
                  <a:pt x="40018" y="54169"/>
                </a:lnTo>
                <a:close/>
                <a:moveTo>
                  <a:pt x="53133" y="35174"/>
                </a:moveTo>
                <a:lnTo>
                  <a:pt x="38597" y="49610"/>
                </a:lnTo>
                <a:lnTo>
                  <a:pt x="32587" y="55103"/>
                </a:lnTo>
                <a:lnTo>
                  <a:pt x="32587" y="55103"/>
                </a:lnTo>
                <a:cubicBezTo>
                  <a:pt x="32595" y="55102"/>
                  <a:pt x="32602" y="55102"/>
                  <a:pt x="32610" y="55102"/>
                </a:cubicBezTo>
                <a:cubicBezTo>
                  <a:pt x="32709" y="55102"/>
                  <a:pt x="32816" y="55161"/>
                  <a:pt x="32887" y="55244"/>
                </a:cubicBezTo>
                <a:lnTo>
                  <a:pt x="32887" y="55244"/>
                </a:lnTo>
                <a:cubicBezTo>
                  <a:pt x="32787" y="55339"/>
                  <a:pt x="32686" y="55434"/>
                  <a:pt x="32585" y="55529"/>
                </a:cubicBezTo>
                <a:lnTo>
                  <a:pt x="32585" y="55529"/>
                </a:lnTo>
                <a:cubicBezTo>
                  <a:pt x="32500" y="55461"/>
                  <a:pt x="32440" y="55363"/>
                  <a:pt x="32418" y="55257"/>
                </a:cubicBezTo>
                <a:lnTo>
                  <a:pt x="32418" y="55257"/>
                </a:lnTo>
                <a:lnTo>
                  <a:pt x="31355" y="56228"/>
                </a:lnTo>
                <a:lnTo>
                  <a:pt x="32369" y="55248"/>
                </a:lnTo>
                <a:lnTo>
                  <a:pt x="32369" y="55248"/>
                </a:lnTo>
                <a:lnTo>
                  <a:pt x="32006" y="55442"/>
                </a:lnTo>
                <a:lnTo>
                  <a:pt x="31301" y="56174"/>
                </a:lnTo>
                <a:lnTo>
                  <a:pt x="31598" y="55680"/>
                </a:lnTo>
                <a:lnTo>
                  <a:pt x="31598" y="55680"/>
                </a:lnTo>
                <a:cubicBezTo>
                  <a:pt x="31424" y="55804"/>
                  <a:pt x="31240" y="55909"/>
                  <a:pt x="31049" y="55990"/>
                </a:cubicBezTo>
                <a:lnTo>
                  <a:pt x="31049" y="55990"/>
                </a:lnTo>
                <a:cubicBezTo>
                  <a:pt x="31175" y="55866"/>
                  <a:pt x="31301" y="55743"/>
                  <a:pt x="31426" y="55621"/>
                </a:cubicBezTo>
                <a:lnTo>
                  <a:pt x="31426" y="55621"/>
                </a:lnTo>
                <a:cubicBezTo>
                  <a:pt x="31485" y="55623"/>
                  <a:pt x="31547" y="55634"/>
                  <a:pt x="31613" y="55654"/>
                </a:cubicBezTo>
                <a:lnTo>
                  <a:pt x="31613" y="55654"/>
                </a:lnTo>
                <a:lnTo>
                  <a:pt x="31627" y="55632"/>
                </a:lnTo>
                <a:lnTo>
                  <a:pt x="32371" y="55247"/>
                </a:lnTo>
                <a:lnTo>
                  <a:pt x="32371" y="55247"/>
                </a:lnTo>
                <a:lnTo>
                  <a:pt x="53133" y="35174"/>
                </a:lnTo>
                <a:close/>
                <a:moveTo>
                  <a:pt x="29916" y="56203"/>
                </a:moveTo>
                <a:cubicBezTo>
                  <a:pt x="30024" y="56203"/>
                  <a:pt x="30118" y="56249"/>
                  <a:pt x="30162" y="56364"/>
                </a:cubicBezTo>
                <a:cubicBezTo>
                  <a:pt x="30108" y="56562"/>
                  <a:pt x="29840" y="56712"/>
                  <a:pt x="29618" y="56712"/>
                </a:cubicBezTo>
                <a:cubicBezTo>
                  <a:pt x="29505" y="56712"/>
                  <a:pt x="29403" y="56673"/>
                  <a:pt x="29348" y="56581"/>
                </a:cubicBezTo>
                <a:lnTo>
                  <a:pt x="28480" y="57368"/>
                </a:lnTo>
                <a:lnTo>
                  <a:pt x="28182" y="57069"/>
                </a:lnTo>
                <a:lnTo>
                  <a:pt x="27612" y="57151"/>
                </a:lnTo>
                <a:lnTo>
                  <a:pt x="29348" y="56581"/>
                </a:lnTo>
                <a:cubicBezTo>
                  <a:pt x="29403" y="56398"/>
                  <a:pt x="29692" y="56203"/>
                  <a:pt x="29916" y="56203"/>
                </a:cubicBezTo>
                <a:close/>
                <a:moveTo>
                  <a:pt x="17015" y="57022"/>
                </a:moveTo>
                <a:cubicBezTo>
                  <a:pt x="17158" y="57022"/>
                  <a:pt x="17305" y="57106"/>
                  <a:pt x="17305" y="57259"/>
                </a:cubicBezTo>
                <a:cubicBezTo>
                  <a:pt x="17282" y="57375"/>
                  <a:pt x="17180" y="57426"/>
                  <a:pt x="17070" y="57426"/>
                </a:cubicBezTo>
                <a:cubicBezTo>
                  <a:pt x="16923" y="57426"/>
                  <a:pt x="16763" y="57333"/>
                  <a:pt x="16763" y="57178"/>
                </a:cubicBezTo>
                <a:cubicBezTo>
                  <a:pt x="16798" y="57072"/>
                  <a:pt x="16905" y="57022"/>
                  <a:pt x="17015" y="57022"/>
                </a:cubicBezTo>
                <a:close/>
                <a:moveTo>
                  <a:pt x="30270" y="58100"/>
                </a:moveTo>
                <a:lnTo>
                  <a:pt x="30598" y="58373"/>
                </a:lnTo>
                <a:lnTo>
                  <a:pt x="30598" y="58373"/>
                </a:lnTo>
                <a:cubicBezTo>
                  <a:pt x="30579" y="58418"/>
                  <a:pt x="30560" y="58463"/>
                  <a:pt x="30542" y="58507"/>
                </a:cubicBezTo>
                <a:lnTo>
                  <a:pt x="30318" y="58507"/>
                </a:lnTo>
                <a:cubicBezTo>
                  <a:pt x="30302" y="58357"/>
                  <a:pt x="30286" y="58196"/>
                  <a:pt x="30270" y="58100"/>
                </a:cubicBezTo>
                <a:close/>
                <a:moveTo>
                  <a:pt x="26771" y="57585"/>
                </a:moveTo>
                <a:lnTo>
                  <a:pt x="26175" y="58019"/>
                </a:lnTo>
                <a:lnTo>
                  <a:pt x="26365" y="58344"/>
                </a:lnTo>
                <a:lnTo>
                  <a:pt x="25958" y="58371"/>
                </a:lnTo>
                <a:lnTo>
                  <a:pt x="26148" y="58019"/>
                </a:lnTo>
                <a:lnTo>
                  <a:pt x="26148" y="58019"/>
                </a:lnTo>
                <a:cubicBezTo>
                  <a:pt x="25903" y="58100"/>
                  <a:pt x="25551" y="58073"/>
                  <a:pt x="25361" y="58290"/>
                </a:cubicBezTo>
                <a:lnTo>
                  <a:pt x="25497" y="58615"/>
                </a:lnTo>
                <a:lnTo>
                  <a:pt x="24873" y="58724"/>
                </a:lnTo>
                <a:cubicBezTo>
                  <a:pt x="25225" y="57991"/>
                  <a:pt x="26012" y="57693"/>
                  <a:pt x="26771" y="57585"/>
                </a:cubicBezTo>
                <a:close/>
                <a:moveTo>
                  <a:pt x="24213" y="58405"/>
                </a:moveTo>
                <a:cubicBezTo>
                  <a:pt x="24297" y="58405"/>
                  <a:pt x="24382" y="58420"/>
                  <a:pt x="24466" y="58453"/>
                </a:cubicBezTo>
                <a:cubicBezTo>
                  <a:pt x="24086" y="58642"/>
                  <a:pt x="23679" y="58859"/>
                  <a:pt x="23489" y="59266"/>
                </a:cubicBezTo>
                <a:cubicBezTo>
                  <a:pt x="23462" y="59185"/>
                  <a:pt x="23381" y="59022"/>
                  <a:pt x="23354" y="58941"/>
                </a:cubicBezTo>
                <a:cubicBezTo>
                  <a:pt x="23083" y="58995"/>
                  <a:pt x="22811" y="59022"/>
                  <a:pt x="22540" y="59076"/>
                </a:cubicBezTo>
                <a:cubicBezTo>
                  <a:pt x="22791" y="58972"/>
                  <a:pt x="23042" y="58771"/>
                  <a:pt x="23317" y="58771"/>
                </a:cubicBezTo>
                <a:cubicBezTo>
                  <a:pt x="23399" y="58771"/>
                  <a:pt x="23484" y="58789"/>
                  <a:pt x="23571" y="58832"/>
                </a:cubicBezTo>
                <a:cubicBezTo>
                  <a:pt x="23695" y="58563"/>
                  <a:pt x="23945" y="58405"/>
                  <a:pt x="24213" y="58405"/>
                </a:cubicBezTo>
                <a:close/>
                <a:moveTo>
                  <a:pt x="1790" y="53923"/>
                </a:moveTo>
                <a:lnTo>
                  <a:pt x="2984" y="59700"/>
                </a:lnTo>
                <a:lnTo>
                  <a:pt x="2713" y="58751"/>
                </a:lnTo>
                <a:lnTo>
                  <a:pt x="1790" y="53923"/>
                </a:lnTo>
                <a:close/>
                <a:moveTo>
                  <a:pt x="22174" y="59327"/>
                </a:moveTo>
                <a:cubicBezTo>
                  <a:pt x="22281" y="59327"/>
                  <a:pt x="22388" y="59377"/>
                  <a:pt x="22459" y="59483"/>
                </a:cubicBezTo>
                <a:cubicBezTo>
                  <a:pt x="22427" y="59625"/>
                  <a:pt x="22258" y="59712"/>
                  <a:pt x="22101" y="59712"/>
                </a:cubicBezTo>
                <a:cubicBezTo>
                  <a:pt x="21988" y="59712"/>
                  <a:pt x="21880" y="59667"/>
                  <a:pt x="21835" y="59565"/>
                </a:cubicBezTo>
                <a:cubicBezTo>
                  <a:pt x="21896" y="59411"/>
                  <a:pt x="22035" y="59327"/>
                  <a:pt x="22174" y="59327"/>
                </a:cubicBezTo>
                <a:close/>
                <a:moveTo>
                  <a:pt x="26392" y="55605"/>
                </a:moveTo>
                <a:lnTo>
                  <a:pt x="26392" y="55605"/>
                </a:lnTo>
                <a:cubicBezTo>
                  <a:pt x="25578" y="55957"/>
                  <a:pt x="24764" y="56310"/>
                  <a:pt x="23951" y="56690"/>
                </a:cubicBezTo>
                <a:lnTo>
                  <a:pt x="23571" y="56608"/>
                </a:lnTo>
                <a:cubicBezTo>
                  <a:pt x="19746" y="58019"/>
                  <a:pt x="15732" y="58941"/>
                  <a:pt x="11663" y="59293"/>
                </a:cubicBezTo>
                <a:cubicBezTo>
                  <a:pt x="9716" y="59558"/>
                  <a:pt x="7624" y="60007"/>
                  <a:pt x="5590" y="60007"/>
                </a:cubicBezTo>
                <a:cubicBezTo>
                  <a:pt x="4705" y="60007"/>
                  <a:pt x="3831" y="59922"/>
                  <a:pt x="2984" y="59700"/>
                </a:cubicBezTo>
                <a:lnTo>
                  <a:pt x="2984" y="59700"/>
                </a:lnTo>
                <a:cubicBezTo>
                  <a:pt x="3349" y="59708"/>
                  <a:pt x="3714" y="59711"/>
                  <a:pt x="4079" y="59711"/>
                </a:cubicBezTo>
                <a:cubicBezTo>
                  <a:pt x="11662" y="59711"/>
                  <a:pt x="19249" y="58115"/>
                  <a:pt x="26392" y="55605"/>
                </a:cubicBezTo>
                <a:close/>
                <a:moveTo>
                  <a:pt x="29568" y="60431"/>
                </a:moveTo>
                <a:lnTo>
                  <a:pt x="29419" y="60576"/>
                </a:lnTo>
                <a:lnTo>
                  <a:pt x="29419" y="60576"/>
                </a:lnTo>
                <a:cubicBezTo>
                  <a:pt x="29500" y="60551"/>
                  <a:pt x="29578" y="60524"/>
                  <a:pt x="29647" y="60487"/>
                </a:cubicBezTo>
                <a:cubicBezTo>
                  <a:pt x="29618" y="60468"/>
                  <a:pt x="29592" y="60449"/>
                  <a:pt x="29568" y="60431"/>
                </a:cubicBezTo>
                <a:close/>
                <a:moveTo>
                  <a:pt x="21265" y="59293"/>
                </a:moveTo>
                <a:lnTo>
                  <a:pt x="20641" y="59727"/>
                </a:lnTo>
                <a:lnTo>
                  <a:pt x="20858" y="60026"/>
                </a:lnTo>
                <a:cubicBezTo>
                  <a:pt x="20235" y="60161"/>
                  <a:pt x="19611" y="60297"/>
                  <a:pt x="18987" y="60487"/>
                </a:cubicBezTo>
                <a:lnTo>
                  <a:pt x="18851" y="60161"/>
                </a:lnTo>
                <a:lnTo>
                  <a:pt x="18363" y="60351"/>
                </a:lnTo>
                <a:lnTo>
                  <a:pt x="18689" y="60622"/>
                </a:lnTo>
                <a:cubicBezTo>
                  <a:pt x="18119" y="60758"/>
                  <a:pt x="17549" y="60839"/>
                  <a:pt x="17007" y="60948"/>
                </a:cubicBezTo>
                <a:lnTo>
                  <a:pt x="17414" y="60541"/>
                </a:lnTo>
                <a:lnTo>
                  <a:pt x="17007" y="60216"/>
                </a:lnTo>
                <a:cubicBezTo>
                  <a:pt x="18444" y="59999"/>
                  <a:pt x="19855" y="59673"/>
                  <a:pt x="21265" y="59293"/>
                </a:cubicBezTo>
                <a:close/>
                <a:moveTo>
                  <a:pt x="28996" y="60378"/>
                </a:moveTo>
                <a:cubicBezTo>
                  <a:pt x="28727" y="60796"/>
                  <a:pt x="28450" y="61214"/>
                  <a:pt x="28161" y="61623"/>
                </a:cubicBezTo>
                <a:lnTo>
                  <a:pt x="28161" y="61623"/>
                </a:lnTo>
                <a:lnTo>
                  <a:pt x="28782" y="61015"/>
                </a:lnTo>
                <a:lnTo>
                  <a:pt x="28782" y="61015"/>
                </a:lnTo>
                <a:cubicBezTo>
                  <a:pt x="28781" y="61019"/>
                  <a:pt x="28780" y="61024"/>
                  <a:pt x="28779" y="61029"/>
                </a:cubicBezTo>
                <a:lnTo>
                  <a:pt x="28872" y="61108"/>
                </a:lnTo>
                <a:lnTo>
                  <a:pt x="29419" y="60576"/>
                </a:lnTo>
                <a:lnTo>
                  <a:pt x="29419" y="60576"/>
                </a:lnTo>
                <a:cubicBezTo>
                  <a:pt x="29327" y="60605"/>
                  <a:pt x="29230" y="60630"/>
                  <a:pt x="29141" y="60663"/>
                </a:cubicBezTo>
                <a:lnTo>
                  <a:pt x="29141" y="60663"/>
                </a:lnTo>
                <a:lnTo>
                  <a:pt x="28782" y="61015"/>
                </a:lnTo>
                <a:lnTo>
                  <a:pt x="28782" y="61015"/>
                </a:lnTo>
                <a:cubicBezTo>
                  <a:pt x="28827" y="60818"/>
                  <a:pt x="28971" y="60726"/>
                  <a:pt x="29141" y="60663"/>
                </a:cubicBezTo>
                <a:lnTo>
                  <a:pt x="29141" y="60663"/>
                </a:lnTo>
                <a:lnTo>
                  <a:pt x="29348" y="60460"/>
                </a:lnTo>
                <a:lnTo>
                  <a:pt x="28996" y="60378"/>
                </a:lnTo>
                <a:close/>
                <a:moveTo>
                  <a:pt x="15285" y="60569"/>
                </a:moveTo>
                <a:cubicBezTo>
                  <a:pt x="15461" y="60569"/>
                  <a:pt x="15631" y="60613"/>
                  <a:pt x="15786" y="60758"/>
                </a:cubicBezTo>
                <a:lnTo>
                  <a:pt x="15135" y="60921"/>
                </a:lnTo>
                <a:lnTo>
                  <a:pt x="15596" y="61192"/>
                </a:lnTo>
                <a:cubicBezTo>
                  <a:pt x="14593" y="61518"/>
                  <a:pt x="13535" y="61463"/>
                  <a:pt x="12531" y="61762"/>
                </a:cubicBezTo>
                <a:lnTo>
                  <a:pt x="12179" y="61273"/>
                </a:lnTo>
                <a:lnTo>
                  <a:pt x="12287" y="61735"/>
                </a:lnTo>
                <a:lnTo>
                  <a:pt x="11067" y="61870"/>
                </a:lnTo>
                <a:lnTo>
                  <a:pt x="10877" y="62196"/>
                </a:lnTo>
                <a:cubicBezTo>
                  <a:pt x="10551" y="62114"/>
                  <a:pt x="10172" y="62060"/>
                  <a:pt x="9819" y="62033"/>
                </a:cubicBezTo>
                <a:cubicBezTo>
                  <a:pt x="9738" y="61789"/>
                  <a:pt x="9629" y="61545"/>
                  <a:pt x="9521" y="61301"/>
                </a:cubicBezTo>
                <a:lnTo>
                  <a:pt x="9494" y="61273"/>
                </a:lnTo>
                <a:cubicBezTo>
                  <a:pt x="11071" y="61172"/>
                  <a:pt x="12601" y="60807"/>
                  <a:pt x="14150" y="60807"/>
                </a:cubicBezTo>
                <a:cubicBezTo>
                  <a:pt x="14252" y="60807"/>
                  <a:pt x="14355" y="60809"/>
                  <a:pt x="14457" y="60812"/>
                </a:cubicBezTo>
                <a:lnTo>
                  <a:pt x="13915" y="61273"/>
                </a:lnTo>
                <a:lnTo>
                  <a:pt x="14484" y="61111"/>
                </a:lnTo>
                <a:cubicBezTo>
                  <a:pt x="14484" y="61002"/>
                  <a:pt x="14511" y="60785"/>
                  <a:pt x="14511" y="60677"/>
                </a:cubicBezTo>
                <a:cubicBezTo>
                  <a:pt x="14767" y="60661"/>
                  <a:pt x="15033" y="60569"/>
                  <a:pt x="15285" y="60569"/>
                </a:cubicBezTo>
                <a:close/>
                <a:moveTo>
                  <a:pt x="8741" y="61322"/>
                </a:moveTo>
                <a:cubicBezTo>
                  <a:pt x="9372" y="61322"/>
                  <a:pt x="9760" y="61499"/>
                  <a:pt x="9494" y="62114"/>
                </a:cubicBezTo>
                <a:lnTo>
                  <a:pt x="8978" y="61707"/>
                </a:lnTo>
                <a:lnTo>
                  <a:pt x="9304" y="62141"/>
                </a:lnTo>
                <a:lnTo>
                  <a:pt x="9114" y="62250"/>
                </a:lnTo>
                <a:cubicBezTo>
                  <a:pt x="8987" y="62169"/>
                  <a:pt x="8837" y="62150"/>
                  <a:pt x="8682" y="62150"/>
                </a:cubicBezTo>
                <a:cubicBezTo>
                  <a:pt x="8558" y="62150"/>
                  <a:pt x="8432" y="62162"/>
                  <a:pt x="8313" y="62162"/>
                </a:cubicBezTo>
                <a:cubicBezTo>
                  <a:pt x="8135" y="62162"/>
                  <a:pt x="7975" y="62136"/>
                  <a:pt x="7866" y="62006"/>
                </a:cubicBezTo>
                <a:cubicBezTo>
                  <a:pt x="7840" y="61826"/>
                  <a:pt x="7760" y="61744"/>
                  <a:pt x="7677" y="61744"/>
                </a:cubicBezTo>
                <a:cubicBezTo>
                  <a:pt x="7584" y="61744"/>
                  <a:pt x="7488" y="61847"/>
                  <a:pt x="7459" y="62033"/>
                </a:cubicBezTo>
                <a:cubicBezTo>
                  <a:pt x="7316" y="62228"/>
                  <a:pt x="7099" y="62267"/>
                  <a:pt x="6863" y="62267"/>
                </a:cubicBezTo>
                <a:cubicBezTo>
                  <a:pt x="6704" y="62267"/>
                  <a:pt x="6536" y="62249"/>
                  <a:pt x="6377" y="62249"/>
                </a:cubicBezTo>
                <a:cubicBezTo>
                  <a:pt x="6281" y="62249"/>
                  <a:pt x="6188" y="62256"/>
                  <a:pt x="6103" y="62277"/>
                </a:cubicBezTo>
                <a:lnTo>
                  <a:pt x="6618" y="62738"/>
                </a:lnTo>
                <a:cubicBezTo>
                  <a:pt x="6212" y="62603"/>
                  <a:pt x="5967" y="62196"/>
                  <a:pt x="6022" y="61789"/>
                </a:cubicBezTo>
                <a:lnTo>
                  <a:pt x="6022" y="61789"/>
                </a:lnTo>
                <a:cubicBezTo>
                  <a:pt x="5723" y="61843"/>
                  <a:pt x="5425" y="61924"/>
                  <a:pt x="5154" y="61979"/>
                </a:cubicBezTo>
                <a:lnTo>
                  <a:pt x="5506" y="61599"/>
                </a:lnTo>
                <a:cubicBezTo>
                  <a:pt x="5595" y="61634"/>
                  <a:pt x="5719" y="61649"/>
                  <a:pt x="5869" y="61649"/>
                </a:cubicBezTo>
                <a:cubicBezTo>
                  <a:pt x="6582" y="61649"/>
                  <a:pt x="7885" y="61322"/>
                  <a:pt x="8741" y="61322"/>
                </a:cubicBezTo>
                <a:close/>
                <a:moveTo>
                  <a:pt x="28872" y="61108"/>
                </a:moveTo>
                <a:lnTo>
                  <a:pt x="27702" y="62246"/>
                </a:lnTo>
                <a:lnTo>
                  <a:pt x="27702" y="62246"/>
                </a:lnTo>
                <a:cubicBezTo>
                  <a:pt x="27610" y="62366"/>
                  <a:pt x="27517" y="62485"/>
                  <a:pt x="27422" y="62603"/>
                </a:cubicBezTo>
                <a:cubicBezTo>
                  <a:pt x="27504" y="62792"/>
                  <a:pt x="27585" y="62982"/>
                  <a:pt x="27667" y="63199"/>
                </a:cubicBezTo>
                <a:cubicBezTo>
                  <a:pt x="27598" y="62540"/>
                  <a:pt x="27721" y="62338"/>
                  <a:pt x="28210" y="62338"/>
                </a:cubicBezTo>
                <a:cubicBezTo>
                  <a:pt x="28304" y="62338"/>
                  <a:pt x="28412" y="62345"/>
                  <a:pt x="28535" y="62358"/>
                </a:cubicBezTo>
                <a:cubicBezTo>
                  <a:pt x="28724" y="62006"/>
                  <a:pt x="28914" y="61680"/>
                  <a:pt x="29131" y="61328"/>
                </a:cubicBezTo>
                <a:lnTo>
                  <a:pt x="28872" y="61108"/>
                </a:lnTo>
                <a:close/>
                <a:moveTo>
                  <a:pt x="64094" y="1"/>
                </a:moveTo>
                <a:cubicBezTo>
                  <a:pt x="63334" y="136"/>
                  <a:pt x="62656" y="516"/>
                  <a:pt x="62141" y="1059"/>
                </a:cubicBezTo>
                <a:cubicBezTo>
                  <a:pt x="62385" y="1086"/>
                  <a:pt x="62629" y="1167"/>
                  <a:pt x="62846" y="1276"/>
                </a:cubicBezTo>
                <a:cubicBezTo>
                  <a:pt x="62358" y="1764"/>
                  <a:pt x="61815" y="2171"/>
                  <a:pt x="61246" y="2496"/>
                </a:cubicBezTo>
                <a:cubicBezTo>
                  <a:pt x="61273" y="2279"/>
                  <a:pt x="61327" y="2035"/>
                  <a:pt x="61382" y="1818"/>
                </a:cubicBezTo>
                <a:lnTo>
                  <a:pt x="61571" y="2144"/>
                </a:lnTo>
                <a:cubicBezTo>
                  <a:pt x="61843" y="1899"/>
                  <a:pt x="62114" y="1682"/>
                  <a:pt x="62385" y="1465"/>
                </a:cubicBezTo>
                <a:lnTo>
                  <a:pt x="62060" y="1032"/>
                </a:lnTo>
                <a:cubicBezTo>
                  <a:pt x="57096" y="4042"/>
                  <a:pt x="55143" y="10145"/>
                  <a:pt x="51807" y="14648"/>
                </a:cubicBezTo>
                <a:cubicBezTo>
                  <a:pt x="48986" y="18364"/>
                  <a:pt x="46463" y="22351"/>
                  <a:pt x="42937" y="25470"/>
                </a:cubicBezTo>
                <a:cubicBezTo>
                  <a:pt x="39764" y="28833"/>
                  <a:pt x="36265" y="31898"/>
                  <a:pt x="32522" y="34611"/>
                </a:cubicBezTo>
                <a:cubicBezTo>
                  <a:pt x="31952" y="35045"/>
                  <a:pt x="31111" y="35343"/>
                  <a:pt x="31138" y="36157"/>
                </a:cubicBezTo>
                <a:lnTo>
                  <a:pt x="30894" y="35804"/>
                </a:lnTo>
                <a:cubicBezTo>
                  <a:pt x="26093" y="38734"/>
                  <a:pt x="21265" y="41907"/>
                  <a:pt x="15732" y="43290"/>
                </a:cubicBezTo>
                <a:cubicBezTo>
                  <a:pt x="12396" y="44267"/>
                  <a:pt x="8951" y="44755"/>
                  <a:pt x="5533" y="45189"/>
                </a:cubicBezTo>
                <a:cubicBezTo>
                  <a:pt x="3635" y="45569"/>
                  <a:pt x="1492" y="45542"/>
                  <a:pt x="27" y="47006"/>
                </a:cubicBezTo>
                <a:lnTo>
                  <a:pt x="434" y="47142"/>
                </a:lnTo>
                <a:cubicBezTo>
                  <a:pt x="271" y="47495"/>
                  <a:pt x="0" y="47874"/>
                  <a:pt x="271" y="48227"/>
                </a:cubicBezTo>
                <a:cubicBezTo>
                  <a:pt x="488" y="48797"/>
                  <a:pt x="27" y="49339"/>
                  <a:pt x="217" y="49963"/>
                </a:cubicBezTo>
                <a:cubicBezTo>
                  <a:pt x="488" y="49176"/>
                  <a:pt x="678" y="48335"/>
                  <a:pt x="1682" y="48335"/>
                </a:cubicBezTo>
                <a:cubicBezTo>
                  <a:pt x="1465" y="48905"/>
                  <a:pt x="1329" y="49502"/>
                  <a:pt x="1275" y="50098"/>
                </a:cubicBezTo>
                <a:cubicBezTo>
                  <a:pt x="705" y="50098"/>
                  <a:pt x="651" y="50587"/>
                  <a:pt x="651" y="51021"/>
                </a:cubicBezTo>
                <a:lnTo>
                  <a:pt x="353" y="51455"/>
                </a:lnTo>
                <a:cubicBezTo>
                  <a:pt x="516" y="51590"/>
                  <a:pt x="678" y="51699"/>
                  <a:pt x="841" y="51834"/>
                </a:cubicBezTo>
                <a:cubicBezTo>
                  <a:pt x="760" y="52160"/>
                  <a:pt x="678" y="52485"/>
                  <a:pt x="570" y="52784"/>
                </a:cubicBezTo>
                <a:cubicBezTo>
                  <a:pt x="760" y="53299"/>
                  <a:pt x="1194" y="53625"/>
                  <a:pt x="1438" y="54113"/>
                </a:cubicBezTo>
                <a:lnTo>
                  <a:pt x="1085" y="54330"/>
                </a:lnTo>
                <a:lnTo>
                  <a:pt x="1329" y="54601"/>
                </a:lnTo>
                <a:cubicBezTo>
                  <a:pt x="678" y="55496"/>
                  <a:pt x="1329" y="56771"/>
                  <a:pt x="1817" y="57639"/>
                </a:cubicBezTo>
                <a:cubicBezTo>
                  <a:pt x="1817" y="57991"/>
                  <a:pt x="2007" y="58290"/>
                  <a:pt x="2279" y="58507"/>
                </a:cubicBezTo>
                <a:lnTo>
                  <a:pt x="1845" y="58832"/>
                </a:lnTo>
                <a:cubicBezTo>
                  <a:pt x="1926" y="59321"/>
                  <a:pt x="1899" y="59809"/>
                  <a:pt x="1790" y="60270"/>
                </a:cubicBezTo>
                <a:lnTo>
                  <a:pt x="2468" y="60216"/>
                </a:lnTo>
                <a:lnTo>
                  <a:pt x="1953" y="60758"/>
                </a:lnTo>
                <a:cubicBezTo>
                  <a:pt x="1980" y="60948"/>
                  <a:pt x="2007" y="61111"/>
                  <a:pt x="2062" y="61273"/>
                </a:cubicBezTo>
                <a:lnTo>
                  <a:pt x="2143" y="60731"/>
                </a:lnTo>
                <a:lnTo>
                  <a:pt x="2767" y="61273"/>
                </a:lnTo>
                <a:lnTo>
                  <a:pt x="3391" y="60704"/>
                </a:lnTo>
                <a:lnTo>
                  <a:pt x="3933" y="61138"/>
                </a:lnTo>
                <a:cubicBezTo>
                  <a:pt x="3608" y="61111"/>
                  <a:pt x="3309" y="61111"/>
                  <a:pt x="3011" y="61111"/>
                </a:cubicBezTo>
                <a:cubicBezTo>
                  <a:pt x="3147" y="61246"/>
                  <a:pt x="3391" y="61518"/>
                  <a:pt x="3526" y="61626"/>
                </a:cubicBezTo>
                <a:cubicBezTo>
                  <a:pt x="3709" y="61558"/>
                  <a:pt x="3882" y="61526"/>
                  <a:pt x="4045" y="61526"/>
                </a:cubicBezTo>
                <a:cubicBezTo>
                  <a:pt x="4533" y="61526"/>
                  <a:pt x="4930" y="61816"/>
                  <a:pt x="5235" y="62304"/>
                </a:cubicBezTo>
                <a:cubicBezTo>
                  <a:pt x="5054" y="62286"/>
                  <a:pt x="4876" y="62277"/>
                  <a:pt x="4700" y="62277"/>
                </a:cubicBezTo>
                <a:cubicBezTo>
                  <a:pt x="4346" y="62277"/>
                  <a:pt x="3996" y="62313"/>
                  <a:pt x="3635" y="62386"/>
                </a:cubicBezTo>
                <a:cubicBezTo>
                  <a:pt x="3336" y="61979"/>
                  <a:pt x="2848" y="61816"/>
                  <a:pt x="2414" y="61572"/>
                </a:cubicBezTo>
                <a:lnTo>
                  <a:pt x="2414" y="61572"/>
                </a:lnTo>
                <a:cubicBezTo>
                  <a:pt x="2279" y="62114"/>
                  <a:pt x="2550" y="62494"/>
                  <a:pt x="2902" y="62874"/>
                </a:cubicBezTo>
                <a:cubicBezTo>
                  <a:pt x="2970" y="62851"/>
                  <a:pt x="3038" y="62840"/>
                  <a:pt x="3104" y="62840"/>
                </a:cubicBezTo>
                <a:cubicBezTo>
                  <a:pt x="3354" y="62840"/>
                  <a:pt x="3576" y="62996"/>
                  <a:pt x="3662" y="63254"/>
                </a:cubicBezTo>
                <a:lnTo>
                  <a:pt x="4204" y="63226"/>
                </a:lnTo>
                <a:cubicBezTo>
                  <a:pt x="4379" y="63323"/>
                  <a:pt x="4595" y="63614"/>
                  <a:pt x="4803" y="63614"/>
                </a:cubicBezTo>
                <a:cubicBezTo>
                  <a:pt x="4886" y="63614"/>
                  <a:pt x="4968" y="63567"/>
                  <a:pt x="5045" y="63443"/>
                </a:cubicBezTo>
                <a:cubicBezTo>
                  <a:pt x="5289" y="63525"/>
                  <a:pt x="5506" y="63579"/>
                  <a:pt x="5750" y="63660"/>
                </a:cubicBezTo>
                <a:lnTo>
                  <a:pt x="6266" y="63226"/>
                </a:lnTo>
                <a:lnTo>
                  <a:pt x="6835" y="63470"/>
                </a:lnTo>
                <a:lnTo>
                  <a:pt x="6971" y="63254"/>
                </a:lnTo>
                <a:lnTo>
                  <a:pt x="7134" y="63470"/>
                </a:lnTo>
                <a:cubicBezTo>
                  <a:pt x="7239" y="63342"/>
                  <a:pt x="7339" y="63279"/>
                  <a:pt x="7429" y="63279"/>
                </a:cubicBezTo>
                <a:cubicBezTo>
                  <a:pt x="7550" y="63279"/>
                  <a:pt x="7653" y="63390"/>
                  <a:pt x="7730" y="63606"/>
                </a:cubicBezTo>
                <a:lnTo>
                  <a:pt x="8056" y="63118"/>
                </a:lnTo>
                <a:cubicBezTo>
                  <a:pt x="8124" y="63113"/>
                  <a:pt x="8192" y="63111"/>
                  <a:pt x="8259" y="63111"/>
                </a:cubicBezTo>
                <a:cubicBezTo>
                  <a:pt x="8598" y="63111"/>
                  <a:pt x="8933" y="63168"/>
                  <a:pt x="9249" y="63281"/>
                </a:cubicBezTo>
                <a:cubicBezTo>
                  <a:pt x="9525" y="63005"/>
                  <a:pt x="9868" y="62945"/>
                  <a:pt x="10225" y="62945"/>
                </a:cubicBezTo>
                <a:cubicBezTo>
                  <a:pt x="10324" y="62945"/>
                  <a:pt x="10424" y="62949"/>
                  <a:pt x="10524" y="62955"/>
                </a:cubicBezTo>
                <a:lnTo>
                  <a:pt x="10524" y="63470"/>
                </a:lnTo>
                <a:cubicBezTo>
                  <a:pt x="10551" y="63281"/>
                  <a:pt x="10578" y="63091"/>
                  <a:pt x="10606" y="62901"/>
                </a:cubicBezTo>
                <a:cubicBezTo>
                  <a:pt x="10758" y="62876"/>
                  <a:pt x="10910" y="62855"/>
                  <a:pt x="11057" y="62855"/>
                </a:cubicBezTo>
                <a:cubicBezTo>
                  <a:pt x="11380" y="62855"/>
                  <a:pt x="11675" y="62953"/>
                  <a:pt x="11880" y="63308"/>
                </a:cubicBezTo>
                <a:cubicBezTo>
                  <a:pt x="11799" y="63118"/>
                  <a:pt x="11718" y="62928"/>
                  <a:pt x="11636" y="62738"/>
                </a:cubicBezTo>
                <a:cubicBezTo>
                  <a:pt x="12423" y="62684"/>
                  <a:pt x="13210" y="62575"/>
                  <a:pt x="13996" y="62494"/>
                </a:cubicBezTo>
                <a:cubicBezTo>
                  <a:pt x="14105" y="62630"/>
                  <a:pt x="14267" y="62901"/>
                  <a:pt x="14376" y="63037"/>
                </a:cubicBezTo>
                <a:cubicBezTo>
                  <a:pt x="14349" y="62874"/>
                  <a:pt x="14349" y="62521"/>
                  <a:pt x="14349" y="62358"/>
                </a:cubicBezTo>
                <a:lnTo>
                  <a:pt x="14349" y="62358"/>
                </a:lnTo>
                <a:lnTo>
                  <a:pt x="14945" y="62847"/>
                </a:lnTo>
                <a:cubicBezTo>
                  <a:pt x="14973" y="62711"/>
                  <a:pt x="15000" y="62494"/>
                  <a:pt x="15027" y="62386"/>
                </a:cubicBezTo>
                <a:lnTo>
                  <a:pt x="15461" y="62711"/>
                </a:lnTo>
                <a:lnTo>
                  <a:pt x="15461" y="62331"/>
                </a:lnTo>
                <a:cubicBezTo>
                  <a:pt x="16085" y="62196"/>
                  <a:pt x="16681" y="62114"/>
                  <a:pt x="17305" y="62060"/>
                </a:cubicBezTo>
                <a:cubicBezTo>
                  <a:pt x="17489" y="61910"/>
                  <a:pt x="17724" y="61831"/>
                  <a:pt x="17960" y="61831"/>
                </a:cubicBezTo>
                <a:cubicBezTo>
                  <a:pt x="18107" y="61831"/>
                  <a:pt x="18255" y="61862"/>
                  <a:pt x="18390" y="61924"/>
                </a:cubicBezTo>
                <a:lnTo>
                  <a:pt x="18851" y="61626"/>
                </a:lnTo>
                <a:lnTo>
                  <a:pt x="19312" y="62196"/>
                </a:lnTo>
                <a:lnTo>
                  <a:pt x="19394" y="61518"/>
                </a:lnTo>
                <a:lnTo>
                  <a:pt x="19584" y="61735"/>
                </a:lnTo>
                <a:cubicBezTo>
                  <a:pt x="19686" y="61640"/>
                  <a:pt x="19787" y="61605"/>
                  <a:pt x="19886" y="61605"/>
                </a:cubicBezTo>
                <a:cubicBezTo>
                  <a:pt x="20128" y="61605"/>
                  <a:pt x="20364" y="61813"/>
                  <a:pt x="20614" y="61870"/>
                </a:cubicBezTo>
                <a:cubicBezTo>
                  <a:pt x="20533" y="61626"/>
                  <a:pt x="20479" y="61382"/>
                  <a:pt x="20424" y="61111"/>
                </a:cubicBezTo>
                <a:lnTo>
                  <a:pt x="20424" y="61111"/>
                </a:lnTo>
                <a:lnTo>
                  <a:pt x="20641" y="61165"/>
                </a:lnTo>
                <a:cubicBezTo>
                  <a:pt x="20858" y="61355"/>
                  <a:pt x="21130" y="61490"/>
                  <a:pt x="21428" y="61518"/>
                </a:cubicBezTo>
                <a:cubicBezTo>
                  <a:pt x="21374" y="61382"/>
                  <a:pt x="21292" y="61138"/>
                  <a:pt x="21265" y="61002"/>
                </a:cubicBezTo>
                <a:lnTo>
                  <a:pt x="21265" y="61002"/>
                </a:lnTo>
                <a:cubicBezTo>
                  <a:pt x="21386" y="61140"/>
                  <a:pt x="21538" y="61212"/>
                  <a:pt x="21696" y="61212"/>
                </a:cubicBezTo>
                <a:cubicBezTo>
                  <a:pt x="21788" y="61212"/>
                  <a:pt x="21881" y="61188"/>
                  <a:pt x="21971" y="61138"/>
                </a:cubicBezTo>
                <a:lnTo>
                  <a:pt x="21781" y="60867"/>
                </a:lnTo>
                <a:lnTo>
                  <a:pt x="21971" y="61084"/>
                </a:lnTo>
                <a:cubicBezTo>
                  <a:pt x="22215" y="60894"/>
                  <a:pt x="22459" y="60731"/>
                  <a:pt x="22730" y="60568"/>
                </a:cubicBezTo>
                <a:lnTo>
                  <a:pt x="22730" y="60568"/>
                </a:lnTo>
                <a:lnTo>
                  <a:pt x="22215" y="61002"/>
                </a:lnTo>
                <a:cubicBezTo>
                  <a:pt x="22332" y="61094"/>
                  <a:pt x="22449" y="61135"/>
                  <a:pt x="22552" y="61135"/>
                </a:cubicBezTo>
                <a:cubicBezTo>
                  <a:pt x="22782" y="61135"/>
                  <a:pt x="22941" y="60931"/>
                  <a:pt x="22866" y="60650"/>
                </a:cubicBezTo>
                <a:lnTo>
                  <a:pt x="22866" y="60650"/>
                </a:lnTo>
                <a:cubicBezTo>
                  <a:pt x="23272" y="60894"/>
                  <a:pt x="23761" y="60785"/>
                  <a:pt x="24195" y="60948"/>
                </a:cubicBezTo>
                <a:lnTo>
                  <a:pt x="23869" y="60650"/>
                </a:lnTo>
                <a:cubicBezTo>
                  <a:pt x="24656" y="60107"/>
                  <a:pt x="25659" y="60297"/>
                  <a:pt x="26473" y="59836"/>
                </a:cubicBezTo>
                <a:cubicBezTo>
                  <a:pt x="26663" y="59944"/>
                  <a:pt x="26880" y="60053"/>
                  <a:pt x="27070" y="60107"/>
                </a:cubicBezTo>
                <a:lnTo>
                  <a:pt x="26663" y="59700"/>
                </a:lnTo>
                <a:cubicBezTo>
                  <a:pt x="26927" y="59568"/>
                  <a:pt x="27209" y="59436"/>
                  <a:pt x="27479" y="59304"/>
                </a:cubicBezTo>
                <a:lnTo>
                  <a:pt x="27479" y="59304"/>
                </a:lnTo>
                <a:lnTo>
                  <a:pt x="27070" y="59700"/>
                </a:lnTo>
                <a:cubicBezTo>
                  <a:pt x="27152" y="59773"/>
                  <a:pt x="27223" y="59809"/>
                  <a:pt x="27281" y="59809"/>
                </a:cubicBezTo>
                <a:cubicBezTo>
                  <a:pt x="27374" y="59809"/>
                  <a:pt x="27433" y="59712"/>
                  <a:pt x="27450" y="59510"/>
                </a:cubicBezTo>
                <a:cubicBezTo>
                  <a:pt x="27537" y="59425"/>
                  <a:pt x="27623" y="59340"/>
                  <a:pt x="27710" y="59256"/>
                </a:cubicBezTo>
                <a:lnTo>
                  <a:pt x="27710" y="59256"/>
                </a:lnTo>
                <a:lnTo>
                  <a:pt x="27911" y="59456"/>
                </a:lnTo>
                <a:lnTo>
                  <a:pt x="28155" y="59212"/>
                </a:lnTo>
                <a:lnTo>
                  <a:pt x="28011" y="58961"/>
                </a:lnTo>
                <a:lnTo>
                  <a:pt x="28011" y="58961"/>
                </a:lnTo>
                <a:cubicBezTo>
                  <a:pt x="27911" y="59059"/>
                  <a:pt x="27811" y="59157"/>
                  <a:pt x="27710" y="59256"/>
                </a:cubicBezTo>
                <a:lnTo>
                  <a:pt x="27710" y="59256"/>
                </a:lnTo>
                <a:lnTo>
                  <a:pt x="27667" y="59212"/>
                </a:lnTo>
                <a:cubicBezTo>
                  <a:pt x="27605" y="59243"/>
                  <a:pt x="27542" y="59274"/>
                  <a:pt x="27479" y="59304"/>
                </a:cubicBezTo>
                <a:lnTo>
                  <a:pt x="27479" y="59304"/>
                </a:lnTo>
                <a:lnTo>
                  <a:pt x="27948" y="58851"/>
                </a:lnTo>
                <a:lnTo>
                  <a:pt x="27948" y="58851"/>
                </a:lnTo>
                <a:lnTo>
                  <a:pt x="27938" y="58832"/>
                </a:lnTo>
                <a:cubicBezTo>
                  <a:pt x="27950" y="58830"/>
                  <a:pt x="27961" y="58828"/>
                  <a:pt x="27973" y="58827"/>
                </a:cubicBezTo>
                <a:lnTo>
                  <a:pt x="27973" y="58827"/>
                </a:lnTo>
                <a:lnTo>
                  <a:pt x="27948" y="58851"/>
                </a:lnTo>
                <a:lnTo>
                  <a:pt x="27948" y="58851"/>
                </a:lnTo>
                <a:lnTo>
                  <a:pt x="28011" y="58961"/>
                </a:lnTo>
                <a:lnTo>
                  <a:pt x="28011" y="58961"/>
                </a:lnTo>
                <a:cubicBezTo>
                  <a:pt x="28064" y="58910"/>
                  <a:pt x="28116" y="58859"/>
                  <a:pt x="28168" y="58808"/>
                </a:cubicBezTo>
                <a:lnTo>
                  <a:pt x="28168" y="58808"/>
                </a:lnTo>
                <a:cubicBezTo>
                  <a:pt x="28102" y="58811"/>
                  <a:pt x="28037" y="58817"/>
                  <a:pt x="27973" y="58827"/>
                </a:cubicBezTo>
                <a:lnTo>
                  <a:pt x="27973" y="58827"/>
                </a:lnTo>
                <a:lnTo>
                  <a:pt x="30821" y="56073"/>
                </a:lnTo>
                <a:lnTo>
                  <a:pt x="30821" y="56073"/>
                </a:lnTo>
                <a:cubicBezTo>
                  <a:pt x="30643" y="56129"/>
                  <a:pt x="30459" y="56164"/>
                  <a:pt x="30270" y="56174"/>
                </a:cubicBezTo>
                <a:cubicBezTo>
                  <a:pt x="30648" y="56069"/>
                  <a:pt x="30913" y="55704"/>
                  <a:pt x="31277" y="55633"/>
                </a:cubicBezTo>
                <a:lnTo>
                  <a:pt x="31277" y="55633"/>
                </a:lnTo>
                <a:lnTo>
                  <a:pt x="43065" y="44236"/>
                </a:lnTo>
                <a:lnTo>
                  <a:pt x="43065" y="44236"/>
                </a:lnTo>
                <a:cubicBezTo>
                  <a:pt x="39762" y="47468"/>
                  <a:pt x="35912" y="51234"/>
                  <a:pt x="31426" y="55621"/>
                </a:cubicBezTo>
                <a:lnTo>
                  <a:pt x="31426" y="55621"/>
                </a:lnTo>
                <a:cubicBezTo>
                  <a:pt x="31418" y="55621"/>
                  <a:pt x="31410" y="55620"/>
                  <a:pt x="31401" y="55620"/>
                </a:cubicBezTo>
                <a:cubicBezTo>
                  <a:pt x="31358" y="55620"/>
                  <a:pt x="31317" y="55625"/>
                  <a:pt x="31277" y="55633"/>
                </a:cubicBezTo>
                <a:lnTo>
                  <a:pt x="31277" y="55633"/>
                </a:lnTo>
                <a:lnTo>
                  <a:pt x="30821" y="56073"/>
                </a:lnTo>
                <a:lnTo>
                  <a:pt x="30821" y="56073"/>
                </a:lnTo>
                <a:cubicBezTo>
                  <a:pt x="30898" y="56049"/>
                  <a:pt x="30974" y="56021"/>
                  <a:pt x="31049" y="55990"/>
                </a:cubicBezTo>
                <a:lnTo>
                  <a:pt x="31049" y="55990"/>
                </a:lnTo>
                <a:cubicBezTo>
                  <a:pt x="30116" y="56902"/>
                  <a:pt x="29156" y="57841"/>
                  <a:pt x="28168" y="58808"/>
                </a:cubicBezTo>
                <a:lnTo>
                  <a:pt x="28168" y="58808"/>
                </a:lnTo>
                <a:cubicBezTo>
                  <a:pt x="28202" y="58806"/>
                  <a:pt x="28236" y="58805"/>
                  <a:pt x="28270" y="58805"/>
                </a:cubicBezTo>
                <a:cubicBezTo>
                  <a:pt x="28495" y="58805"/>
                  <a:pt x="28724" y="58841"/>
                  <a:pt x="28941" y="58914"/>
                </a:cubicBezTo>
                <a:lnTo>
                  <a:pt x="28209" y="59212"/>
                </a:lnTo>
                <a:cubicBezTo>
                  <a:pt x="28296" y="59268"/>
                  <a:pt x="28376" y="59292"/>
                  <a:pt x="28451" y="59292"/>
                </a:cubicBezTo>
                <a:cubicBezTo>
                  <a:pt x="28776" y="59292"/>
                  <a:pt x="29013" y="58856"/>
                  <a:pt x="29321" y="58724"/>
                </a:cubicBezTo>
                <a:cubicBezTo>
                  <a:pt x="29484" y="58832"/>
                  <a:pt x="29701" y="58941"/>
                  <a:pt x="29891" y="59049"/>
                </a:cubicBezTo>
                <a:cubicBezTo>
                  <a:pt x="29809" y="58914"/>
                  <a:pt x="29647" y="58615"/>
                  <a:pt x="29565" y="58480"/>
                </a:cubicBezTo>
                <a:cubicBezTo>
                  <a:pt x="29595" y="58477"/>
                  <a:pt x="29625" y="58476"/>
                  <a:pt x="29656" y="58476"/>
                </a:cubicBezTo>
                <a:cubicBezTo>
                  <a:pt x="29810" y="58476"/>
                  <a:pt x="29962" y="58512"/>
                  <a:pt x="30096" y="58580"/>
                </a:cubicBezTo>
                <a:lnTo>
                  <a:pt x="30096" y="58580"/>
                </a:lnTo>
                <a:cubicBezTo>
                  <a:pt x="30362" y="58813"/>
                  <a:pt x="30147" y="58985"/>
                  <a:pt x="29999" y="59158"/>
                </a:cubicBezTo>
                <a:cubicBezTo>
                  <a:pt x="30762" y="59736"/>
                  <a:pt x="28822" y="59856"/>
                  <a:pt x="29568" y="60431"/>
                </a:cubicBezTo>
                <a:lnTo>
                  <a:pt x="29568" y="60431"/>
                </a:lnTo>
                <a:lnTo>
                  <a:pt x="32353" y="57723"/>
                </a:lnTo>
                <a:lnTo>
                  <a:pt x="32522" y="57883"/>
                </a:lnTo>
                <a:cubicBezTo>
                  <a:pt x="32766" y="57612"/>
                  <a:pt x="33010" y="57341"/>
                  <a:pt x="33281" y="57069"/>
                </a:cubicBezTo>
                <a:lnTo>
                  <a:pt x="33498" y="57503"/>
                </a:lnTo>
                <a:cubicBezTo>
                  <a:pt x="33742" y="57151"/>
                  <a:pt x="34068" y="56825"/>
                  <a:pt x="34420" y="56581"/>
                </a:cubicBezTo>
                <a:cubicBezTo>
                  <a:pt x="34475" y="56717"/>
                  <a:pt x="34556" y="56988"/>
                  <a:pt x="34610" y="57124"/>
                </a:cubicBezTo>
                <a:lnTo>
                  <a:pt x="34692" y="56445"/>
                </a:lnTo>
                <a:cubicBezTo>
                  <a:pt x="34963" y="56391"/>
                  <a:pt x="35234" y="56337"/>
                  <a:pt x="35505" y="56283"/>
                </a:cubicBezTo>
                <a:cubicBezTo>
                  <a:pt x="35831" y="55984"/>
                  <a:pt x="36211" y="55740"/>
                  <a:pt x="36617" y="55577"/>
                </a:cubicBezTo>
                <a:lnTo>
                  <a:pt x="36238" y="55388"/>
                </a:lnTo>
                <a:lnTo>
                  <a:pt x="36997" y="55062"/>
                </a:lnTo>
                <a:lnTo>
                  <a:pt x="36536" y="55360"/>
                </a:lnTo>
                <a:lnTo>
                  <a:pt x="36889" y="55632"/>
                </a:lnTo>
                <a:cubicBezTo>
                  <a:pt x="37106" y="55415"/>
                  <a:pt x="37323" y="55225"/>
                  <a:pt x="37540" y="55008"/>
                </a:cubicBezTo>
                <a:cubicBezTo>
                  <a:pt x="37513" y="54926"/>
                  <a:pt x="37431" y="54791"/>
                  <a:pt x="37404" y="54710"/>
                </a:cubicBezTo>
                <a:lnTo>
                  <a:pt x="37404" y="54710"/>
                </a:lnTo>
                <a:lnTo>
                  <a:pt x="37775" y="55189"/>
                </a:lnTo>
                <a:lnTo>
                  <a:pt x="38160" y="54807"/>
                </a:lnTo>
                <a:lnTo>
                  <a:pt x="38160" y="54807"/>
                </a:lnTo>
                <a:cubicBezTo>
                  <a:pt x="38081" y="54940"/>
                  <a:pt x="37971" y="55127"/>
                  <a:pt x="37900" y="55248"/>
                </a:cubicBezTo>
                <a:lnTo>
                  <a:pt x="37900" y="55248"/>
                </a:lnTo>
                <a:lnTo>
                  <a:pt x="37855" y="55293"/>
                </a:lnTo>
                <a:lnTo>
                  <a:pt x="37855" y="55293"/>
                </a:lnTo>
                <a:lnTo>
                  <a:pt x="37775" y="55189"/>
                </a:lnTo>
                <a:lnTo>
                  <a:pt x="31654" y="61273"/>
                </a:lnTo>
                <a:cubicBezTo>
                  <a:pt x="31700" y="61320"/>
                  <a:pt x="31760" y="61340"/>
                  <a:pt x="31826" y="61340"/>
                </a:cubicBezTo>
                <a:cubicBezTo>
                  <a:pt x="32109" y="61340"/>
                  <a:pt x="32506" y="60973"/>
                  <a:pt x="32440" y="60731"/>
                </a:cubicBezTo>
                <a:lnTo>
                  <a:pt x="32440" y="60731"/>
                </a:lnTo>
                <a:cubicBezTo>
                  <a:pt x="32531" y="60821"/>
                  <a:pt x="32623" y="60909"/>
                  <a:pt x="32717" y="60994"/>
                </a:cubicBezTo>
                <a:lnTo>
                  <a:pt x="32717" y="60994"/>
                </a:lnTo>
                <a:lnTo>
                  <a:pt x="33213" y="60484"/>
                </a:lnTo>
                <a:lnTo>
                  <a:pt x="33213" y="60484"/>
                </a:lnTo>
                <a:cubicBezTo>
                  <a:pt x="33223" y="60493"/>
                  <a:pt x="33233" y="60501"/>
                  <a:pt x="33244" y="60510"/>
                </a:cubicBezTo>
                <a:lnTo>
                  <a:pt x="33244" y="60510"/>
                </a:lnTo>
                <a:lnTo>
                  <a:pt x="32721" y="60998"/>
                </a:lnTo>
                <a:lnTo>
                  <a:pt x="32721" y="60998"/>
                </a:lnTo>
                <a:cubicBezTo>
                  <a:pt x="32720" y="60997"/>
                  <a:pt x="32718" y="60996"/>
                  <a:pt x="32717" y="60994"/>
                </a:cubicBezTo>
                <a:lnTo>
                  <a:pt x="32717" y="60994"/>
                </a:lnTo>
                <a:lnTo>
                  <a:pt x="32630" y="61084"/>
                </a:lnTo>
                <a:lnTo>
                  <a:pt x="32721" y="60998"/>
                </a:lnTo>
                <a:lnTo>
                  <a:pt x="32721" y="60998"/>
                </a:lnTo>
                <a:cubicBezTo>
                  <a:pt x="34427" y="62552"/>
                  <a:pt x="36585" y="63325"/>
                  <a:pt x="38741" y="63325"/>
                </a:cubicBezTo>
                <a:cubicBezTo>
                  <a:pt x="41062" y="63325"/>
                  <a:pt x="43382" y="62430"/>
                  <a:pt x="45134" y="60650"/>
                </a:cubicBezTo>
                <a:cubicBezTo>
                  <a:pt x="48098" y="57663"/>
                  <a:pt x="48513" y="53118"/>
                  <a:pt x="46426" y="49688"/>
                </a:cubicBezTo>
                <a:lnTo>
                  <a:pt x="46426" y="49688"/>
                </a:lnTo>
                <a:lnTo>
                  <a:pt x="46680" y="49773"/>
                </a:lnTo>
                <a:cubicBezTo>
                  <a:pt x="46707" y="49719"/>
                  <a:pt x="46789" y="49583"/>
                  <a:pt x="46816" y="49529"/>
                </a:cubicBezTo>
                <a:lnTo>
                  <a:pt x="47196" y="49393"/>
                </a:lnTo>
                <a:lnTo>
                  <a:pt x="47060" y="49041"/>
                </a:lnTo>
                <a:lnTo>
                  <a:pt x="47738" y="49203"/>
                </a:lnTo>
                <a:cubicBezTo>
                  <a:pt x="47657" y="49095"/>
                  <a:pt x="47521" y="48851"/>
                  <a:pt x="47467" y="48742"/>
                </a:cubicBezTo>
                <a:lnTo>
                  <a:pt x="47467" y="48742"/>
                </a:lnTo>
                <a:lnTo>
                  <a:pt x="48118" y="48797"/>
                </a:lnTo>
                <a:lnTo>
                  <a:pt x="48118" y="48688"/>
                </a:lnTo>
                <a:cubicBezTo>
                  <a:pt x="47767" y="48442"/>
                  <a:pt x="47927" y="48254"/>
                  <a:pt x="48157" y="48254"/>
                </a:cubicBezTo>
                <a:cubicBezTo>
                  <a:pt x="48282" y="48254"/>
                  <a:pt x="48429" y="48310"/>
                  <a:pt x="48525" y="48444"/>
                </a:cubicBezTo>
                <a:lnTo>
                  <a:pt x="48606" y="48363"/>
                </a:lnTo>
                <a:cubicBezTo>
                  <a:pt x="48508" y="48167"/>
                  <a:pt x="48537" y="47962"/>
                  <a:pt x="48636" y="47809"/>
                </a:cubicBezTo>
                <a:lnTo>
                  <a:pt x="48636" y="47809"/>
                </a:lnTo>
                <a:cubicBezTo>
                  <a:pt x="47823" y="48161"/>
                  <a:pt x="46955" y="48406"/>
                  <a:pt x="46050" y="48523"/>
                </a:cubicBezTo>
                <a:lnTo>
                  <a:pt x="46050" y="48523"/>
                </a:lnTo>
                <a:lnTo>
                  <a:pt x="48349" y="46372"/>
                </a:lnTo>
                <a:lnTo>
                  <a:pt x="48349" y="46372"/>
                </a:lnTo>
                <a:cubicBezTo>
                  <a:pt x="48406" y="46452"/>
                  <a:pt x="48465" y="46528"/>
                  <a:pt x="48525" y="46599"/>
                </a:cubicBezTo>
                <a:cubicBezTo>
                  <a:pt x="48525" y="46469"/>
                  <a:pt x="48525" y="46338"/>
                  <a:pt x="48525" y="46208"/>
                </a:cubicBezTo>
                <a:lnTo>
                  <a:pt x="48525" y="46208"/>
                </a:lnTo>
                <a:lnTo>
                  <a:pt x="48349" y="46372"/>
                </a:lnTo>
                <a:lnTo>
                  <a:pt x="48349" y="46372"/>
                </a:lnTo>
                <a:cubicBezTo>
                  <a:pt x="48339" y="46359"/>
                  <a:pt x="48330" y="46345"/>
                  <a:pt x="48320" y="46332"/>
                </a:cubicBezTo>
                <a:lnTo>
                  <a:pt x="48320" y="46332"/>
                </a:lnTo>
                <a:lnTo>
                  <a:pt x="48525" y="46123"/>
                </a:lnTo>
                <a:lnTo>
                  <a:pt x="48525" y="46123"/>
                </a:lnTo>
                <a:cubicBezTo>
                  <a:pt x="48525" y="46151"/>
                  <a:pt x="48525" y="46179"/>
                  <a:pt x="48525" y="46208"/>
                </a:cubicBezTo>
                <a:lnTo>
                  <a:pt x="48826" y="45926"/>
                </a:lnTo>
                <a:lnTo>
                  <a:pt x="48763" y="45880"/>
                </a:lnTo>
                <a:lnTo>
                  <a:pt x="48956" y="45684"/>
                </a:lnTo>
                <a:lnTo>
                  <a:pt x="48977" y="45784"/>
                </a:lnTo>
                <a:lnTo>
                  <a:pt x="50297" y="44549"/>
                </a:lnTo>
                <a:lnTo>
                  <a:pt x="50297" y="44549"/>
                </a:lnTo>
                <a:cubicBezTo>
                  <a:pt x="50312" y="44553"/>
                  <a:pt x="50326" y="44554"/>
                  <a:pt x="50339" y="44554"/>
                </a:cubicBezTo>
                <a:cubicBezTo>
                  <a:pt x="50431" y="44554"/>
                  <a:pt x="50493" y="44479"/>
                  <a:pt x="50544" y="44318"/>
                </a:cubicBezTo>
                <a:lnTo>
                  <a:pt x="50544" y="44318"/>
                </a:lnTo>
                <a:lnTo>
                  <a:pt x="50297" y="44549"/>
                </a:lnTo>
                <a:lnTo>
                  <a:pt x="50297" y="44549"/>
                </a:lnTo>
                <a:cubicBezTo>
                  <a:pt x="50255" y="44540"/>
                  <a:pt x="50207" y="44518"/>
                  <a:pt x="50152" y="44484"/>
                </a:cubicBezTo>
                <a:lnTo>
                  <a:pt x="50748" y="43877"/>
                </a:lnTo>
                <a:lnTo>
                  <a:pt x="50748" y="43877"/>
                </a:lnTo>
                <a:cubicBezTo>
                  <a:pt x="50775" y="43907"/>
                  <a:pt x="50793" y="43946"/>
                  <a:pt x="50809" y="43989"/>
                </a:cubicBezTo>
                <a:lnTo>
                  <a:pt x="50809" y="43989"/>
                </a:lnTo>
                <a:cubicBezTo>
                  <a:pt x="51550" y="43165"/>
                  <a:pt x="52144" y="42501"/>
                  <a:pt x="52620" y="41970"/>
                </a:cubicBezTo>
                <a:lnTo>
                  <a:pt x="52620" y="41970"/>
                </a:lnTo>
                <a:lnTo>
                  <a:pt x="52008" y="42593"/>
                </a:lnTo>
                <a:lnTo>
                  <a:pt x="52008" y="42593"/>
                </a:lnTo>
                <a:cubicBezTo>
                  <a:pt x="52011" y="42584"/>
                  <a:pt x="52014" y="42575"/>
                  <a:pt x="52017" y="42566"/>
                </a:cubicBezTo>
                <a:lnTo>
                  <a:pt x="52017" y="42566"/>
                </a:lnTo>
                <a:lnTo>
                  <a:pt x="51865" y="42721"/>
                </a:lnTo>
                <a:lnTo>
                  <a:pt x="51865" y="42721"/>
                </a:lnTo>
                <a:cubicBezTo>
                  <a:pt x="51873" y="42719"/>
                  <a:pt x="51881" y="42717"/>
                  <a:pt x="51889" y="42714"/>
                </a:cubicBezTo>
                <a:lnTo>
                  <a:pt x="51889" y="42714"/>
                </a:lnTo>
                <a:lnTo>
                  <a:pt x="50748" y="43877"/>
                </a:lnTo>
                <a:lnTo>
                  <a:pt x="50748" y="43877"/>
                </a:lnTo>
                <a:cubicBezTo>
                  <a:pt x="50745" y="43874"/>
                  <a:pt x="50742" y="43871"/>
                  <a:pt x="50739" y="43868"/>
                </a:cubicBezTo>
                <a:lnTo>
                  <a:pt x="50739" y="43868"/>
                </a:lnTo>
                <a:lnTo>
                  <a:pt x="51865" y="42721"/>
                </a:lnTo>
                <a:lnTo>
                  <a:pt x="51865" y="42721"/>
                </a:lnTo>
                <a:cubicBezTo>
                  <a:pt x="51850" y="42724"/>
                  <a:pt x="51835" y="42725"/>
                  <a:pt x="51819" y="42725"/>
                </a:cubicBezTo>
                <a:cubicBezTo>
                  <a:pt x="51673" y="42725"/>
                  <a:pt x="51497" y="42604"/>
                  <a:pt x="51457" y="42461"/>
                </a:cubicBezTo>
                <a:lnTo>
                  <a:pt x="51457" y="42461"/>
                </a:lnTo>
                <a:cubicBezTo>
                  <a:pt x="51489" y="42323"/>
                  <a:pt x="51623" y="42258"/>
                  <a:pt x="51753" y="42258"/>
                </a:cubicBezTo>
                <a:cubicBezTo>
                  <a:pt x="51858" y="42258"/>
                  <a:pt x="51960" y="42299"/>
                  <a:pt x="52006" y="42377"/>
                </a:cubicBezTo>
                <a:lnTo>
                  <a:pt x="52006" y="42377"/>
                </a:lnTo>
                <a:cubicBezTo>
                  <a:pt x="51938" y="42072"/>
                  <a:pt x="52003" y="41847"/>
                  <a:pt x="51956" y="41847"/>
                </a:cubicBezTo>
                <a:cubicBezTo>
                  <a:pt x="51902" y="41847"/>
                  <a:pt x="51704" y="42133"/>
                  <a:pt x="51005" y="42910"/>
                </a:cubicBezTo>
                <a:lnTo>
                  <a:pt x="51005" y="42910"/>
                </a:lnTo>
                <a:lnTo>
                  <a:pt x="49206" y="44754"/>
                </a:lnTo>
                <a:lnTo>
                  <a:pt x="49206" y="44754"/>
                </a:lnTo>
                <a:cubicBezTo>
                  <a:pt x="48624" y="45243"/>
                  <a:pt x="47821" y="45968"/>
                  <a:pt x="46707" y="47023"/>
                </a:cubicBezTo>
                <a:lnTo>
                  <a:pt x="46707" y="47023"/>
                </a:lnTo>
                <a:lnTo>
                  <a:pt x="46707" y="46925"/>
                </a:lnTo>
                <a:lnTo>
                  <a:pt x="46707" y="46925"/>
                </a:lnTo>
                <a:cubicBezTo>
                  <a:pt x="46745" y="46885"/>
                  <a:pt x="46781" y="46847"/>
                  <a:pt x="46817" y="46809"/>
                </a:cubicBezTo>
                <a:lnTo>
                  <a:pt x="46817" y="46809"/>
                </a:lnTo>
                <a:lnTo>
                  <a:pt x="47141" y="46545"/>
                </a:lnTo>
                <a:lnTo>
                  <a:pt x="47064" y="46545"/>
                </a:lnTo>
                <a:cubicBezTo>
                  <a:pt x="47244" y="46352"/>
                  <a:pt x="47395" y="46189"/>
                  <a:pt x="47519" y="46050"/>
                </a:cubicBezTo>
                <a:lnTo>
                  <a:pt x="47519" y="46050"/>
                </a:lnTo>
                <a:cubicBezTo>
                  <a:pt x="47538" y="46068"/>
                  <a:pt x="47556" y="46089"/>
                  <a:pt x="47575" y="46111"/>
                </a:cubicBezTo>
                <a:cubicBezTo>
                  <a:pt x="47575" y="46072"/>
                  <a:pt x="47573" y="46033"/>
                  <a:pt x="47570" y="45993"/>
                </a:cubicBezTo>
                <a:lnTo>
                  <a:pt x="47570" y="45993"/>
                </a:lnTo>
                <a:cubicBezTo>
                  <a:pt x="48005" y="45506"/>
                  <a:pt x="48089" y="45364"/>
                  <a:pt x="48023" y="45364"/>
                </a:cubicBezTo>
                <a:cubicBezTo>
                  <a:pt x="47974" y="45364"/>
                  <a:pt x="47843" y="45441"/>
                  <a:pt x="47711" y="45515"/>
                </a:cubicBezTo>
                <a:lnTo>
                  <a:pt x="47578" y="45647"/>
                </a:lnTo>
                <a:lnTo>
                  <a:pt x="47578" y="45647"/>
                </a:lnTo>
                <a:cubicBezTo>
                  <a:pt x="47744" y="45305"/>
                  <a:pt x="47801" y="44899"/>
                  <a:pt x="47955" y="44565"/>
                </a:cubicBezTo>
                <a:lnTo>
                  <a:pt x="47955" y="44565"/>
                </a:lnTo>
                <a:lnTo>
                  <a:pt x="47603" y="44864"/>
                </a:lnTo>
                <a:cubicBezTo>
                  <a:pt x="47575" y="45053"/>
                  <a:pt x="47548" y="45243"/>
                  <a:pt x="47548" y="45433"/>
                </a:cubicBezTo>
                <a:cubicBezTo>
                  <a:pt x="46659" y="45888"/>
                  <a:pt x="46230" y="46746"/>
                  <a:pt x="45696" y="47514"/>
                </a:cubicBezTo>
                <a:lnTo>
                  <a:pt x="45696" y="47514"/>
                </a:lnTo>
                <a:lnTo>
                  <a:pt x="45151" y="48054"/>
                </a:lnTo>
                <a:lnTo>
                  <a:pt x="45151" y="48054"/>
                </a:lnTo>
                <a:cubicBezTo>
                  <a:pt x="45119" y="48021"/>
                  <a:pt x="45086" y="47988"/>
                  <a:pt x="45053" y="47956"/>
                </a:cubicBezTo>
                <a:lnTo>
                  <a:pt x="44410" y="48595"/>
                </a:lnTo>
                <a:lnTo>
                  <a:pt x="44410" y="48595"/>
                </a:lnTo>
                <a:cubicBezTo>
                  <a:pt x="43809" y="48570"/>
                  <a:pt x="43199" y="48489"/>
                  <a:pt x="42583" y="48348"/>
                </a:cubicBezTo>
                <a:lnTo>
                  <a:pt x="42583" y="48348"/>
                </a:lnTo>
                <a:lnTo>
                  <a:pt x="51406" y="39578"/>
                </a:lnTo>
                <a:lnTo>
                  <a:pt x="51406" y="39578"/>
                </a:lnTo>
                <a:cubicBezTo>
                  <a:pt x="51365" y="39639"/>
                  <a:pt x="51327" y="39700"/>
                  <a:pt x="51291" y="39764"/>
                </a:cubicBezTo>
                <a:cubicBezTo>
                  <a:pt x="51888" y="39303"/>
                  <a:pt x="52404" y="38734"/>
                  <a:pt x="52946" y="38218"/>
                </a:cubicBezTo>
                <a:lnTo>
                  <a:pt x="52882" y="38111"/>
                </a:lnTo>
                <a:lnTo>
                  <a:pt x="51406" y="39578"/>
                </a:lnTo>
                <a:lnTo>
                  <a:pt x="51406" y="39578"/>
                </a:lnTo>
                <a:cubicBezTo>
                  <a:pt x="51793" y="38999"/>
                  <a:pt x="52373" y="38574"/>
                  <a:pt x="52865" y="38083"/>
                </a:cubicBezTo>
                <a:lnTo>
                  <a:pt x="52882" y="38111"/>
                </a:lnTo>
                <a:lnTo>
                  <a:pt x="54302" y="36699"/>
                </a:lnTo>
                <a:lnTo>
                  <a:pt x="54302" y="36699"/>
                </a:lnTo>
                <a:cubicBezTo>
                  <a:pt x="54492" y="37547"/>
                  <a:pt x="54567" y="38384"/>
                  <a:pt x="54540" y="39197"/>
                </a:cubicBezTo>
                <a:lnTo>
                  <a:pt x="54540" y="39197"/>
                </a:lnTo>
                <a:cubicBezTo>
                  <a:pt x="55273" y="38373"/>
                  <a:pt x="56231" y="37737"/>
                  <a:pt x="56879" y="36808"/>
                </a:cubicBezTo>
                <a:cubicBezTo>
                  <a:pt x="56933" y="36916"/>
                  <a:pt x="57015" y="37133"/>
                  <a:pt x="57069" y="37269"/>
                </a:cubicBezTo>
                <a:cubicBezTo>
                  <a:pt x="56852" y="37486"/>
                  <a:pt x="56635" y="37703"/>
                  <a:pt x="56418" y="37947"/>
                </a:cubicBezTo>
                <a:cubicBezTo>
                  <a:pt x="56359" y="37935"/>
                  <a:pt x="56308" y="37929"/>
                  <a:pt x="56264" y="37929"/>
                </a:cubicBezTo>
                <a:cubicBezTo>
                  <a:pt x="55918" y="37929"/>
                  <a:pt x="55991" y="38276"/>
                  <a:pt x="56255" y="38517"/>
                </a:cubicBezTo>
                <a:lnTo>
                  <a:pt x="55306" y="39466"/>
                </a:lnTo>
                <a:lnTo>
                  <a:pt x="54899" y="39303"/>
                </a:lnTo>
                <a:cubicBezTo>
                  <a:pt x="54756" y="39432"/>
                  <a:pt x="54644" y="39612"/>
                  <a:pt x="54506" y="39739"/>
                </a:cubicBezTo>
                <a:lnTo>
                  <a:pt x="54506" y="39739"/>
                </a:lnTo>
                <a:cubicBezTo>
                  <a:pt x="54500" y="39809"/>
                  <a:pt x="54493" y="39878"/>
                  <a:pt x="54485" y="39947"/>
                </a:cubicBezTo>
                <a:lnTo>
                  <a:pt x="54485" y="39947"/>
                </a:lnTo>
                <a:cubicBezTo>
                  <a:pt x="54398" y="39982"/>
                  <a:pt x="54018" y="40409"/>
                  <a:pt x="52620" y="41970"/>
                </a:cubicBezTo>
                <a:lnTo>
                  <a:pt x="52620" y="41970"/>
                </a:lnTo>
                <a:lnTo>
                  <a:pt x="54468" y="40087"/>
                </a:lnTo>
                <a:lnTo>
                  <a:pt x="54468" y="40087"/>
                </a:lnTo>
                <a:cubicBezTo>
                  <a:pt x="54355" y="40972"/>
                  <a:pt x="54121" y="41821"/>
                  <a:pt x="53783" y="42618"/>
                </a:cubicBezTo>
                <a:lnTo>
                  <a:pt x="53783" y="42618"/>
                </a:lnTo>
                <a:cubicBezTo>
                  <a:pt x="54777" y="41645"/>
                  <a:pt x="55745" y="40623"/>
                  <a:pt x="56662" y="39574"/>
                </a:cubicBezTo>
                <a:cubicBezTo>
                  <a:pt x="56727" y="39790"/>
                  <a:pt x="56805" y="39872"/>
                  <a:pt x="56889" y="39872"/>
                </a:cubicBezTo>
                <a:cubicBezTo>
                  <a:pt x="57123" y="39872"/>
                  <a:pt x="57405" y="39239"/>
                  <a:pt x="57584" y="39059"/>
                </a:cubicBezTo>
                <a:lnTo>
                  <a:pt x="57259" y="38951"/>
                </a:lnTo>
                <a:cubicBezTo>
                  <a:pt x="57828" y="38489"/>
                  <a:pt x="58235" y="37784"/>
                  <a:pt x="59022" y="37730"/>
                </a:cubicBezTo>
                <a:lnTo>
                  <a:pt x="58588" y="37296"/>
                </a:lnTo>
                <a:lnTo>
                  <a:pt x="58778" y="37188"/>
                </a:lnTo>
                <a:cubicBezTo>
                  <a:pt x="58832" y="37296"/>
                  <a:pt x="58967" y="37567"/>
                  <a:pt x="59022" y="37703"/>
                </a:cubicBezTo>
                <a:cubicBezTo>
                  <a:pt x="59212" y="37513"/>
                  <a:pt x="59401" y="37350"/>
                  <a:pt x="59591" y="37188"/>
                </a:cubicBezTo>
                <a:cubicBezTo>
                  <a:pt x="59591" y="36916"/>
                  <a:pt x="59673" y="36672"/>
                  <a:pt x="59808" y="36455"/>
                </a:cubicBezTo>
                <a:lnTo>
                  <a:pt x="59808" y="37133"/>
                </a:lnTo>
                <a:cubicBezTo>
                  <a:pt x="60107" y="36726"/>
                  <a:pt x="60432" y="36347"/>
                  <a:pt x="60785" y="35940"/>
                </a:cubicBezTo>
                <a:cubicBezTo>
                  <a:pt x="60595" y="35587"/>
                  <a:pt x="60731" y="35153"/>
                  <a:pt x="61110" y="34963"/>
                </a:cubicBezTo>
                <a:cubicBezTo>
                  <a:pt x="61137" y="35153"/>
                  <a:pt x="61165" y="35506"/>
                  <a:pt x="61192" y="35696"/>
                </a:cubicBezTo>
                <a:cubicBezTo>
                  <a:pt x="61354" y="35180"/>
                  <a:pt x="61653" y="34719"/>
                  <a:pt x="61599" y="34123"/>
                </a:cubicBezTo>
                <a:lnTo>
                  <a:pt x="61599" y="34123"/>
                </a:lnTo>
                <a:lnTo>
                  <a:pt x="62005" y="34475"/>
                </a:lnTo>
                <a:cubicBezTo>
                  <a:pt x="62114" y="34150"/>
                  <a:pt x="62249" y="33878"/>
                  <a:pt x="62439" y="33607"/>
                </a:cubicBezTo>
                <a:lnTo>
                  <a:pt x="62195" y="33444"/>
                </a:lnTo>
                <a:cubicBezTo>
                  <a:pt x="62602" y="33309"/>
                  <a:pt x="63036" y="33119"/>
                  <a:pt x="62575" y="32712"/>
                </a:cubicBezTo>
                <a:cubicBezTo>
                  <a:pt x="63063" y="32251"/>
                  <a:pt x="63714" y="31980"/>
                  <a:pt x="64121" y="31437"/>
                </a:cubicBezTo>
                <a:lnTo>
                  <a:pt x="64121" y="31437"/>
                </a:lnTo>
                <a:cubicBezTo>
                  <a:pt x="63958" y="31492"/>
                  <a:pt x="63660" y="31654"/>
                  <a:pt x="63524" y="31736"/>
                </a:cubicBezTo>
                <a:lnTo>
                  <a:pt x="63416" y="31654"/>
                </a:lnTo>
                <a:cubicBezTo>
                  <a:pt x="63579" y="31437"/>
                  <a:pt x="63714" y="31220"/>
                  <a:pt x="63877" y="31003"/>
                </a:cubicBezTo>
                <a:lnTo>
                  <a:pt x="64013" y="31220"/>
                </a:lnTo>
                <a:cubicBezTo>
                  <a:pt x="64202" y="31003"/>
                  <a:pt x="64419" y="30786"/>
                  <a:pt x="64664" y="30596"/>
                </a:cubicBezTo>
                <a:lnTo>
                  <a:pt x="64528" y="30162"/>
                </a:lnTo>
                <a:cubicBezTo>
                  <a:pt x="64962" y="29728"/>
                  <a:pt x="65342" y="29295"/>
                  <a:pt x="65748" y="28833"/>
                </a:cubicBezTo>
                <a:cubicBezTo>
                  <a:pt x="65721" y="28725"/>
                  <a:pt x="65694" y="28508"/>
                  <a:pt x="65667" y="28399"/>
                </a:cubicBezTo>
                <a:lnTo>
                  <a:pt x="66074" y="28291"/>
                </a:lnTo>
                <a:lnTo>
                  <a:pt x="65938" y="27613"/>
                </a:lnTo>
                <a:lnTo>
                  <a:pt x="65938" y="27613"/>
                </a:lnTo>
                <a:cubicBezTo>
                  <a:pt x="66074" y="27694"/>
                  <a:pt x="66291" y="27884"/>
                  <a:pt x="66399" y="27965"/>
                </a:cubicBezTo>
                <a:cubicBezTo>
                  <a:pt x="66345" y="27748"/>
                  <a:pt x="66318" y="27504"/>
                  <a:pt x="66291" y="27260"/>
                </a:cubicBezTo>
                <a:lnTo>
                  <a:pt x="66942" y="27043"/>
                </a:lnTo>
                <a:lnTo>
                  <a:pt x="66562" y="26745"/>
                </a:lnTo>
                <a:lnTo>
                  <a:pt x="66915" y="26365"/>
                </a:lnTo>
                <a:lnTo>
                  <a:pt x="67050" y="26609"/>
                </a:lnTo>
                <a:cubicBezTo>
                  <a:pt x="67050" y="26311"/>
                  <a:pt x="67213" y="26040"/>
                  <a:pt x="67484" y="25904"/>
                </a:cubicBezTo>
                <a:cubicBezTo>
                  <a:pt x="67322" y="25741"/>
                  <a:pt x="67159" y="25551"/>
                  <a:pt x="66996" y="25389"/>
                </a:cubicBezTo>
                <a:cubicBezTo>
                  <a:pt x="67100" y="25252"/>
                  <a:pt x="67190" y="25201"/>
                  <a:pt x="67271" y="25201"/>
                </a:cubicBezTo>
                <a:cubicBezTo>
                  <a:pt x="67463" y="25201"/>
                  <a:pt x="67603" y="25491"/>
                  <a:pt x="67756" y="25606"/>
                </a:cubicBezTo>
                <a:cubicBezTo>
                  <a:pt x="67701" y="25199"/>
                  <a:pt x="67566" y="24765"/>
                  <a:pt x="67945" y="24439"/>
                </a:cubicBezTo>
                <a:lnTo>
                  <a:pt x="67810" y="24060"/>
                </a:lnTo>
                <a:cubicBezTo>
                  <a:pt x="68027" y="23951"/>
                  <a:pt x="68407" y="23978"/>
                  <a:pt x="68379" y="23626"/>
                </a:cubicBezTo>
                <a:cubicBezTo>
                  <a:pt x="68407" y="23137"/>
                  <a:pt x="68786" y="22622"/>
                  <a:pt x="68434" y="22188"/>
                </a:cubicBezTo>
                <a:lnTo>
                  <a:pt x="68434" y="22188"/>
                </a:lnTo>
                <a:lnTo>
                  <a:pt x="68705" y="22297"/>
                </a:lnTo>
                <a:cubicBezTo>
                  <a:pt x="68841" y="22134"/>
                  <a:pt x="68976" y="21971"/>
                  <a:pt x="69112" y="21835"/>
                </a:cubicBezTo>
                <a:cubicBezTo>
                  <a:pt x="69166" y="21537"/>
                  <a:pt x="69220" y="21239"/>
                  <a:pt x="69275" y="20913"/>
                </a:cubicBezTo>
                <a:lnTo>
                  <a:pt x="69573" y="21184"/>
                </a:lnTo>
                <a:lnTo>
                  <a:pt x="69627" y="21103"/>
                </a:lnTo>
                <a:cubicBezTo>
                  <a:pt x="69329" y="20723"/>
                  <a:pt x="69627" y="20289"/>
                  <a:pt x="69763" y="19910"/>
                </a:cubicBezTo>
                <a:lnTo>
                  <a:pt x="70088" y="19828"/>
                </a:lnTo>
                <a:cubicBezTo>
                  <a:pt x="70115" y="19069"/>
                  <a:pt x="70251" y="18336"/>
                  <a:pt x="70522" y="17658"/>
                </a:cubicBezTo>
                <a:lnTo>
                  <a:pt x="70929" y="17767"/>
                </a:lnTo>
                <a:lnTo>
                  <a:pt x="70414" y="17279"/>
                </a:lnTo>
                <a:cubicBezTo>
                  <a:pt x="70604" y="17089"/>
                  <a:pt x="70821" y="16899"/>
                  <a:pt x="71038" y="16736"/>
                </a:cubicBezTo>
                <a:cubicBezTo>
                  <a:pt x="70441" y="16438"/>
                  <a:pt x="71146" y="15922"/>
                  <a:pt x="70983" y="15461"/>
                </a:cubicBezTo>
                <a:cubicBezTo>
                  <a:pt x="71173" y="15299"/>
                  <a:pt x="71390" y="15136"/>
                  <a:pt x="71607" y="15000"/>
                </a:cubicBezTo>
                <a:lnTo>
                  <a:pt x="71607" y="15000"/>
                </a:lnTo>
                <a:lnTo>
                  <a:pt x="71146" y="15055"/>
                </a:lnTo>
                <a:cubicBezTo>
                  <a:pt x="71227" y="14729"/>
                  <a:pt x="71363" y="14404"/>
                  <a:pt x="71553" y="14132"/>
                </a:cubicBezTo>
                <a:cubicBezTo>
                  <a:pt x="71444" y="14078"/>
                  <a:pt x="71336" y="13997"/>
                  <a:pt x="71255" y="13942"/>
                </a:cubicBezTo>
                <a:lnTo>
                  <a:pt x="71580" y="13264"/>
                </a:lnTo>
                <a:cubicBezTo>
                  <a:pt x="71227" y="11203"/>
                  <a:pt x="71390" y="9060"/>
                  <a:pt x="70875" y="7026"/>
                </a:cubicBezTo>
                <a:lnTo>
                  <a:pt x="70577" y="7406"/>
                </a:lnTo>
                <a:lnTo>
                  <a:pt x="70848" y="7758"/>
                </a:lnTo>
                <a:cubicBezTo>
                  <a:pt x="70549" y="9169"/>
                  <a:pt x="70685" y="10633"/>
                  <a:pt x="70604" y="12071"/>
                </a:cubicBezTo>
                <a:cubicBezTo>
                  <a:pt x="70305" y="10823"/>
                  <a:pt x="70441" y="9521"/>
                  <a:pt x="70387" y="8246"/>
                </a:cubicBezTo>
                <a:lnTo>
                  <a:pt x="69953" y="8111"/>
                </a:lnTo>
                <a:cubicBezTo>
                  <a:pt x="70061" y="7704"/>
                  <a:pt x="70224" y="7324"/>
                  <a:pt x="70441" y="6972"/>
                </a:cubicBezTo>
                <a:cubicBezTo>
                  <a:pt x="70278" y="6890"/>
                  <a:pt x="70115" y="6782"/>
                  <a:pt x="69980" y="6700"/>
                </a:cubicBezTo>
                <a:cubicBezTo>
                  <a:pt x="69953" y="6456"/>
                  <a:pt x="69926" y="6239"/>
                  <a:pt x="69926" y="6022"/>
                </a:cubicBezTo>
                <a:cubicBezTo>
                  <a:pt x="69709" y="6212"/>
                  <a:pt x="69681" y="6538"/>
                  <a:pt x="69817" y="6782"/>
                </a:cubicBezTo>
                <a:lnTo>
                  <a:pt x="69519" y="6863"/>
                </a:lnTo>
                <a:cubicBezTo>
                  <a:pt x="69492" y="6483"/>
                  <a:pt x="69464" y="6077"/>
                  <a:pt x="69410" y="5697"/>
                </a:cubicBezTo>
                <a:lnTo>
                  <a:pt x="69275" y="6348"/>
                </a:lnTo>
                <a:lnTo>
                  <a:pt x="68922" y="6565"/>
                </a:lnTo>
                <a:cubicBezTo>
                  <a:pt x="68976" y="6321"/>
                  <a:pt x="69030" y="6049"/>
                  <a:pt x="69058" y="5805"/>
                </a:cubicBezTo>
                <a:lnTo>
                  <a:pt x="69058" y="5805"/>
                </a:lnTo>
                <a:lnTo>
                  <a:pt x="68596" y="5887"/>
                </a:lnTo>
                <a:lnTo>
                  <a:pt x="68596" y="5887"/>
                </a:lnTo>
                <a:lnTo>
                  <a:pt x="68949" y="5588"/>
                </a:lnTo>
                <a:cubicBezTo>
                  <a:pt x="68895" y="5534"/>
                  <a:pt x="68813" y="5344"/>
                  <a:pt x="68786" y="5263"/>
                </a:cubicBezTo>
                <a:cubicBezTo>
                  <a:pt x="69247" y="4558"/>
                  <a:pt x="68434" y="3771"/>
                  <a:pt x="68135" y="3174"/>
                </a:cubicBezTo>
                <a:lnTo>
                  <a:pt x="67918" y="3418"/>
                </a:lnTo>
                <a:cubicBezTo>
                  <a:pt x="67566" y="3093"/>
                  <a:pt x="66915" y="2795"/>
                  <a:pt x="67322" y="2225"/>
                </a:cubicBezTo>
                <a:cubicBezTo>
                  <a:pt x="67160" y="2163"/>
                  <a:pt x="66998" y="2112"/>
                  <a:pt x="66854" y="2112"/>
                </a:cubicBezTo>
                <a:cubicBezTo>
                  <a:pt x="66685" y="2112"/>
                  <a:pt x="66542" y="2182"/>
                  <a:pt x="66454" y="2388"/>
                </a:cubicBezTo>
                <a:lnTo>
                  <a:pt x="66182" y="2116"/>
                </a:lnTo>
                <a:cubicBezTo>
                  <a:pt x="66427" y="1927"/>
                  <a:pt x="66589" y="1710"/>
                  <a:pt x="66454" y="1384"/>
                </a:cubicBezTo>
                <a:lnTo>
                  <a:pt x="66454" y="1384"/>
                </a:lnTo>
                <a:cubicBezTo>
                  <a:pt x="66212" y="1485"/>
                  <a:pt x="65941" y="1541"/>
                  <a:pt x="65673" y="1541"/>
                </a:cubicBezTo>
                <a:cubicBezTo>
                  <a:pt x="65580" y="1541"/>
                  <a:pt x="65487" y="1534"/>
                  <a:pt x="65396" y="1520"/>
                </a:cubicBezTo>
                <a:lnTo>
                  <a:pt x="65857" y="1086"/>
                </a:lnTo>
                <a:lnTo>
                  <a:pt x="65287" y="733"/>
                </a:lnTo>
                <a:lnTo>
                  <a:pt x="65667" y="272"/>
                </a:lnTo>
                <a:cubicBezTo>
                  <a:pt x="65540" y="250"/>
                  <a:pt x="65415" y="240"/>
                  <a:pt x="65291" y="240"/>
                </a:cubicBezTo>
                <a:cubicBezTo>
                  <a:pt x="64488" y="240"/>
                  <a:pt x="63748" y="666"/>
                  <a:pt x="63090" y="1113"/>
                </a:cubicBezTo>
                <a:lnTo>
                  <a:pt x="62982" y="1032"/>
                </a:lnTo>
                <a:cubicBezTo>
                  <a:pt x="63063" y="869"/>
                  <a:pt x="63145" y="706"/>
                  <a:pt x="63226" y="543"/>
                </a:cubicBezTo>
                <a:cubicBezTo>
                  <a:pt x="63551" y="408"/>
                  <a:pt x="63850" y="245"/>
                  <a:pt x="64094" y="1"/>
                </a:cubicBezTo>
                <a:close/>
                <a:moveTo>
                  <a:pt x="28161" y="61623"/>
                </a:moveTo>
                <a:lnTo>
                  <a:pt x="1655" y="87584"/>
                </a:lnTo>
                <a:lnTo>
                  <a:pt x="1655" y="87584"/>
                </a:lnTo>
                <a:lnTo>
                  <a:pt x="27702" y="62246"/>
                </a:lnTo>
                <a:lnTo>
                  <a:pt x="27702" y="62246"/>
                </a:lnTo>
                <a:cubicBezTo>
                  <a:pt x="27859" y="62042"/>
                  <a:pt x="28011" y="61834"/>
                  <a:pt x="28161" y="616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251152" y="4963798"/>
            <a:ext cx="12513" cy="12211"/>
          </a:xfrm>
          <a:custGeom>
            <a:avLst/>
            <a:gdLst/>
            <a:ahLst/>
            <a:cxnLst/>
            <a:rect l="l" t="t" r="r" b="b"/>
            <a:pathLst>
              <a:path w="662" h="646" extrusionOk="0">
                <a:moveTo>
                  <a:pt x="570" y="0"/>
                </a:moveTo>
                <a:lnTo>
                  <a:pt x="570" y="0"/>
                </a:lnTo>
                <a:cubicBezTo>
                  <a:pt x="272" y="55"/>
                  <a:pt x="28" y="299"/>
                  <a:pt x="1" y="597"/>
                </a:cubicBezTo>
                <a:cubicBezTo>
                  <a:pt x="34" y="631"/>
                  <a:pt x="74" y="646"/>
                  <a:pt x="116" y="646"/>
                </a:cubicBezTo>
                <a:cubicBezTo>
                  <a:pt x="347" y="646"/>
                  <a:pt x="662" y="207"/>
                  <a:pt x="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2986" y="4603508"/>
            <a:ext cx="468839" cy="391833"/>
            <a:chOff x="11941" y="4642456"/>
            <a:chExt cx="530121" cy="442999"/>
          </a:xfrm>
        </p:grpSpPr>
        <p:sp>
          <p:nvSpPr>
            <p:cNvPr id="26" name="Google Shape;26;p4"/>
            <p:cNvSpPr/>
            <p:nvPr/>
          </p:nvSpPr>
          <p:spPr>
            <a:xfrm flipH="1">
              <a:off x="468210" y="4642456"/>
              <a:ext cx="73852" cy="442999"/>
            </a:xfrm>
            <a:custGeom>
              <a:avLst/>
              <a:gdLst/>
              <a:ahLst/>
              <a:cxnLst/>
              <a:rect l="l" t="t" r="r" b="b"/>
              <a:pathLst>
                <a:path w="3907" h="23436" extrusionOk="0">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354398" y="4642456"/>
              <a:ext cx="73852" cy="442999"/>
            </a:xfrm>
            <a:custGeom>
              <a:avLst/>
              <a:gdLst/>
              <a:ahLst/>
              <a:cxnLst/>
              <a:rect l="l" t="t" r="r" b="b"/>
              <a:pathLst>
                <a:path w="3907" h="23436" extrusionOk="0">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240113" y="4642456"/>
              <a:ext cx="73795" cy="442999"/>
            </a:xfrm>
            <a:custGeom>
              <a:avLst/>
              <a:gdLst/>
              <a:ahLst/>
              <a:cxnLst/>
              <a:rect l="l" t="t" r="r" b="b"/>
              <a:pathLst>
                <a:path w="3904" h="23436" extrusionOk="0">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126245" y="4642456"/>
              <a:ext cx="73852" cy="442999"/>
            </a:xfrm>
            <a:custGeom>
              <a:avLst/>
              <a:gdLst/>
              <a:ahLst/>
              <a:cxnLst/>
              <a:rect l="l" t="t" r="r" b="b"/>
              <a:pathLst>
                <a:path w="3907" h="23436" extrusionOk="0">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11941" y="4642456"/>
              <a:ext cx="74325" cy="442999"/>
            </a:xfrm>
            <a:custGeom>
              <a:avLst/>
              <a:gdLst/>
              <a:ahLst/>
              <a:cxnLst/>
              <a:rect l="l" t="t" r="r" b="b"/>
              <a:pathLst>
                <a:path w="3932" h="23436" extrusionOk="0">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2">
  <p:cSld name="CUSTOM_20_1_1_1">
    <p:spTree>
      <p:nvGrpSpPr>
        <p:cNvPr id="1" name="Shape 430"/>
        <p:cNvGrpSpPr/>
        <p:nvPr/>
      </p:nvGrpSpPr>
      <p:grpSpPr>
        <a:xfrm>
          <a:off x="0" y="0"/>
          <a:ext cx="0" cy="0"/>
          <a:chOff x="0" y="0"/>
          <a:chExt cx="0" cy="0"/>
        </a:xfrm>
      </p:grpSpPr>
      <p:sp>
        <p:nvSpPr>
          <p:cNvPr id="431" name="Google Shape;431;p31"/>
          <p:cNvSpPr txBox="1">
            <a:spLocks noGrp="1"/>
          </p:cNvSpPr>
          <p:nvPr>
            <p:ph type="title"/>
          </p:nvPr>
        </p:nvSpPr>
        <p:spPr>
          <a:xfrm>
            <a:off x="720000" y="540134"/>
            <a:ext cx="436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432" name="Google Shape;432;p31"/>
          <p:cNvSpPr txBox="1">
            <a:spLocks noGrp="1"/>
          </p:cNvSpPr>
          <p:nvPr>
            <p:ph type="title" idx="2"/>
          </p:nvPr>
        </p:nvSpPr>
        <p:spPr>
          <a:xfrm>
            <a:off x="2615083" y="3460000"/>
            <a:ext cx="20433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33" name="Google Shape;433;p31"/>
          <p:cNvSpPr txBox="1">
            <a:spLocks noGrp="1"/>
          </p:cNvSpPr>
          <p:nvPr>
            <p:ph type="subTitle" idx="1"/>
          </p:nvPr>
        </p:nvSpPr>
        <p:spPr>
          <a:xfrm>
            <a:off x="2851950" y="3923425"/>
            <a:ext cx="1569600" cy="692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31"/>
          <p:cNvSpPr txBox="1">
            <a:spLocks noGrp="1"/>
          </p:cNvSpPr>
          <p:nvPr>
            <p:ph type="title" idx="3"/>
          </p:nvPr>
        </p:nvSpPr>
        <p:spPr>
          <a:xfrm>
            <a:off x="725925" y="3452825"/>
            <a:ext cx="20433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35" name="Google Shape;435;p31"/>
          <p:cNvSpPr txBox="1">
            <a:spLocks noGrp="1"/>
          </p:cNvSpPr>
          <p:nvPr>
            <p:ph type="subTitle" idx="4"/>
          </p:nvPr>
        </p:nvSpPr>
        <p:spPr>
          <a:xfrm>
            <a:off x="962800" y="3916250"/>
            <a:ext cx="1569600" cy="692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31"/>
          <p:cNvSpPr txBox="1">
            <a:spLocks noGrp="1"/>
          </p:cNvSpPr>
          <p:nvPr>
            <p:ph type="title" idx="5"/>
          </p:nvPr>
        </p:nvSpPr>
        <p:spPr>
          <a:xfrm>
            <a:off x="4504242" y="3460003"/>
            <a:ext cx="20433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37" name="Google Shape;437;p31"/>
          <p:cNvSpPr txBox="1">
            <a:spLocks noGrp="1"/>
          </p:cNvSpPr>
          <p:nvPr>
            <p:ph type="subTitle" idx="6"/>
          </p:nvPr>
        </p:nvSpPr>
        <p:spPr>
          <a:xfrm>
            <a:off x="4741100" y="3916250"/>
            <a:ext cx="1569600" cy="692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8" name="Google Shape;438;p31"/>
          <p:cNvSpPr txBox="1">
            <a:spLocks noGrp="1"/>
          </p:cNvSpPr>
          <p:nvPr>
            <p:ph type="title" idx="7"/>
          </p:nvPr>
        </p:nvSpPr>
        <p:spPr>
          <a:xfrm>
            <a:off x="6393400" y="3460003"/>
            <a:ext cx="2043300" cy="417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439" name="Google Shape;439;p31"/>
          <p:cNvSpPr txBox="1">
            <a:spLocks noGrp="1"/>
          </p:cNvSpPr>
          <p:nvPr>
            <p:ph type="subTitle" idx="8"/>
          </p:nvPr>
        </p:nvSpPr>
        <p:spPr>
          <a:xfrm>
            <a:off x="6630250" y="3916250"/>
            <a:ext cx="1569600" cy="692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p:cSld name="CUSTOM_17">
    <p:spTree>
      <p:nvGrpSpPr>
        <p:cNvPr id="1" name="Shape 440"/>
        <p:cNvGrpSpPr/>
        <p:nvPr/>
      </p:nvGrpSpPr>
      <p:grpSpPr>
        <a:xfrm>
          <a:off x="0" y="0"/>
          <a:ext cx="0" cy="0"/>
          <a:chOff x="0" y="0"/>
          <a:chExt cx="0" cy="0"/>
        </a:xfrm>
      </p:grpSpPr>
      <p:sp>
        <p:nvSpPr>
          <p:cNvPr id="441" name="Google Shape;441;p32"/>
          <p:cNvSpPr txBox="1">
            <a:spLocks noGrp="1"/>
          </p:cNvSpPr>
          <p:nvPr>
            <p:ph type="title" hasCustomPrompt="1"/>
          </p:nvPr>
        </p:nvSpPr>
        <p:spPr>
          <a:xfrm>
            <a:off x="6503400" y="1265675"/>
            <a:ext cx="1920600" cy="11424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r>
              <a:t>xx%</a:t>
            </a:r>
          </a:p>
        </p:txBody>
      </p:sp>
      <p:sp>
        <p:nvSpPr>
          <p:cNvPr id="442" name="Google Shape;442;p32"/>
          <p:cNvSpPr txBox="1">
            <a:spLocks noGrp="1"/>
          </p:cNvSpPr>
          <p:nvPr>
            <p:ph type="title" idx="2"/>
          </p:nvPr>
        </p:nvSpPr>
        <p:spPr>
          <a:xfrm>
            <a:off x="5439600" y="2339375"/>
            <a:ext cx="29844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000"/>
              <a:buFont typeface="Merriweather"/>
              <a:buNone/>
              <a:defRPr sz="3000">
                <a:latin typeface="Merriweather"/>
                <a:ea typeface="Merriweather"/>
                <a:cs typeface="Merriweather"/>
                <a:sym typeface="Merriweather"/>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443" name="Google Shape;443;p32"/>
          <p:cNvSpPr txBox="1">
            <a:spLocks noGrp="1"/>
          </p:cNvSpPr>
          <p:nvPr>
            <p:ph type="subTitle" idx="1"/>
          </p:nvPr>
        </p:nvSpPr>
        <p:spPr>
          <a:xfrm>
            <a:off x="5740975" y="2912075"/>
            <a:ext cx="2682900" cy="650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444" name="Google Shape;444;p32"/>
          <p:cNvSpPr/>
          <p:nvPr/>
        </p:nvSpPr>
        <p:spPr>
          <a:xfrm rot="-5779059" flipH="1">
            <a:off x="6768990" y="-1841165"/>
            <a:ext cx="2602199" cy="301527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rot="7348272">
            <a:off x="6852422" y="3625442"/>
            <a:ext cx="2879387" cy="2853719"/>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rot="-4707170">
            <a:off x="-435950" y="-799769"/>
            <a:ext cx="2761607" cy="267954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2">
  <p:cSld name="CUSTOM_17_1">
    <p:spTree>
      <p:nvGrpSpPr>
        <p:cNvPr id="1" name="Shape 447"/>
        <p:cNvGrpSpPr/>
        <p:nvPr/>
      </p:nvGrpSpPr>
      <p:grpSpPr>
        <a:xfrm>
          <a:off x="0" y="0"/>
          <a:ext cx="0" cy="0"/>
          <a:chOff x="0" y="0"/>
          <a:chExt cx="0" cy="0"/>
        </a:xfrm>
      </p:grpSpPr>
      <p:sp>
        <p:nvSpPr>
          <p:cNvPr id="448" name="Google Shape;448;p33"/>
          <p:cNvSpPr/>
          <p:nvPr/>
        </p:nvSpPr>
        <p:spPr>
          <a:xfrm rot="1932055">
            <a:off x="6547110" y="3506742"/>
            <a:ext cx="4535890" cy="3557159"/>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rot="-1932150" flipH="1">
            <a:off x="5458454" y="-2873615"/>
            <a:ext cx="6713193" cy="5264655"/>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rot="6299825">
            <a:off x="6827124" y="3745982"/>
            <a:ext cx="3193746" cy="1725327"/>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rot="4142427">
            <a:off x="-4328694" y="-3756600"/>
            <a:ext cx="8394227" cy="6858356"/>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rot="-2699267">
            <a:off x="-1080025" y="3265746"/>
            <a:ext cx="3292787" cy="3815581"/>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33"/>
          <p:cNvGrpSpPr/>
          <p:nvPr/>
        </p:nvGrpSpPr>
        <p:grpSpPr>
          <a:xfrm rot="3600037" flipH="1">
            <a:off x="7531066" y="-902922"/>
            <a:ext cx="1886827" cy="1669323"/>
            <a:chOff x="1749700" y="889800"/>
            <a:chExt cx="4276500" cy="3783525"/>
          </a:xfrm>
        </p:grpSpPr>
        <p:sp>
          <p:nvSpPr>
            <p:cNvPr id="454" name="Google Shape;454;p33"/>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3"/>
          <p:cNvGrpSpPr/>
          <p:nvPr/>
        </p:nvGrpSpPr>
        <p:grpSpPr>
          <a:xfrm rot="10024353">
            <a:off x="1795246" y="4719142"/>
            <a:ext cx="1886715" cy="1669224"/>
            <a:chOff x="1749700" y="889800"/>
            <a:chExt cx="4276500" cy="3783525"/>
          </a:xfrm>
        </p:grpSpPr>
        <p:sp>
          <p:nvSpPr>
            <p:cNvPr id="504" name="Google Shape;504;p33"/>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33"/>
          <p:cNvSpPr/>
          <p:nvPr/>
        </p:nvSpPr>
        <p:spPr>
          <a:xfrm rot="-1991898">
            <a:off x="-920214" y="3578957"/>
            <a:ext cx="1946811" cy="2476722"/>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txBox="1">
            <a:spLocks noGrp="1"/>
          </p:cNvSpPr>
          <p:nvPr>
            <p:ph type="title" hasCustomPrompt="1"/>
          </p:nvPr>
        </p:nvSpPr>
        <p:spPr>
          <a:xfrm>
            <a:off x="3611700" y="1265675"/>
            <a:ext cx="1920600" cy="11424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r>
              <a:t>xx%</a:t>
            </a:r>
          </a:p>
        </p:txBody>
      </p:sp>
      <p:sp>
        <p:nvSpPr>
          <p:cNvPr id="555" name="Google Shape;555;p33"/>
          <p:cNvSpPr txBox="1">
            <a:spLocks noGrp="1"/>
          </p:cNvSpPr>
          <p:nvPr>
            <p:ph type="title" idx="2"/>
          </p:nvPr>
        </p:nvSpPr>
        <p:spPr>
          <a:xfrm>
            <a:off x="3079800" y="2339375"/>
            <a:ext cx="29844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3000"/>
              <a:buFont typeface="Merriweather"/>
              <a:buNone/>
              <a:defRPr>
                <a:latin typeface="Merriweather"/>
                <a:ea typeface="Merriweather"/>
                <a:cs typeface="Merriweather"/>
                <a:sym typeface="Merriweather"/>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556" name="Google Shape;556;p33"/>
          <p:cNvSpPr txBox="1">
            <a:spLocks noGrp="1"/>
          </p:cNvSpPr>
          <p:nvPr>
            <p:ph type="subTitle" idx="1"/>
          </p:nvPr>
        </p:nvSpPr>
        <p:spPr>
          <a:xfrm>
            <a:off x="3230550" y="2912075"/>
            <a:ext cx="2682900" cy="650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grpSp>
        <p:nvGrpSpPr>
          <p:cNvPr id="557" name="Google Shape;557;p33"/>
          <p:cNvGrpSpPr/>
          <p:nvPr/>
        </p:nvGrpSpPr>
        <p:grpSpPr>
          <a:xfrm rot="-4500040">
            <a:off x="246950" y="2535759"/>
            <a:ext cx="1237347" cy="1555143"/>
            <a:chOff x="8112943" y="2396104"/>
            <a:chExt cx="1237384" cy="1555190"/>
          </a:xfrm>
        </p:grpSpPr>
        <p:sp>
          <p:nvSpPr>
            <p:cNvPr id="558" name="Google Shape;558;p33"/>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3">
  <p:cSld name="CUSTOM_17_1_1">
    <p:spTree>
      <p:nvGrpSpPr>
        <p:cNvPr id="1" name="Shape 560"/>
        <p:cNvGrpSpPr/>
        <p:nvPr/>
      </p:nvGrpSpPr>
      <p:grpSpPr>
        <a:xfrm>
          <a:off x="0" y="0"/>
          <a:ext cx="0" cy="0"/>
          <a:chOff x="0" y="0"/>
          <a:chExt cx="0" cy="0"/>
        </a:xfrm>
      </p:grpSpPr>
      <p:sp>
        <p:nvSpPr>
          <p:cNvPr id="561" name="Google Shape;561;p34"/>
          <p:cNvSpPr txBox="1">
            <a:spLocks noGrp="1"/>
          </p:cNvSpPr>
          <p:nvPr>
            <p:ph type="title" hasCustomPrompt="1"/>
          </p:nvPr>
        </p:nvSpPr>
        <p:spPr>
          <a:xfrm>
            <a:off x="6503400" y="1265675"/>
            <a:ext cx="1920600" cy="11424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algn="r" rtl="0">
              <a:spcBef>
                <a:spcPts val="0"/>
              </a:spcBef>
              <a:spcAft>
                <a:spcPts val="0"/>
              </a:spcAft>
              <a:buSzPts val="3500"/>
              <a:buNone/>
              <a:defRPr sz="3500"/>
            </a:lvl2pPr>
            <a:lvl3pPr lvl="2" algn="r" rtl="0">
              <a:spcBef>
                <a:spcPts val="0"/>
              </a:spcBef>
              <a:spcAft>
                <a:spcPts val="0"/>
              </a:spcAft>
              <a:buSzPts val="3500"/>
              <a:buNone/>
              <a:defRPr sz="3500"/>
            </a:lvl3pPr>
            <a:lvl4pPr lvl="3" algn="r" rtl="0">
              <a:spcBef>
                <a:spcPts val="0"/>
              </a:spcBef>
              <a:spcAft>
                <a:spcPts val="0"/>
              </a:spcAft>
              <a:buSzPts val="3500"/>
              <a:buNone/>
              <a:defRPr sz="3500"/>
            </a:lvl4pPr>
            <a:lvl5pPr lvl="4" algn="r" rtl="0">
              <a:spcBef>
                <a:spcPts val="0"/>
              </a:spcBef>
              <a:spcAft>
                <a:spcPts val="0"/>
              </a:spcAft>
              <a:buSzPts val="3500"/>
              <a:buNone/>
              <a:defRPr sz="3500"/>
            </a:lvl5pPr>
            <a:lvl6pPr lvl="5" algn="r" rtl="0">
              <a:spcBef>
                <a:spcPts val="0"/>
              </a:spcBef>
              <a:spcAft>
                <a:spcPts val="0"/>
              </a:spcAft>
              <a:buSzPts val="3500"/>
              <a:buNone/>
              <a:defRPr sz="3500"/>
            </a:lvl6pPr>
            <a:lvl7pPr lvl="6" algn="r" rtl="0">
              <a:spcBef>
                <a:spcPts val="0"/>
              </a:spcBef>
              <a:spcAft>
                <a:spcPts val="0"/>
              </a:spcAft>
              <a:buSzPts val="3500"/>
              <a:buNone/>
              <a:defRPr sz="3500"/>
            </a:lvl7pPr>
            <a:lvl8pPr lvl="7" algn="r" rtl="0">
              <a:spcBef>
                <a:spcPts val="0"/>
              </a:spcBef>
              <a:spcAft>
                <a:spcPts val="0"/>
              </a:spcAft>
              <a:buSzPts val="3500"/>
              <a:buNone/>
              <a:defRPr sz="3500"/>
            </a:lvl8pPr>
            <a:lvl9pPr lvl="8" algn="r" rtl="0">
              <a:spcBef>
                <a:spcPts val="0"/>
              </a:spcBef>
              <a:spcAft>
                <a:spcPts val="0"/>
              </a:spcAft>
              <a:buSzPts val="3500"/>
              <a:buNone/>
              <a:defRPr sz="3500"/>
            </a:lvl9pPr>
          </a:lstStyle>
          <a:p>
            <a:r>
              <a:t>xx%</a:t>
            </a:r>
          </a:p>
        </p:txBody>
      </p:sp>
      <p:sp>
        <p:nvSpPr>
          <p:cNvPr id="562" name="Google Shape;562;p34"/>
          <p:cNvSpPr txBox="1">
            <a:spLocks noGrp="1"/>
          </p:cNvSpPr>
          <p:nvPr>
            <p:ph type="title" idx="2"/>
          </p:nvPr>
        </p:nvSpPr>
        <p:spPr>
          <a:xfrm>
            <a:off x="713225" y="2339375"/>
            <a:ext cx="2984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a:latin typeface="Merriweather"/>
                <a:ea typeface="Merriweather"/>
                <a:cs typeface="Merriweather"/>
                <a:sym typeface="Merriweather"/>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563" name="Google Shape;563;p34"/>
          <p:cNvSpPr txBox="1">
            <a:spLocks noGrp="1"/>
          </p:cNvSpPr>
          <p:nvPr>
            <p:ph type="subTitle" idx="1"/>
          </p:nvPr>
        </p:nvSpPr>
        <p:spPr>
          <a:xfrm>
            <a:off x="713225" y="2912075"/>
            <a:ext cx="2682900" cy="650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title">
  <p:cSld name="CUSTOM_14">
    <p:spTree>
      <p:nvGrpSpPr>
        <p:cNvPr id="1" name="Shape 564"/>
        <p:cNvGrpSpPr/>
        <p:nvPr/>
      </p:nvGrpSpPr>
      <p:grpSpPr>
        <a:xfrm>
          <a:off x="0" y="0"/>
          <a:ext cx="0" cy="0"/>
          <a:chOff x="0" y="0"/>
          <a:chExt cx="0" cy="0"/>
        </a:xfrm>
      </p:grpSpPr>
      <p:sp>
        <p:nvSpPr>
          <p:cNvPr id="565" name="Google Shape;565;p35"/>
          <p:cNvSpPr/>
          <p:nvPr/>
        </p:nvSpPr>
        <p:spPr>
          <a:xfrm rot="4142348">
            <a:off x="-664432" y="3627548"/>
            <a:ext cx="2727523" cy="2228468"/>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txBox="1">
            <a:spLocks noGrp="1"/>
          </p:cNvSpPr>
          <p:nvPr>
            <p:ph type="title"/>
          </p:nvPr>
        </p:nvSpPr>
        <p:spPr>
          <a:xfrm>
            <a:off x="1831950" y="1590450"/>
            <a:ext cx="5480100" cy="1361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6500"/>
              <a:buFont typeface="Merriweather"/>
              <a:buNone/>
              <a:defRPr sz="8500" b="1">
                <a:latin typeface="Merriweather"/>
                <a:ea typeface="Merriweather"/>
                <a:cs typeface="Merriweather"/>
                <a:sym typeface="Merriweather"/>
              </a:defRPr>
            </a:lvl1pPr>
            <a:lvl2pPr lvl="1" algn="ctr" rtl="0">
              <a:spcBef>
                <a:spcPts val="0"/>
              </a:spcBef>
              <a:spcAft>
                <a:spcPts val="0"/>
              </a:spcAft>
              <a:buSzPts val="6500"/>
              <a:buFont typeface="Merriweather"/>
              <a:buNone/>
              <a:defRPr sz="6500" b="1">
                <a:latin typeface="Merriweather"/>
                <a:ea typeface="Merriweather"/>
                <a:cs typeface="Merriweather"/>
                <a:sym typeface="Merriweather"/>
              </a:defRPr>
            </a:lvl2pPr>
            <a:lvl3pPr lvl="2" algn="ctr" rtl="0">
              <a:spcBef>
                <a:spcPts val="0"/>
              </a:spcBef>
              <a:spcAft>
                <a:spcPts val="0"/>
              </a:spcAft>
              <a:buSzPts val="6500"/>
              <a:buFont typeface="Merriweather"/>
              <a:buNone/>
              <a:defRPr sz="6500" b="1">
                <a:latin typeface="Merriweather"/>
                <a:ea typeface="Merriweather"/>
                <a:cs typeface="Merriweather"/>
                <a:sym typeface="Merriweather"/>
              </a:defRPr>
            </a:lvl3pPr>
            <a:lvl4pPr lvl="3" algn="ctr" rtl="0">
              <a:spcBef>
                <a:spcPts val="0"/>
              </a:spcBef>
              <a:spcAft>
                <a:spcPts val="0"/>
              </a:spcAft>
              <a:buSzPts val="6500"/>
              <a:buFont typeface="Merriweather"/>
              <a:buNone/>
              <a:defRPr sz="6500" b="1">
                <a:latin typeface="Merriweather"/>
                <a:ea typeface="Merriweather"/>
                <a:cs typeface="Merriweather"/>
                <a:sym typeface="Merriweather"/>
              </a:defRPr>
            </a:lvl4pPr>
            <a:lvl5pPr lvl="4" algn="ctr" rtl="0">
              <a:spcBef>
                <a:spcPts val="0"/>
              </a:spcBef>
              <a:spcAft>
                <a:spcPts val="0"/>
              </a:spcAft>
              <a:buSzPts val="6500"/>
              <a:buFont typeface="Merriweather"/>
              <a:buNone/>
              <a:defRPr sz="6500" b="1">
                <a:latin typeface="Merriweather"/>
                <a:ea typeface="Merriweather"/>
                <a:cs typeface="Merriweather"/>
                <a:sym typeface="Merriweather"/>
              </a:defRPr>
            </a:lvl5pPr>
            <a:lvl6pPr lvl="5" algn="ctr" rtl="0">
              <a:spcBef>
                <a:spcPts val="0"/>
              </a:spcBef>
              <a:spcAft>
                <a:spcPts val="0"/>
              </a:spcAft>
              <a:buSzPts val="6500"/>
              <a:buFont typeface="Merriweather"/>
              <a:buNone/>
              <a:defRPr sz="6500" b="1">
                <a:latin typeface="Merriweather"/>
                <a:ea typeface="Merriweather"/>
                <a:cs typeface="Merriweather"/>
                <a:sym typeface="Merriweather"/>
              </a:defRPr>
            </a:lvl6pPr>
            <a:lvl7pPr lvl="6" algn="ctr" rtl="0">
              <a:spcBef>
                <a:spcPts val="0"/>
              </a:spcBef>
              <a:spcAft>
                <a:spcPts val="0"/>
              </a:spcAft>
              <a:buSzPts val="6500"/>
              <a:buFont typeface="Merriweather"/>
              <a:buNone/>
              <a:defRPr sz="6500" b="1">
                <a:latin typeface="Merriweather"/>
                <a:ea typeface="Merriweather"/>
                <a:cs typeface="Merriweather"/>
                <a:sym typeface="Merriweather"/>
              </a:defRPr>
            </a:lvl7pPr>
            <a:lvl8pPr lvl="7" algn="ctr" rtl="0">
              <a:spcBef>
                <a:spcPts val="0"/>
              </a:spcBef>
              <a:spcAft>
                <a:spcPts val="0"/>
              </a:spcAft>
              <a:buSzPts val="6500"/>
              <a:buFont typeface="Merriweather"/>
              <a:buNone/>
              <a:defRPr sz="6500" b="1">
                <a:latin typeface="Merriweather"/>
                <a:ea typeface="Merriweather"/>
                <a:cs typeface="Merriweather"/>
                <a:sym typeface="Merriweather"/>
              </a:defRPr>
            </a:lvl8pPr>
            <a:lvl9pPr lvl="8" algn="ctr" rtl="0">
              <a:spcBef>
                <a:spcPts val="0"/>
              </a:spcBef>
              <a:spcAft>
                <a:spcPts val="0"/>
              </a:spcAft>
              <a:buSzPts val="6500"/>
              <a:buFont typeface="Merriweather"/>
              <a:buNone/>
              <a:defRPr sz="6500" b="1">
                <a:latin typeface="Merriweather"/>
                <a:ea typeface="Merriweather"/>
                <a:cs typeface="Merriweather"/>
                <a:sym typeface="Merriweather"/>
              </a:defRPr>
            </a:lvl9pPr>
          </a:lstStyle>
          <a:p>
            <a:endParaRPr/>
          </a:p>
        </p:txBody>
      </p:sp>
      <p:sp>
        <p:nvSpPr>
          <p:cNvPr id="567" name="Google Shape;567;p35"/>
          <p:cNvSpPr txBox="1">
            <a:spLocks noGrp="1"/>
          </p:cNvSpPr>
          <p:nvPr>
            <p:ph type="subTitle" idx="1"/>
          </p:nvPr>
        </p:nvSpPr>
        <p:spPr>
          <a:xfrm>
            <a:off x="2060100" y="2951850"/>
            <a:ext cx="5023800" cy="601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8" name="Google Shape;568;p35"/>
          <p:cNvSpPr/>
          <p:nvPr/>
        </p:nvSpPr>
        <p:spPr>
          <a:xfrm rot="6501944">
            <a:off x="161204" y="-2047474"/>
            <a:ext cx="3292709" cy="3815513"/>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flipH="1">
            <a:off x="6808185" y="3692603"/>
            <a:ext cx="2874141" cy="2253974"/>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rot="-750160" flipH="1">
            <a:off x="5959216" y="4433332"/>
            <a:ext cx="4126400" cy="1079377"/>
          </a:xfrm>
          <a:custGeom>
            <a:avLst/>
            <a:gdLst/>
            <a:ahLst/>
            <a:cxnLst/>
            <a:rect l="l" t="t" r="r" b="b"/>
            <a:pathLst>
              <a:path w="82675" h="21626" extrusionOk="0">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title 1">
  <p:cSld name="CUSTOM_14_1">
    <p:spTree>
      <p:nvGrpSpPr>
        <p:cNvPr id="1" name="Shape 571"/>
        <p:cNvGrpSpPr/>
        <p:nvPr/>
      </p:nvGrpSpPr>
      <p:grpSpPr>
        <a:xfrm>
          <a:off x="0" y="0"/>
          <a:ext cx="0" cy="0"/>
          <a:chOff x="0" y="0"/>
          <a:chExt cx="0" cy="0"/>
        </a:xfrm>
      </p:grpSpPr>
      <p:sp>
        <p:nvSpPr>
          <p:cNvPr id="572" name="Google Shape;572;p36"/>
          <p:cNvSpPr txBox="1">
            <a:spLocks noGrp="1"/>
          </p:cNvSpPr>
          <p:nvPr>
            <p:ph type="title"/>
          </p:nvPr>
        </p:nvSpPr>
        <p:spPr>
          <a:xfrm>
            <a:off x="2943900" y="1590450"/>
            <a:ext cx="5480100" cy="13614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6500"/>
              <a:buFont typeface="Merriweather"/>
              <a:buNone/>
              <a:defRPr sz="8500" b="1">
                <a:latin typeface="Merriweather"/>
                <a:ea typeface="Merriweather"/>
                <a:cs typeface="Merriweather"/>
                <a:sym typeface="Merriweather"/>
              </a:defRPr>
            </a:lvl1pPr>
            <a:lvl2pPr lvl="1" algn="ctr" rtl="0">
              <a:spcBef>
                <a:spcPts val="0"/>
              </a:spcBef>
              <a:spcAft>
                <a:spcPts val="0"/>
              </a:spcAft>
              <a:buSzPts val="6500"/>
              <a:buFont typeface="Merriweather"/>
              <a:buNone/>
              <a:defRPr sz="6500" b="1">
                <a:latin typeface="Merriweather"/>
                <a:ea typeface="Merriweather"/>
                <a:cs typeface="Merriweather"/>
                <a:sym typeface="Merriweather"/>
              </a:defRPr>
            </a:lvl2pPr>
            <a:lvl3pPr lvl="2" algn="ctr" rtl="0">
              <a:spcBef>
                <a:spcPts val="0"/>
              </a:spcBef>
              <a:spcAft>
                <a:spcPts val="0"/>
              </a:spcAft>
              <a:buSzPts val="6500"/>
              <a:buFont typeface="Merriweather"/>
              <a:buNone/>
              <a:defRPr sz="6500" b="1">
                <a:latin typeface="Merriweather"/>
                <a:ea typeface="Merriweather"/>
                <a:cs typeface="Merriweather"/>
                <a:sym typeface="Merriweather"/>
              </a:defRPr>
            </a:lvl3pPr>
            <a:lvl4pPr lvl="3" algn="ctr" rtl="0">
              <a:spcBef>
                <a:spcPts val="0"/>
              </a:spcBef>
              <a:spcAft>
                <a:spcPts val="0"/>
              </a:spcAft>
              <a:buSzPts val="6500"/>
              <a:buFont typeface="Merriweather"/>
              <a:buNone/>
              <a:defRPr sz="6500" b="1">
                <a:latin typeface="Merriweather"/>
                <a:ea typeface="Merriweather"/>
                <a:cs typeface="Merriweather"/>
                <a:sym typeface="Merriweather"/>
              </a:defRPr>
            </a:lvl4pPr>
            <a:lvl5pPr lvl="4" algn="ctr" rtl="0">
              <a:spcBef>
                <a:spcPts val="0"/>
              </a:spcBef>
              <a:spcAft>
                <a:spcPts val="0"/>
              </a:spcAft>
              <a:buSzPts val="6500"/>
              <a:buFont typeface="Merriweather"/>
              <a:buNone/>
              <a:defRPr sz="6500" b="1">
                <a:latin typeface="Merriweather"/>
                <a:ea typeface="Merriweather"/>
                <a:cs typeface="Merriweather"/>
                <a:sym typeface="Merriweather"/>
              </a:defRPr>
            </a:lvl5pPr>
            <a:lvl6pPr lvl="5" algn="ctr" rtl="0">
              <a:spcBef>
                <a:spcPts val="0"/>
              </a:spcBef>
              <a:spcAft>
                <a:spcPts val="0"/>
              </a:spcAft>
              <a:buSzPts val="6500"/>
              <a:buFont typeface="Merriweather"/>
              <a:buNone/>
              <a:defRPr sz="6500" b="1">
                <a:latin typeface="Merriweather"/>
                <a:ea typeface="Merriweather"/>
                <a:cs typeface="Merriweather"/>
                <a:sym typeface="Merriweather"/>
              </a:defRPr>
            </a:lvl6pPr>
            <a:lvl7pPr lvl="6" algn="ctr" rtl="0">
              <a:spcBef>
                <a:spcPts val="0"/>
              </a:spcBef>
              <a:spcAft>
                <a:spcPts val="0"/>
              </a:spcAft>
              <a:buSzPts val="6500"/>
              <a:buFont typeface="Merriweather"/>
              <a:buNone/>
              <a:defRPr sz="6500" b="1">
                <a:latin typeface="Merriweather"/>
                <a:ea typeface="Merriweather"/>
                <a:cs typeface="Merriweather"/>
                <a:sym typeface="Merriweather"/>
              </a:defRPr>
            </a:lvl7pPr>
            <a:lvl8pPr lvl="7" algn="ctr" rtl="0">
              <a:spcBef>
                <a:spcPts val="0"/>
              </a:spcBef>
              <a:spcAft>
                <a:spcPts val="0"/>
              </a:spcAft>
              <a:buSzPts val="6500"/>
              <a:buFont typeface="Merriweather"/>
              <a:buNone/>
              <a:defRPr sz="6500" b="1">
                <a:latin typeface="Merriweather"/>
                <a:ea typeface="Merriweather"/>
                <a:cs typeface="Merriweather"/>
                <a:sym typeface="Merriweather"/>
              </a:defRPr>
            </a:lvl8pPr>
            <a:lvl9pPr lvl="8" algn="ctr" rtl="0">
              <a:spcBef>
                <a:spcPts val="0"/>
              </a:spcBef>
              <a:spcAft>
                <a:spcPts val="0"/>
              </a:spcAft>
              <a:buSzPts val="6500"/>
              <a:buFont typeface="Merriweather"/>
              <a:buNone/>
              <a:defRPr sz="6500" b="1">
                <a:latin typeface="Merriweather"/>
                <a:ea typeface="Merriweather"/>
                <a:cs typeface="Merriweather"/>
                <a:sym typeface="Merriweather"/>
              </a:defRPr>
            </a:lvl9pPr>
          </a:lstStyle>
          <a:p>
            <a:endParaRPr/>
          </a:p>
        </p:txBody>
      </p:sp>
      <p:sp>
        <p:nvSpPr>
          <p:cNvPr id="573" name="Google Shape;573;p36"/>
          <p:cNvSpPr txBox="1">
            <a:spLocks noGrp="1"/>
          </p:cNvSpPr>
          <p:nvPr>
            <p:ph type="subTitle" idx="1"/>
          </p:nvPr>
        </p:nvSpPr>
        <p:spPr>
          <a:xfrm>
            <a:off x="3400200" y="2951850"/>
            <a:ext cx="5023800" cy="6012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CUSTOM">
    <p:bg>
      <p:bgPr>
        <a:solidFill>
          <a:schemeClr val="lt1"/>
        </a:solidFill>
        <a:effectLst/>
      </p:bgPr>
    </p:bg>
    <p:spTree>
      <p:nvGrpSpPr>
        <p:cNvPr id="1" name="Shape 574"/>
        <p:cNvGrpSpPr/>
        <p:nvPr/>
      </p:nvGrpSpPr>
      <p:grpSpPr>
        <a:xfrm>
          <a:off x="0" y="0"/>
          <a:ext cx="0" cy="0"/>
          <a:chOff x="0" y="0"/>
          <a:chExt cx="0" cy="0"/>
        </a:xfrm>
      </p:grpSpPr>
      <p:sp>
        <p:nvSpPr>
          <p:cNvPr id="575" name="Google Shape;575;p37"/>
          <p:cNvSpPr/>
          <p:nvPr/>
        </p:nvSpPr>
        <p:spPr>
          <a:xfrm rot="-5400000">
            <a:off x="-901264" y="3795522"/>
            <a:ext cx="2439119" cy="1993071"/>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txBox="1">
            <a:spLocks noGrp="1"/>
          </p:cNvSpPr>
          <p:nvPr>
            <p:ph type="title"/>
          </p:nvPr>
        </p:nvSpPr>
        <p:spPr>
          <a:xfrm>
            <a:off x="720000" y="540000"/>
            <a:ext cx="3775800" cy="1127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577" name="Google Shape;577;p37"/>
          <p:cNvSpPr/>
          <p:nvPr/>
        </p:nvSpPr>
        <p:spPr>
          <a:xfrm rot="781455">
            <a:off x="7286198" y="-474968"/>
            <a:ext cx="2199022" cy="230615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rot="6175187">
            <a:off x="6800051" y="3137947"/>
            <a:ext cx="3020768" cy="2931097"/>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rot="6833745">
            <a:off x="7436569" y="4002342"/>
            <a:ext cx="2401524" cy="1297352"/>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2">
  <p:cSld name="CUSTOM_19">
    <p:spTree>
      <p:nvGrpSpPr>
        <p:cNvPr id="1" name="Shape 580"/>
        <p:cNvGrpSpPr/>
        <p:nvPr/>
      </p:nvGrpSpPr>
      <p:grpSpPr>
        <a:xfrm>
          <a:off x="0" y="0"/>
          <a:ext cx="0" cy="0"/>
          <a:chOff x="0" y="0"/>
          <a:chExt cx="0" cy="0"/>
        </a:xfrm>
      </p:grpSpPr>
      <p:sp>
        <p:nvSpPr>
          <p:cNvPr id="581" name="Google Shape;581;p38"/>
          <p:cNvSpPr txBox="1">
            <a:spLocks noGrp="1"/>
          </p:cNvSpPr>
          <p:nvPr>
            <p:ph type="title"/>
          </p:nvPr>
        </p:nvSpPr>
        <p:spPr>
          <a:xfrm>
            <a:off x="720000" y="540000"/>
            <a:ext cx="6130200" cy="641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582" name="Google Shape;582;p38"/>
          <p:cNvSpPr/>
          <p:nvPr/>
        </p:nvSpPr>
        <p:spPr>
          <a:xfrm rot="-7265702" flipH="1">
            <a:off x="6522866" y="-1774199"/>
            <a:ext cx="3326456" cy="3228114"/>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rot="4968973" flipH="1">
            <a:off x="-1094485" y="4190824"/>
            <a:ext cx="2602188" cy="301526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8"/>
          <p:cNvGrpSpPr/>
          <p:nvPr/>
        </p:nvGrpSpPr>
        <p:grpSpPr>
          <a:xfrm rot="2292518" flipH="1">
            <a:off x="7951099" y="-798039"/>
            <a:ext cx="1713291" cy="1515791"/>
            <a:chOff x="1749700" y="889800"/>
            <a:chExt cx="4276500" cy="3783525"/>
          </a:xfrm>
        </p:grpSpPr>
        <p:sp>
          <p:nvSpPr>
            <p:cNvPr id="585" name="Google Shape;585;p38"/>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38"/>
          <p:cNvSpPr/>
          <p:nvPr/>
        </p:nvSpPr>
        <p:spPr>
          <a:xfrm rot="-1047400">
            <a:off x="-371916" y="4041066"/>
            <a:ext cx="1157068" cy="1472016"/>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3">
  <p:cSld name="CUSTOM_22">
    <p:spTree>
      <p:nvGrpSpPr>
        <p:cNvPr id="1" name="Shape 635"/>
        <p:cNvGrpSpPr/>
        <p:nvPr/>
      </p:nvGrpSpPr>
      <p:grpSpPr>
        <a:xfrm>
          <a:off x="0" y="0"/>
          <a:ext cx="0" cy="0"/>
          <a:chOff x="0" y="0"/>
          <a:chExt cx="0" cy="0"/>
        </a:xfrm>
      </p:grpSpPr>
      <p:sp>
        <p:nvSpPr>
          <p:cNvPr id="636" name="Google Shape;636;p39"/>
          <p:cNvSpPr txBox="1">
            <a:spLocks noGrp="1"/>
          </p:cNvSpPr>
          <p:nvPr>
            <p:ph type="title"/>
          </p:nvPr>
        </p:nvSpPr>
        <p:spPr>
          <a:xfrm>
            <a:off x="720000" y="540000"/>
            <a:ext cx="3775800" cy="11271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7" name="Google Shape;637;p39"/>
          <p:cNvSpPr/>
          <p:nvPr/>
        </p:nvSpPr>
        <p:spPr>
          <a:xfrm rot="6576580">
            <a:off x="-886522" y="3724954"/>
            <a:ext cx="1804102" cy="189199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rot="8813487">
            <a:off x="6984624" y="-1077676"/>
            <a:ext cx="2469629" cy="2862217"/>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39"/>
          <p:cNvGrpSpPr/>
          <p:nvPr/>
        </p:nvGrpSpPr>
        <p:grpSpPr>
          <a:xfrm rot="-5699799">
            <a:off x="244838" y="4227057"/>
            <a:ext cx="707921" cy="1126737"/>
            <a:chOff x="2665800" y="994925"/>
            <a:chExt cx="2326725" cy="3703250"/>
          </a:xfrm>
        </p:grpSpPr>
        <p:sp>
          <p:nvSpPr>
            <p:cNvPr id="640" name="Google Shape;640;p39"/>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4">
  <p:cSld name="CUSTOM_22_1">
    <p:spTree>
      <p:nvGrpSpPr>
        <p:cNvPr id="1" name="Shape 642"/>
        <p:cNvGrpSpPr/>
        <p:nvPr/>
      </p:nvGrpSpPr>
      <p:grpSpPr>
        <a:xfrm>
          <a:off x="0" y="0"/>
          <a:ext cx="0" cy="0"/>
          <a:chOff x="0" y="0"/>
          <a:chExt cx="0" cy="0"/>
        </a:xfrm>
      </p:grpSpPr>
      <p:sp>
        <p:nvSpPr>
          <p:cNvPr id="643" name="Google Shape;643;p40"/>
          <p:cNvSpPr txBox="1">
            <a:spLocks noGrp="1"/>
          </p:cNvSpPr>
          <p:nvPr>
            <p:ph type="title"/>
          </p:nvPr>
        </p:nvSpPr>
        <p:spPr>
          <a:xfrm>
            <a:off x="720000" y="540000"/>
            <a:ext cx="3775800" cy="11271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rot="524708">
            <a:off x="7012012" y="-456843"/>
            <a:ext cx="2527416" cy="2649929"/>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1207001" y="2914075"/>
            <a:ext cx="30027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5" name="Google Shape;35;p5"/>
          <p:cNvSpPr txBox="1">
            <a:spLocks noGrp="1"/>
          </p:cNvSpPr>
          <p:nvPr>
            <p:ph type="subTitle" idx="1"/>
          </p:nvPr>
        </p:nvSpPr>
        <p:spPr>
          <a:xfrm>
            <a:off x="1207000" y="3335825"/>
            <a:ext cx="3002700" cy="897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 name="Google Shape;36;p5"/>
          <p:cNvSpPr txBox="1">
            <a:spLocks noGrp="1"/>
          </p:cNvSpPr>
          <p:nvPr>
            <p:ph type="title" idx="2"/>
          </p:nvPr>
        </p:nvSpPr>
        <p:spPr>
          <a:xfrm>
            <a:off x="4934276" y="2914075"/>
            <a:ext cx="30027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37" name="Google Shape;37;p5"/>
          <p:cNvSpPr txBox="1">
            <a:spLocks noGrp="1"/>
          </p:cNvSpPr>
          <p:nvPr>
            <p:ph type="subTitle" idx="3"/>
          </p:nvPr>
        </p:nvSpPr>
        <p:spPr>
          <a:xfrm>
            <a:off x="4934275" y="3335825"/>
            <a:ext cx="3002700" cy="897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 name="Google Shape;38;p5"/>
          <p:cNvSpPr/>
          <p:nvPr/>
        </p:nvSpPr>
        <p:spPr>
          <a:xfrm rot="630903">
            <a:off x="-1301842" y="3432926"/>
            <a:ext cx="2789110" cy="2706654"/>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idx="4"/>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5">
  <p:cSld name="CAPTION_ONLY_1">
    <p:spTree>
      <p:nvGrpSpPr>
        <p:cNvPr id="1" name="Shape 644"/>
        <p:cNvGrpSpPr/>
        <p:nvPr/>
      </p:nvGrpSpPr>
      <p:grpSpPr>
        <a:xfrm>
          <a:off x="0" y="0"/>
          <a:ext cx="0" cy="0"/>
          <a:chOff x="0" y="0"/>
          <a:chExt cx="0" cy="0"/>
        </a:xfrm>
      </p:grpSpPr>
      <p:sp>
        <p:nvSpPr>
          <p:cNvPr id="645" name="Google Shape;645;p41"/>
          <p:cNvSpPr/>
          <p:nvPr/>
        </p:nvSpPr>
        <p:spPr>
          <a:xfrm rot="-8759009">
            <a:off x="-1484135" y="-4739424"/>
            <a:ext cx="7438621" cy="7372378"/>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txBox="1">
            <a:spLocks noGrp="1"/>
          </p:cNvSpPr>
          <p:nvPr>
            <p:ph type="title"/>
          </p:nvPr>
        </p:nvSpPr>
        <p:spPr>
          <a:xfrm>
            <a:off x="713225" y="539500"/>
            <a:ext cx="4836300" cy="90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Font typeface="Merriweather"/>
              <a:buNone/>
              <a:defRPr sz="3000" b="1">
                <a:solidFill>
                  <a:schemeClr val="lt1"/>
                </a:solidFill>
                <a:latin typeface="Merriweather"/>
                <a:ea typeface="Merriweather"/>
                <a:cs typeface="Merriweather"/>
                <a:sym typeface="Merriweather"/>
              </a:defRPr>
            </a:lvl1pPr>
            <a:lvl2pPr lvl="1" algn="r" rtl="0">
              <a:spcBef>
                <a:spcPts val="0"/>
              </a:spcBef>
              <a:spcAft>
                <a:spcPts val="0"/>
              </a:spcAft>
              <a:buSzPts val="2800"/>
              <a:buNone/>
              <a:defRPr>
                <a:latin typeface="Montserrat Medium"/>
                <a:ea typeface="Montserrat Medium"/>
                <a:cs typeface="Montserrat Medium"/>
                <a:sym typeface="Montserrat Medium"/>
              </a:defRPr>
            </a:lvl2pPr>
            <a:lvl3pPr lvl="2" algn="r" rtl="0">
              <a:spcBef>
                <a:spcPts val="0"/>
              </a:spcBef>
              <a:spcAft>
                <a:spcPts val="0"/>
              </a:spcAft>
              <a:buSzPts val="2800"/>
              <a:buNone/>
              <a:defRPr>
                <a:latin typeface="Montserrat Medium"/>
                <a:ea typeface="Montserrat Medium"/>
                <a:cs typeface="Montserrat Medium"/>
                <a:sym typeface="Montserrat Medium"/>
              </a:defRPr>
            </a:lvl3pPr>
            <a:lvl4pPr lvl="3" algn="r" rtl="0">
              <a:spcBef>
                <a:spcPts val="0"/>
              </a:spcBef>
              <a:spcAft>
                <a:spcPts val="0"/>
              </a:spcAft>
              <a:buSzPts val="2800"/>
              <a:buNone/>
              <a:defRPr>
                <a:latin typeface="Montserrat Medium"/>
                <a:ea typeface="Montserrat Medium"/>
                <a:cs typeface="Montserrat Medium"/>
                <a:sym typeface="Montserrat Medium"/>
              </a:defRPr>
            </a:lvl4pPr>
            <a:lvl5pPr lvl="4" algn="r" rtl="0">
              <a:spcBef>
                <a:spcPts val="0"/>
              </a:spcBef>
              <a:spcAft>
                <a:spcPts val="0"/>
              </a:spcAft>
              <a:buSzPts val="2800"/>
              <a:buNone/>
              <a:defRPr>
                <a:latin typeface="Montserrat Medium"/>
                <a:ea typeface="Montserrat Medium"/>
                <a:cs typeface="Montserrat Medium"/>
                <a:sym typeface="Montserrat Medium"/>
              </a:defRPr>
            </a:lvl5pPr>
            <a:lvl6pPr lvl="5" algn="r" rtl="0">
              <a:spcBef>
                <a:spcPts val="0"/>
              </a:spcBef>
              <a:spcAft>
                <a:spcPts val="0"/>
              </a:spcAft>
              <a:buSzPts val="2800"/>
              <a:buNone/>
              <a:defRPr>
                <a:latin typeface="Montserrat Medium"/>
                <a:ea typeface="Montserrat Medium"/>
                <a:cs typeface="Montserrat Medium"/>
                <a:sym typeface="Montserrat Medium"/>
              </a:defRPr>
            </a:lvl6pPr>
            <a:lvl7pPr lvl="6" algn="r" rtl="0">
              <a:spcBef>
                <a:spcPts val="0"/>
              </a:spcBef>
              <a:spcAft>
                <a:spcPts val="0"/>
              </a:spcAft>
              <a:buSzPts val="2800"/>
              <a:buNone/>
              <a:defRPr>
                <a:latin typeface="Montserrat Medium"/>
                <a:ea typeface="Montserrat Medium"/>
                <a:cs typeface="Montserrat Medium"/>
                <a:sym typeface="Montserrat Medium"/>
              </a:defRPr>
            </a:lvl7pPr>
            <a:lvl8pPr lvl="7" algn="r" rtl="0">
              <a:spcBef>
                <a:spcPts val="0"/>
              </a:spcBef>
              <a:spcAft>
                <a:spcPts val="0"/>
              </a:spcAft>
              <a:buSzPts val="2800"/>
              <a:buNone/>
              <a:defRPr>
                <a:latin typeface="Montserrat Medium"/>
                <a:ea typeface="Montserrat Medium"/>
                <a:cs typeface="Montserrat Medium"/>
                <a:sym typeface="Montserrat Medium"/>
              </a:defRPr>
            </a:lvl8pPr>
            <a:lvl9pPr lvl="8" algn="r"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647" name="Google Shape;647;p41"/>
          <p:cNvSpPr/>
          <p:nvPr/>
        </p:nvSpPr>
        <p:spPr>
          <a:xfrm rot="6963931">
            <a:off x="6491535" y="2817041"/>
            <a:ext cx="4429254" cy="4390027"/>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6">
  <p:cSld name="CUSTOM_19_1">
    <p:spTree>
      <p:nvGrpSpPr>
        <p:cNvPr id="1" name="Shape 648"/>
        <p:cNvGrpSpPr/>
        <p:nvPr/>
      </p:nvGrpSpPr>
      <p:grpSpPr>
        <a:xfrm>
          <a:off x="0" y="0"/>
          <a:ext cx="0" cy="0"/>
          <a:chOff x="0" y="0"/>
          <a:chExt cx="0" cy="0"/>
        </a:xfrm>
      </p:grpSpPr>
      <p:sp>
        <p:nvSpPr>
          <p:cNvPr id="649" name="Google Shape;649;p42"/>
          <p:cNvSpPr txBox="1">
            <a:spLocks noGrp="1"/>
          </p:cNvSpPr>
          <p:nvPr>
            <p:ph type="title"/>
          </p:nvPr>
        </p:nvSpPr>
        <p:spPr>
          <a:xfrm>
            <a:off x="720000" y="540000"/>
            <a:ext cx="6130200" cy="641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CUSTOM_13">
    <p:spTree>
      <p:nvGrpSpPr>
        <p:cNvPr id="1" name="Shape 650"/>
        <p:cNvGrpSpPr/>
        <p:nvPr/>
      </p:nvGrpSpPr>
      <p:grpSpPr>
        <a:xfrm>
          <a:off x="0" y="0"/>
          <a:ext cx="0" cy="0"/>
          <a:chOff x="0" y="0"/>
          <a:chExt cx="0" cy="0"/>
        </a:xfrm>
      </p:grpSpPr>
      <p:sp>
        <p:nvSpPr>
          <p:cNvPr id="651" name="Google Shape;651;p43"/>
          <p:cNvSpPr txBox="1">
            <a:spLocks noGrp="1"/>
          </p:cNvSpPr>
          <p:nvPr>
            <p:ph type="title"/>
          </p:nvPr>
        </p:nvSpPr>
        <p:spPr>
          <a:xfrm>
            <a:off x="720000" y="540000"/>
            <a:ext cx="3775800" cy="1127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2" name="Google Shape;652;p43"/>
          <p:cNvSpPr/>
          <p:nvPr/>
        </p:nvSpPr>
        <p:spPr>
          <a:xfrm rot="-8881978">
            <a:off x="4376513" y="-464660"/>
            <a:ext cx="6009760" cy="630254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txBox="1">
            <a:spLocks noGrp="1"/>
          </p:cNvSpPr>
          <p:nvPr>
            <p:ph type="subTitle" idx="1"/>
          </p:nvPr>
        </p:nvSpPr>
        <p:spPr>
          <a:xfrm>
            <a:off x="5435950" y="1236500"/>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4" name="Google Shape;654;p43"/>
          <p:cNvSpPr txBox="1">
            <a:spLocks noGrp="1"/>
          </p:cNvSpPr>
          <p:nvPr>
            <p:ph type="subTitle" idx="2"/>
          </p:nvPr>
        </p:nvSpPr>
        <p:spPr>
          <a:xfrm>
            <a:off x="5435950" y="2582111"/>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5" name="Google Shape;655;p43"/>
          <p:cNvSpPr txBox="1">
            <a:spLocks noGrp="1"/>
          </p:cNvSpPr>
          <p:nvPr>
            <p:ph type="subTitle" idx="3"/>
          </p:nvPr>
        </p:nvSpPr>
        <p:spPr>
          <a:xfrm>
            <a:off x="5435950" y="3927722"/>
            <a:ext cx="2664300" cy="55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400"/>
              <a:buNone/>
              <a:defRPr sz="1400">
                <a:solidFill>
                  <a:srgbClr val="043025"/>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6" name="Google Shape;656;p43"/>
          <p:cNvSpPr txBox="1">
            <a:spLocks noGrp="1"/>
          </p:cNvSpPr>
          <p:nvPr>
            <p:ph type="title" idx="4" hasCustomPrompt="1"/>
          </p:nvPr>
        </p:nvSpPr>
        <p:spPr>
          <a:xfrm>
            <a:off x="5435950" y="73125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7" name="Google Shape;657;p43"/>
          <p:cNvSpPr txBox="1">
            <a:spLocks noGrp="1"/>
          </p:cNvSpPr>
          <p:nvPr>
            <p:ph type="title" idx="5" hasCustomPrompt="1"/>
          </p:nvPr>
        </p:nvSpPr>
        <p:spPr>
          <a:xfrm>
            <a:off x="5435950" y="204657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8" name="Google Shape;658;p43"/>
          <p:cNvSpPr txBox="1">
            <a:spLocks noGrp="1"/>
          </p:cNvSpPr>
          <p:nvPr>
            <p:ph type="title" idx="6" hasCustomPrompt="1"/>
          </p:nvPr>
        </p:nvSpPr>
        <p:spPr>
          <a:xfrm>
            <a:off x="5435950" y="3361890"/>
            <a:ext cx="1176900" cy="545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9" name="Google Shape;659;p43"/>
          <p:cNvSpPr/>
          <p:nvPr/>
        </p:nvSpPr>
        <p:spPr>
          <a:xfrm rot="-9166514">
            <a:off x="-685878" y="3508085"/>
            <a:ext cx="2096014" cy="2197615"/>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2">
  <p:cSld name="CUSTOM_13_1">
    <p:spTree>
      <p:nvGrpSpPr>
        <p:cNvPr id="1" name="Shape 660"/>
        <p:cNvGrpSpPr/>
        <p:nvPr/>
      </p:nvGrpSpPr>
      <p:grpSpPr>
        <a:xfrm>
          <a:off x="0" y="0"/>
          <a:ext cx="0" cy="0"/>
          <a:chOff x="0" y="0"/>
          <a:chExt cx="0" cy="0"/>
        </a:xfrm>
      </p:grpSpPr>
      <p:sp>
        <p:nvSpPr>
          <p:cNvPr id="661" name="Google Shape;661;p44"/>
          <p:cNvSpPr/>
          <p:nvPr/>
        </p:nvSpPr>
        <p:spPr>
          <a:xfrm rot="7531902">
            <a:off x="7107831" y="-2233318"/>
            <a:ext cx="3500153" cy="3670674"/>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44"/>
          <p:cNvGrpSpPr/>
          <p:nvPr/>
        </p:nvGrpSpPr>
        <p:grpSpPr>
          <a:xfrm rot="1596282">
            <a:off x="7842902" y="-227510"/>
            <a:ext cx="1934695" cy="1711672"/>
            <a:chOff x="1749700" y="889800"/>
            <a:chExt cx="4276500" cy="3783525"/>
          </a:xfrm>
        </p:grpSpPr>
        <p:sp>
          <p:nvSpPr>
            <p:cNvPr id="663" name="Google Shape;663;p44"/>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4"/>
          <p:cNvSpPr/>
          <p:nvPr/>
        </p:nvSpPr>
        <p:spPr>
          <a:xfrm rot="-1523006">
            <a:off x="-1095102" y="4375315"/>
            <a:ext cx="2469611" cy="2862216"/>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rot="5140586" flipH="1">
            <a:off x="1699298" y="4585605"/>
            <a:ext cx="1711800" cy="2177743"/>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txBox="1">
            <a:spLocks noGrp="1"/>
          </p:cNvSpPr>
          <p:nvPr>
            <p:ph type="subTitle" idx="1"/>
          </p:nvPr>
        </p:nvSpPr>
        <p:spPr>
          <a:xfrm>
            <a:off x="720000" y="3927728"/>
            <a:ext cx="2664300" cy="557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5" name="Google Shape;715;p44"/>
          <p:cNvSpPr txBox="1">
            <a:spLocks noGrp="1"/>
          </p:cNvSpPr>
          <p:nvPr>
            <p:ph type="subTitle" idx="2"/>
          </p:nvPr>
        </p:nvSpPr>
        <p:spPr>
          <a:xfrm>
            <a:off x="5759700" y="3927722"/>
            <a:ext cx="2664300" cy="557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6" name="Google Shape;716;p44"/>
          <p:cNvSpPr txBox="1">
            <a:spLocks noGrp="1"/>
          </p:cNvSpPr>
          <p:nvPr>
            <p:ph type="title" hasCustomPrompt="1"/>
          </p:nvPr>
        </p:nvSpPr>
        <p:spPr>
          <a:xfrm>
            <a:off x="1463700" y="3361912"/>
            <a:ext cx="1176900" cy="545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7" name="Google Shape;717;p44"/>
          <p:cNvSpPr txBox="1">
            <a:spLocks noGrp="1"/>
          </p:cNvSpPr>
          <p:nvPr>
            <p:ph type="title" idx="3" hasCustomPrompt="1"/>
          </p:nvPr>
        </p:nvSpPr>
        <p:spPr>
          <a:xfrm>
            <a:off x="6503400" y="3361890"/>
            <a:ext cx="1176900" cy="545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Font typeface="Merriweather"/>
              <a:buNone/>
              <a:defRPr sz="3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8" name="Google Shape;718;p44"/>
          <p:cNvSpPr txBox="1">
            <a:spLocks noGrp="1"/>
          </p:cNvSpPr>
          <p:nvPr>
            <p:ph type="title" idx="4"/>
          </p:nvPr>
        </p:nvSpPr>
        <p:spPr>
          <a:xfrm>
            <a:off x="720000" y="540134"/>
            <a:ext cx="436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719"/>
        <p:cNvGrpSpPr/>
        <p:nvPr/>
      </p:nvGrpSpPr>
      <p:grpSpPr>
        <a:xfrm>
          <a:off x="0" y="0"/>
          <a:ext cx="0" cy="0"/>
          <a:chOff x="0" y="0"/>
          <a:chExt cx="0" cy="0"/>
        </a:xfrm>
      </p:grpSpPr>
      <p:sp>
        <p:nvSpPr>
          <p:cNvPr id="720" name="Google Shape;720;p45"/>
          <p:cNvSpPr/>
          <p:nvPr/>
        </p:nvSpPr>
        <p:spPr>
          <a:xfrm rot="-1316922">
            <a:off x="-894923" y="4252886"/>
            <a:ext cx="1753009" cy="1701184"/>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txBox="1">
            <a:spLocks noGrp="1"/>
          </p:cNvSpPr>
          <p:nvPr>
            <p:ph type="title"/>
          </p:nvPr>
        </p:nvSpPr>
        <p:spPr>
          <a:xfrm>
            <a:off x="711050" y="360620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22" name="Google Shape;722;p45"/>
          <p:cNvSpPr txBox="1">
            <a:spLocks noGrp="1"/>
          </p:cNvSpPr>
          <p:nvPr>
            <p:ph type="subTitle" idx="1"/>
          </p:nvPr>
        </p:nvSpPr>
        <p:spPr>
          <a:xfrm>
            <a:off x="711100" y="3966100"/>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3" name="Google Shape;723;p45"/>
          <p:cNvSpPr txBox="1">
            <a:spLocks noGrp="1"/>
          </p:cNvSpPr>
          <p:nvPr>
            <p:ph type="title" idx="2"/>
          </p:nvPr>
        </p:nvSpPr>
        <p:spPr>
          <a:xfrm>
            <a:off x="3293363" y="360620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24" name="Google Shape;724;p45"/>
          <p:cNvSpPr txBox="1">
            <a:spLocks noGrp="1"/>
          </p:cNvSpPr>
          <p:nvPr>
            <p:ph type="subTitle" idx="3"/>
          </p:nvPr>
        </p:nvSpPr>
        <p:spPr>
          <a:xfrm>
            <a:off x="3293390" y="3966100"/>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5" name="Google Shape;725;p45"/>
          <p:cNvSpPr txBox="1">
            <a:spLocks noGrp="1"/>
          </p:cNvSpPr>
          <p:nvPr>
            <p:ph type="title" idx="4"/>
          </p:nvPr>
        </p:nvSpPr>
        <p:spPr>
          <a:xfrm>
            <a:off x="5875675" y="3606200"/>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26" name="Google Shape;726;p45"/>
          <p:cNvSpPr txBox="1">
            <a:spLocks noGrp="1"/>
          </p:cNvSpPr>
          <p:nvPr>
            <p:ph type="subTitle" idx="5"/>
          </p:nvPr>
        </p:nvSpPr>
        <p:spPr>
          <a:xfrm>
            <a:off x="5875705" y="3966100"/>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7" name="Google Shape;727;p45"/>
          <p:cNvSpPr txBox="1">
            <a:spLocks noGrp="1"/>
          </p:cNvSpPr>
          <p:nvPr>
            <p:ph type="title" idx="6"/>
          </p:nvPr>
        </p:nvSpPr>
        <p:spPr>
          <a:xfrm>
            <a:off x="711065" y="2041888"/>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28" name="Google Shape;728;p45"/>
          <p:cNvSpPr txBox="1">
            <a:spLocks noGrp="1"/>
          </p:cNvSpPr>
          <p:nvPr>
            <p:ph type="subTitle" idx="7"/>
          </p:nvPr>
        </p:nvSpPr>
        <p:spPr>
          <a:xfrm>
            <a:off x="711075" y="2374575"/>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9" name="Google Shape;729;p45"/>
          <p:cNvSpPr txBox="1">
            <a:spLocks noGrp="1"/>
          </p:cNvSpPr>
          <p:nvPr>
            <p:ph type="title" idx="8"/>
          </p:nvPr>
        </p:nvSpPr>
        <p:spPr>
          <a:xfrm>
            <a:off x="3293363" y="2041888"/>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30" name="Google Shape;730;p45"/>
          <p:cNvSpPr txBox="1">
            <a:spLocks noGrp="1"/>
          </p:cNvSpPr>
          <p:nvPr>
            <p:ph type="subTitle" idx="9"/>
          </p:nvPr>
        </p:nvSpPr>
        <p:spPr>
          <a:xfrm>
            <a:off x="3293383" y="2374575"/>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1" name="Google Shape;731;p45"/>
          <p:cNvSpPr txBox="1">
            <a:spLocks noGrp="1"/>
          </p:cNvSpPr>
          <p:nvPr>
            <p:ph type="title" idx="13"/>
          </p:nvPr>
        </p:nvSpPr>
        <p:spPr>
          <a:xfrm>
            <a:off x="5875675" y="2041888"/>
            <a:ext cx="255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32" name="Google Shape;732;p45"/>
          <p:cNvSpPr txBox="1">
            <a:spLocks noGrp="1"/>
          </p:cNvSpPr>
          <p:nvPr>
            <p:ph type="subTitle" idx="14"/>
          </p:nvPr>
        </p:nvSpPr>
        <p:spPr>
          <a:xfrm>
            <a:off x="5875702" y="2374575"/>
            <a:ext cx="2557200" cy="63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3" name="Google Shape;733;p45"/>
          <p:cNvSpPr/>
          <p:nvPr/>
        </p:nvSpPr>
        <p:spPr>
          <a:xfrm rot="2513191">
            <a:off x="7691629" y="-224916"/>
            <a:ext cx="2325384" cy="1823625"/>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txBox="1">
            <a:spLocks noGrp="1"/>
          </p:cNvSpPr>
          <p:nvPr>
            <p:ph type="title" idx="15" hasCustomPrompt="1"/>
          </p:nvPr>
        </p:nvSpPr>
        <p:spPr>
          <a:xfrm>
            <a:off x="1727315" y="1594250"/>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5" name="Google Shape;735;p45"/>
          <p:cNvSpPr txBox="1">
            <a:spLocks noGrp="1"/>
          </p:cNvSpPr>
          <p:nvPr>
            <p:ph type="title" idx="16" hasCustomPrompt="1"/>
          </p:nvPr>
        </p:nvSpPr>
        <p:spPr>
          <a:xfrm>
            <a:off x="4337515" y="1594250"/>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6" name="Google Shape;736;p45"/>
          <p:cNvSpPr txBox="1">
            <a:spLocks noGrp="1"/>
          </p:cNvSpPr>
          <p:nvPr>
            <p:ph type="title" idx="17" hasCustomPrompt="1"/>
          </p:nvPr>
        </p:nvSpPr>
        <p:spPr>
          <a:xfrm>
            <a:off x="6866865" y="1594250"/>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7" name="Google Shape;737;p45"/>
          <p:cNvSpPr txBox="1">
            <a:spLocks noGrp="1"/>
          </p:cNvSpPr>
          <p:nvPr>
            <p:ph type="title" idx="18" hasCustomPrompt="1"/>
          </p:nvPr>
        </p:nvSpPr>
        <p:spPr>
          <a:xfrm>
            <a:off x="1791515" y="3205395"/>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8" name="Google Shape;738;p45"/>
          <p:cNvSpPr txBox="1">
            <a:spLocks noGrp="1"/>
          </p:cNvSpPr>
          <p:nvPr>
            <p:ph type="title" idx="19" hasCustomPrompt="1"/>
          </p:nvPr>
        </p:nvSpPr>
        <p:spPr>
          <a:xfrm>
            <a:off x="4343002" y="3205395"/>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9" name="Google Shape;739;p45"/>
          <p:cNvSpPr txBox="1">
            <a:spLocks noGrp="1"/>
          </p:cNvSpPr>
          <p:nvPr>
            <p:ph type="title" idx="20" hasCustomPrompt="1"/>
          </p:nvPr>
        </p:nvSpPr>
        <p:spPr>
          <a:xfrm>
            <a:off x="6892115" y="3205395"/>
            <a:ext cx="524700" cy="41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Font typeface="Merriweather"/>
              <a:buNone/>
              <a:defRPr sz="2000">
                <a:latin typeface="Merriweather"/>
                <a:ea typeface="Merriweather"/>
                <a:cs typeface="Merriweather"/>
                <a:sym typeface="Merriweath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40" name="Google Shape;740;p45"/>
          <p:cNvSpPr txBox="1">
            <a:spLocks noGrp="1"/>
          </p:cNvSpPr>
          <p:nvPr>
            <p:ph type="title" idx="21"/>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741"/>
        <p:cNvGrpSpPr/>
        <p:nvPr/>
      </p:nvGrpSpPr>
      <p:grpSpPr>
        <a:xfrm>
          <a:off x="0" y="0"/>
          <a:ext cx="0" cy="0"/>
          <a:chOff x="0" y="0"/>
          <a:chExt cx="0" cy="0"/>
        </a:xfrm>
      </p:grpSpPr>
      <p:sp>
        <p:nvSpPr>
          <p:cNvPr id="742" name="Google Shape;742;p46"/>
          <p:cNvSpPr txBox="1">
            <a:spLocks noGrp="1"/>
          </p:cNvSpPr>
          <p:nvPr>
            <p:ph type="title"/>
          </p:nvPr>
        </p:nvSpPr>
        <p:spPr>
          <a:xfrm>
            <a:off x="2043688" y="3625875"/>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43" name="Google Shape;743;p46"/>
          <p:cNvSpPr txBox="1">
            <a:spLocks noGrp="1"/>
          </p:cNvSpPr>
          <p:nvPr>
            <p:ph type="subTitle" idx="1"/>
          </p:nvPr>
        </p:nvSpPr>
        <p:spPr>
          <a:xfrm>
            <a:off x="2043688" y="396875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4" name="Google Shape;744;p46"/>
          <p:cNvSpPr txBox="1">
            <a:spLocks noGrp="1"/>
          </p:cNvSpPr>
          <p:nvPr>
            <p:ph type="title" idx="2"/>
          </p:nvPr>
        </p:nvSpPr>
        <p:spPr>
          <a:xfrm>
            <a:off x="5771565" y="1423821"/>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45" name="Google Shape;745;p46"/>
          <p:cNvSpPr txBox="1">
            <a:spLocks noGrp="1"/>
          </p:cNvSpPr>
          <p:nvPr>
            <p:ph type="subTitle" idx="3"/>
          </p:nvPr>
        </p:nvSpPr>
        <p:spPr>
          <a:xfrm>
            <a:off x="5771567" y="176670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6" name="Google Shape;746;p46"/>
          <p:cNvSpPr txBox="1">
            <a:spLocks noGrp="1"/>
          </p:cNvSpPr>
          <p:nvPr>
            <p:ph type="title" idx="4"/>
          </p:nvPr>
        </p:nvSpPr>
        <p:spPr>
          <a:xfrm>
            <a:off x="5771565" y="3625875"/>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47" name="Google Shape;747;p46"/>
          <p:cNvSpPr txBox="1">
            <a:spLocks noGrp="1"/>
          </p:cNvSpPr>
          <p:nvPr>
            <p:ph type="subTitle" idx="5"/>
          </p:nvPr>
        </p:nvSpPr>
        <p:spPr>
          <a:xfrm>
            <a:off x="5771567" y="396875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8" name="Google Shape;748;p46"/>
          <p:cNvSpPr txBox="1">
            <a:spLocks noGrp="1"/>
          </p:cNvSpPr>
          <p:nvPr>
            <p:ph type="title" idx="6"/>
          </p:nvPr>
        </p:nvSpPr>
        <p:spPr>
          <a:xfrm>
            <a:off x="2043688" y="2524848"/>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49" name="Google Shape;749;p46"/>
          <p:cNvSpPr txBox="1">
            <a:spLocks noGrp="1"/>
          </p:cNvSpPr>
          <p:nvPr>
            <p:ph type="subTitle" idx="7"/>
          </p:nvPr>
        </p:nvSpPr>
        <p:spPr>
          <a:xfrm>
            <a:off x="2043688" y="2867725"/>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0" name="Google Shape;750;p46"/>
          <p:cNvSpPr txBox="1">
            <a:spLocks noGrp="1"/>
          </p:cNvSpPr>
          <p:nvPr>
            <p:ph type="title" idx="8"/>
          </p:nvPr>
        </p:nvSpPr>
        <p:spPr>
          <a:xfrm>
            <a:off x="2043688" y="1423821"/>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51" name="Google Shape;751;p46"/>
          <p:cNvSpPr txBox="1">
            <a:spLocks noGrp="1"/>
          </p:cNvSpPr>
          <p:nvPr>
            <p:ph type="subTitle" idx="9"/>
          </p:nvPr>
        </p:nvSpPr>
        <p:spPr>
          <a:xfrm>
            <a:off x="2043688" y="1766700"/>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2" name="Google Shape;752;p46"/>
          <p:cNvSpPr txBox="1">
            <a:spLocks noGrp="1"/>
          </p:cNvSpPr>
          <p:nvPr>
            <p:ph type="title" idx="13"/>
          </p:nvPr>
        </p:nvSpPr>
        <p:spPr>
          <a:xfrm>
            <a:off x="5771565" y="2524848"/>
            <a:ext cx="2557200" cy="38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2"/>
              </a:buClr>
              <a:buSzPts val="1800"/>
              <a:buNone/>
              <a:defRPr sz="1800">
                <a:solidFill>
                  <a:schemeClr val="lt2"/>
                </a:solidFill>
              </a:defRPr>
            </a:lvl1pPr>
            <a:lvl2pPr lvl="1"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a:endParaRPr/>
          </a:p>
        </p:txBody>
      </p:sp>
      <p:sp>
        <p:nvSpPr>
          <p:cNvPr id="753" name="Google Shape;753;p46"/>
          <p:cNvSpPr txBox="1">
            <a:spLocks noGrp="1"/>
          </p:cNvSpPr>
          <p:nvPr>
            <p:ph type="subTitle" idx="14"/>
          </p:nvPr>
        </p:nvSpPr>
        <p:spPr>
          <a:xfrm>
            <a:off x="5771567" y="2867725"/>
            <a:ext cx="2557200" cy="63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4" name="Google Shape;754;p46"/>
          <p:cNvSpPr txBox="1">
            <a:spLocks noGrp="1"/>
          </p:cNvSpPr>
          <p:nvPr>
            <p:ph type="title" idx="15"/>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Idea 2">
  <p:cSld name="MAIN_POINT_1">
    <p:bg>
      <p:bgPr>
        <a:solidFill>
          <a:schemeClr val="accent3"/>
        </a:solidFill>
        <a:effectLst/>
      </p:bgPr>
    </p:bg>
    <p:spTree>
      <p:nvGrpSpPr>
        <p:cNvPr id="1" name="Shape 755"/>
        <p:cNvGrpSpPr/>
        <p:nvPr/>
      </p:nvGrpSpPr>
      <p:grpSpPr>
        <a:xfrm>
          <a:off x="0" y="0"/>
          <a:ext cx="0" cy="0"/>
          <a:chOff x="0" y="0"/>
          <a:chExt cx="0" cy="0"/>
        </a:xfrm>
      </p:grpSpPr>
      <p:sp>
        <p:nvSpPr>
          <p:cNvPr id="756" name="Google Shape;756;p47"/>
          <p:cNvSpPr txBox="1">
            <a:spLocks noGrp="1"/>
          </p:cNvSpPr>
          <p:nvPr>
            <p:ph type="title"/>
          </p:nvPr>
        </p:nvSpPr>
        <p:spPr>
          <a:xfrm>
            <a:off x="716550" y="1468950"/>
            <a:ext cx="7710900" cy="2205600"/>
          </a:xfrm>
          <a:prstGeom prst="rect">
            <a:avLst/>
          </a:prstGeom>
        </p:spPr>
        <p:txBody>
          <a:bodyPr spcFirstLastPara="1" wrap="square" lIns="91425" tIns="91425" rIns="91425" bIns="91425" anchor="ctr" anchorCtr="0">
            <a:normAutofit/>
          </a:bodyPr>
          <a:lstStyle>
            <a:lvl1pPr lvl="0" algn="r" rtl="0">
              <a:lnSpc>
                <a:spcPct val="90000"/>
              </a:lnSpc>
              <a:spcBef>
                <a:spcPts val="0"/>
              </a:spcBef>
              <a:spcAft>
                <a:spcPts val="0"/>
              </a:spcAft>
              <a:buSzPts val="8300"/>
              <a:buFont typeface="Merriweather"/>
              <a:buNone/>
              <a:defRPr sz="7200" b="1">
                <a:latin typeface="Merriweather"/>
                <a:ea typeface="Merriweather"/>
                <a:cs typeface="Merriweather"/>
                <a:sym typeface="Merriweather"/>
              </a:defRPr>
            </a:lvl1pPr>
            <a:lvl2pPr lvl="1"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2pPr>
            <a:lvl3pPr lvl="2"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3pPr>
            <a:lvl4pPr lvl="3"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4pPr>
            <a:lvl5pPr lvl="4"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5pPr>
            <a:lvl6pPr lvl="5"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6pPr>
            <a:lvl7pPr lvl="6"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7pPr>
            <a:lvl8pPr lvl="7"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8pPr>
            <a:lvl9pPr lvl="8" algn="ctr" rtl="0">
              <a:lnSpc>
                <a:spcPct val="90000"/>
              </a:lnSpc>
              <a:spcBef>
                <a:spcPts val="0"/>
              </a:spcBef>
              <a:spcAft>
                <a:spcPts val="0"/>
              </a:spcAft>
              <a:buSzPts val="8300"/>
              <a:buFont typeface="Merriweather"/>
              <a:buNone/>
              <a:defRPr sz="8300" b="1">
                <a:latin typeface="Merriweather"/>
                <a:ea typeface="Merriweather"/>
                <a:cs typeface="Merriweather"/>
                <a:sym typeface="Merriweathe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3">
  <p:cSld name="BIG_NUMBER_1">
    <p:bg>
      <p:bgPr>
        <a:solidFill>
          <a:schemeClr val="accent3"/>
        </a:solidFill>
        <a:effectLst/>
      </p:bgPr>
    </p:bg>
    <p:spTree>
      <p:nvGrpSpPr>
        <p:cNvPr id="1" name="Shape 757"/>
        <p:cNvGrpSpPr/>
        <p:nvPr/>
      </p:nvGrpSpPr>
      <p:grpSpPr>
        <a:xfrm>
          <a:off x="0" y="0"/>
          <a:ext cx="0" cy="0"/>
          <a:chOff x="0" y="0"/>
          <a:chExt cx="0" cy="0"/>
        </a:xfrm>
      </p:grpSpPr>
      <p:sp>
        <p:nvSpPr>
          <p:cNvPr id="758" name="Google Shape;758;p48"/>
          <p:cNvSpPr/>
          <p:nvPr/>
        </p:nvSpPr>
        <p:spPr>
          <a:xfrm rot="382274" flipH="1">
            <a:off x="696119" y="-1887115"/>
            <a:ext cx="9226511" cy="8727830"/>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txBox="1">
            <a:spLocks noGrp="1"/>
          </p:cNvSpPr>
          <p:nvPr>
            <p:ph type="title" hasCustomPrompt="1"/>
          </p:nvPr>
        </p:nvSpPr>
        <p:spPr>
          <a:xfrm>
            <a:off x="2094413" y="868738"/>
            <a:ext cx="4952400" cy="983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Font typeface="Merriweather"/>
              <a:buNone/>
              <a:defRPr sz="8000">
                <a:latin typeface="Merriweather"/>
                <a:ea typeface="Merriweather"/>
                <a:cs typeface="Merriweather"/>
                <a:sym typeface="Merriweather"/>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60" name="Google Shape;760;p48"/>
          <p:cNvSpPr txBox="1">
            <a:spLocks noGrp="1"/>
          </p:cNvSpPr>
          <p:nvPr>
            <p:ph type="subTitle" idx="1"/>
          </p:nvPr>
        </p:nvSpPr>
        <p:spPr>
          <a:xfrm>
            <a:off x="2411325" y="1851963"/>
            <a:ext cx="4317600" cy="5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761" name="Google Shape;761;p48"/>
          <p:cNvSpPr txBox="1">
            <a:spLocks noGrp="1"/>
          </p:cNvSpPr>
          <p:nvPr>
            <p:ph type="title" idx="2" hasCustomPrompt="1"/>
          </p:nvPr>
        </p:nvSpPr>
        <p:spPr>
          <a:xfrm>
            <a:off x="2097189" y="2709238"/>
            <a:ext cx="4952400" cy="983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Font typeface="Merriweather"/>
              <a:buNone/>
              <a:defRPr sz="8000">
                <a:latin typeface="Merriweather"/>
                <a:ea typeface="Merriweather"/>
                <a:cs typeface="Merriweather"/>
                <a:sym typeface="Merriweather"/>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62" name="Google Shape;762;p48"/>
          <p:cNvSpPr txBox="1">
            <a:spLocks noGrp="1"/>
          </p:cNvSpPr>
          <p:nvPr>
            <p:ph type="subTitle" idx="3"/>
          </p:nvPr>
        </p:nvSpPr>
        <p:spPr>
          <a:xfrm>
            <a:off x="2413200" y="3692463"/>
            <a:ext cx="4317600" cy="5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_1_1_1_1_1_1">
    <p:bg>
      <p:bgPr>
        <a:solidFill>
          <a:schemeClr val="lt1"/>
        </a:solidFill>
        <a:effectLst/>
      </p:bgPr>
    </p:bg>
    <p:spTree>
      <p:nvGrpSpPr>
        <p:cNvPr id="1" name="Shape 763"/>
        <p:cNvGrpSpPr/>
        <p:nvPr/>
      </p:nvGrpSpPr>
      <p:grpSpPr>
        <a:xfrm>
          <a:off x="0" y="0"/>
          <a:ext cx="0" cy="0"/>
          <a:chOff x="0" y="0"/>
          <a:chExt cx="0" cy="0"/>
        </a:xfrm>
      </p:grpSpPr>
      <p:sp>
        <p:nvSpPr>
          <p:cNvPr id="764" name="Google Shape;764;p49"/>
          <p:cNvSpPr/>
          <p:nvPr/>
        </p:nvSpPr>
        <p:spPr>
          <a:xfrm rot="480862">
            <a:off x="7040989" y="-145481"/>
            <a:ext cx="2698735" cy="2829552"/>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9"/>
          <p:cNvSpPr/>
          <p:nvPr/>
        </p:nvSpPr>
        <p:spPr>
          <a:xfrm rot="4593561">
            <a:off x="-674121" y="-671795"/>
            <a:ext cx="2788231" cy="2706579"/>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9"/>
          <p:cNvSpPr txBox="1">
            <a:spLocks noGrp="1"/>
          </p:cNvSpPr>
          <p:nvPr>
            <p:ph type="title"/>
          </p:nvPr>
        </p:nvSpPr>
        <p:spPr>
          <a:xfrm>
            <a:off x="2228400" y="304750"/>
            <a:ext cx="4687200" cy="12198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Font typeface="Merriweather"/>
              <a:buNone/>
              <a:defRPr sz="8700" b="1">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7" name="Google Shape;767;p49"/>
          <p:cNvSpPr txBox="1">
            <a:spLocks noGrp="1"/>
          </p:cNvSpPr>
          <p:nvPr>
            <p:ph type="subTitle" idx="1"/>
          </p:nvPr>
        </p:nvSpPr>
        <p:spPr>
          <a:xfrm>
            <a:off x="2838450" y="1729625"/>
            <a:ext cx="3467100" cy="1219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200"/>
              <a:buNone/>
              <a:defRPr sz="1400">
                <a:latin typeface="Montserrat"/>
                <a:ea typeface="Montserrat"/>
                <a:cs typeface="Montserrat"/>
                <a:sym typeface="Montserrat"/>
              </a:defRPr>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768" name="Google Shape;768;p49"/>
          <p:cNvSpPr txBox="1"/>
          <p:nvPr/>
        </p:nvSpPr>
        <p:spPr>
          <a:xfrm>
            <a:off x="1975500" y="3804025"/>
            <a:ext cx="5193000" cy="754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2"/>
                </a:solidFill>
                <a:latin typeface="Montserrat"/>
                <a:ea typeface="Montserrat"/>
                <a:cs typeface="Montserrat"/>
                <a:sym typeface="Montserrat"/>
              </a:rPr>
              <a:t>CREDITS: This presentation template was created by </a:t>
            </a:r>
            <a:r>
              <a:rPr lang="en" sz="1000">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 infographics &amp; images by </a:t>
            </a:r>
            <a:r>
              <a:rPr lang="en" sz="1000">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000">
                <a:solidFill>
                  <a:schemeClr val="dk2"/>
                </a:solidFill>
                <a:latin typeface="Montserrat"/>
                <a:ea typeface="Montserrat"/>
                <a:cs typeface="Montserrat"/>
                <a:sym typeface="Montserrat"/>
              </a:rPr>
              <a:t> and illustrations by </a:t>
            </a:r>
            <a:r>
              <a:rPr lang="en" sz="1000">
                <a:solidFill>
                  <a:schemeClr val="dk2"/>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Storyset</a:t>
            </a:r>
            <a:endParaRPr sz="1000">
              <a:solidFill>
                <a:schemeClr val="dk2"/>
              </a:solidFill>
              <a:latin typeface="Montserrat"/>
              <a:ea typeface="Montserrat"/>
              <a:cs typeface="Montserrat"/>
              <a:sym typeface="Montserrat"/>
            </a:endParaRPr>
          </a:p>
          <a:p>
            <a:pPr marL="0" lvl="0" indent="0" algn="ctr" rtl="0">
              <a:spcBef>
                <a:spcPts val="300"/>
              </a:spcBef>
              <a:spcAft>
                <a:spcPts val="0"/>
              </a:spcAft>
              <a:buNone/>
            </a:pPr>
            <a:endParaRPr sz="800">
              <a:solidFill>
                <a:srgbClr val="434343"/>
              </a:solidFill>
              <a:latin typeface="Montserrat"/>
              <a:ea typeface="Montserrat"/>
              <a:cs typeface="Montserrat"/>
              <a:sym typeface="Montserrat"/>
            </a:endParaRPr>
          </a:p>
        </p:txBody>
      </p:sp>
      <p:sp>
        <p:nvSpPr>
          <p:cNvPr id="769" name="Google Shape;769;p49"/>
          <p:cNvSpPr/>
          <p:nvPr/>
        </p:nvSpPr>
        <p:spPr>
          <a:xfrm rot="-3303890">
            <a:off x="-236492" y="3585563"/>
            <a:ext cx="1987166" cy="2083977"/>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rot="-7076759">
            <a:off x="7699081" y="3196509"/>
            <a:ext cx="2469507" cy="2862087"/>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
  <p:cSld name="CUSTOM_1_1">
    <p:spTree>
      <p:nvGrpSpPr>
        <p:cNvPr id="1" name="Shape 771"/>
        <p:cNvGrpSpPr/>
        <p:nvPr/>
      </p:nvGrpSpPr>
      <p:grpSpPr>
        <a:xfrm>
          <a:off x="0" y="0"/>
          <a:ext cx="0" cy="0"/>
          <a:chOff x="0" y="0"/>
          <a:chExt cx="0" cy="0"/>
        </a:xfrm>
      </p:grpSpPr>
      <p:sp>
        <p:nvSpPr>
          <p:cNvPr id="772" name="Google Shape;772;p50"/>
          <p:cNvSpPr/>
          <p:nvPr/>
        </p:nvSpPr>
        <p:spPr>
          <a:xfrm rot="-8556996" flipH="1">
            <a:off x="7548054" y="-938833"/>
            <a:ext cx="2329787" cy="2442906"/>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50"/>
          <p:cNvGrpSpPr/>
          <p:nvPr/>
        </p:nvGrpSpPr>
        <p:grpSpPr>
          <a:xfrm rot="2872183">
            <a:off x="7842762" y="-187012"/>
            <a:ext cx="1654962" cy="1464186"/>
            <a:chOff x="1749700" y="889800"/>
            <a:chExt cx="4276500" cy="3783525"/>
          </a:xfrm>
        </p:grpSpPr>
        <p:sp>
          <p:nvSpPr>
            <p:cNvPr id="774" name="Google Shape;774;p50"/>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0"/>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0"/>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0"/>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0"/>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0"/>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0"/>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0"/>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0"/>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0"/>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0"/>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0"/>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0"/>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0"/>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0"/>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0"/>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0"/>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0"/>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50"/>
          <p:cNvSpPr/>
          <p:nvPr/>
        </p:nvSpPr>
        <p:spPr>
          <a:xfrm rot="567993">
            <a:off x="-2178179" y="1980557"/>
            <a:ext cx="2950664" cy="3420355"/>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rot="-657057">
            <a:off x="7413624" y="-369781"/>
            <a:ext cx="2007542" cy="1084515"/>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20000" y="540000"/>
            <a:ext cx="592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6"/>
          <p:cNvSpPr/>
          <p:nvPr/>
        </p:nvSpPr>
        <p:spPr>
          <a:xfrm rot="6873964" flipH="1">
            <a:off x="-971062" y="3770201"/>
            <a:ext cx="1796084" cy="2083680"/>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6"/>
          <p:cNvGrpSpPr/>
          <p:nvPr/>
        </p:nvGrpSpPr>
        <p:grpSpPr>
          <a:xfrm rot="-8463753" flipH="1">
            <a:off x="-405039" y="4409891"/>
            <a:ext cx="1189264" cy="1156339"/>
            <a:chOff x="7947391" y="-480937"/>
            <a:chExt cx="1346701" cy="1309323"/>
          </a:xfrm>
        </p:grpSpPr>
        <p:sp>
          <p:nvSpPr>
            <p:cNvPr id="45" name="Google Shape;45;p6"/>
            <p:cNvSpPr/>
            <p:nvPr/>
          </p:nvSpPr>
          <p:spPr>
            <a:xfrm rot="-1013057">
              <a:off x="8198288" y="347701"/>
              <a:ext cx="147105" cy="101628"/>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1013057">
              <a:off x="8566892" y="710110"/>
              <a:ext cx="103678" cy="105494"/>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13057">
              <a:off x="8284647" y="712822"/>
              <a:ext cx="113401" cy="89503"/>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13057">
              <a:off x="8502682" y="488583"/>
              <a:ext cx="120196" cy="99121"/>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13057">
              <a:off x="9017970" y="406003"/>
              <a:ext cx="90112" cy="72984"/>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13057">
              <a:off x="8096734" y="-344260"/>
              <a:ext cx="85812" cy="106138"/>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13057">
              <a:off x="8225874" y="-75962"/>
              <a:ext cx="132953" cy="87089"/>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1013057">
              <a:off x="8339411" y="-274232"/>
              <a:ext cx="124343" cy="103479"/>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13057">
              <a:off x="7959390" y="-103401"/>
              <a:ext cx="130318" cy="101967"/>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13057">
              <a:off x="8503057" y="190474"/>
              <a:ext cx="110871" cy="161526"/>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13057">
              <a:off x="8011695" y="154523"/>
              <a:ext cx="96450" cy="84231"/>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13057">
              <a:off x="8319413" y="141733"/>
              <a:ext cx="92748" cy="71942"/>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1013057">
              <a:off x="8631017" y="-222177"/>
              <a:ext cx="91974" cy="92724"/>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13057">
              <a:off x="8556776" y="-466827"/>
              <a:ext cx="109477" cy="82977"/>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13057">
              <a:off x="8568946" y="27280"/>
              <a:ext cx="135308" cy="128678"/>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1013057">
              <a:off x="8820475" y="98464"/>
              <a:ext cx="90651" cy="89432"/>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13057">
              <a:off x="8813561" y="-223965"/>
              <a:ext cx="109922" cy="73746"/>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1013057">
              <a:off x="8755497" y="307952"/>
              <a:ext cx="150034" cy="147246"/>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013057">
              <a:off x="8789654" y="-79536"/>
              <a:ext cx="83950" cy="65299"/>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013057">
              <a:off x="8945872" y="292844"/>
              <a:ext cx="60777" cy="53409"/>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1013057">
              <a:off x="9131034" y="726352"/>
              <a:ext cx="89948" cy="78174"/>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1013057">
              <a:off x="8685462" y="510501"/>
              <a:ext cx="83692" cy="65030"/>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1013057">
              <a:off x="9015698" y="581831"/>
              <a:ext cx="77823" cy="56759"/>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1013057">
              <a:off x="9192785" y="611946"/>
              <a:ext cx="94083" cy="63706"/>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824"/>
        <p:cNvGrpSpPr/>
        <p:nvPr/>
      </p:nvGrpSpPr>
      <p:grpSpPr>
        <a:xfrm>
          <a:off x="0" y="0"/>
          <a:ext cx="0" cy="0"/>
          <a:chOff x="0" y="0"/>
          <a:chExt cx="0" cy="0"/>
        </a:xfrm>
      </p:grpSpPr>
      <p:sp>
        <p:nvSpPr>
          <p:cNvPr id="825" name="Google Shape;825;p51"/>
          <p:cNvSpPr/>
          <p:nvPr/>
        </p:nvSpPr>
        <p:spPr>
          <a:xfrm rot="843818">
            <a:off x="-559378" y="3974642"/>
            <a:ext cx="2401967" cy="1297592"/>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rot="-7199879">
            <a:off x="7656164" y="-240298"/>
            <a:ext cx="1979064" cy="1552031"/>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51"/>
          <p:cNvGrpSpPr/>
          <p:nvPr/>
        </p:nvGrpSpPr>
        <p:grpSpPr>
          <a:xfrm rot="-3253193">
            <a:off x="7921564" y="-230179"/>
            <a:ext cx="877152" cy="1540359"/>
            <a:chOff x="7948816" y="69079"/>
            <a:chExt cx="877117" cy="1540296"/>
          </a:xfrm>
        </p:grpSpPr>
        <p:sp>
          <p:nvSpPr>
            <p:cNvPr id="828" name="Google Shape;828;p51"/>
            <p:cNvSpPr/>
            <p:nvPr/>
          </p:nvSpPr>
          <p:spPr>
            <a:xfrm rot="-7485599">
              <a:off x="7974867" y="301560"/>
              <a:ext cx="825014" cy="49508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rot="-7485599">
              <a:off x="8139388" y="1167210"/>
              <a:ext cx="431139" cy="337637"/>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540000"/>
            <a:ext cx="5352000" cy="6270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Font typeface="Merriweather"/>
              <a:buNone/>
              <a:defRPr sz="3000" b="1">
                <a:latin typeface="Merriweather"/>
                <a:ea typeface="Merriweather"/>
                <a:cs typeface="Merriweather"/>
                <a:sym typeface="Merriweather"/>
              </a:defRPr>
            </a:lvl1pPr>
            <a:lvl2pPr lvl="1" algn="ctr" rtl="0">
              <a:spcBef>
                <a:spcPts val="0"/>
              </a:spcBef>
              <a:spcAft>
                <a:spcPts val="0"/>
              </a:spcAft>
              <a:buSzPts val="3000"/>
              <a:buFont typeface="Merriweather"/>
              <a:buNone/>
              <a:defRPr sz="3000" b="1">
                <a:latin typeface="Merriweather"/>
                <a:ea typeface="Merriweather"/>
                <a:cs typeface="Merriweather"/>
                <a:sym typeface="Merriweather"/>
              </a:defRPr>
            </a:lvl2pPr>
            <a:lvl3pPr lvl="2" algn="ctr" rtl="0">
              <a:spcBef>
                <a:spcPts val="0"/>
              </a:spcBef>
              <a:spcAft>
                <a:spcPts val="0"/>
              </a:spcAft>
              <a:buSzPts val="3000"/>
              <a:buFont typeface="Merriweather"/>
              <a:buNone/>
              <a:defRPr sz="3000" b="1">
                <a:latin typeface="Merriweather"/>
                <a:ea typeface="Merriweather"/>
                <a:cs typeface="Merriweather"/>
                <a:sym typeface="Merriweather"/>
              </a:defRPr>
            </a:lvl3pPr>
            <a:lvl4pPr lvl="3" algn="ctr" rtl="0">
              <a:spcBef>
                <a:spcPts val="0"/>
              </a:spcBef>
              <a:spcAft>
                <a:spcPts val="0"/>
              </a:spcAft>
              <a:buSzPts val="3000"/>
              <a:buFont typeface="Merriweather"/>
              <a:buNone/>
              <a:defRPr sz="3000" b="1">
                <a:latin typeface="Merriweather"/>
                <a:ea typeface="Merriweather"/>
                <a:cs typeface="Merriweather"/>
                <a:sym typeface="Merriweather"/>
              </a:defRPr>
            </a:lvl4pPr>
            <a:lvl5pPr lvl="4" algn="ctr" rtl="0">
              <a:spcBef>
                <a:spcPts val="0"/>
              </a:spcBef>
              <a:spcAft>
                <a:spcPts val="0"/>
              </a:spcAft>
              <a:buSzPts val="3000"/>
              <a:buFont typeface="Merriweather"/>
              <a:buNone/>
              <a:defRPr sz="3000" b="1">
                <a:latin typeface="Merriweather"/>
                <a:ea typeface="Merriweather"/>
                <a:cs typeface="Merriweather"/>
                <a:sym typeface="Merriweather"/>
              </a:defRPr>
            </a:lvl5pPr>
            <a:lvl6pPr lvl="5" algn="ctr" rtl="0">
              <a:spcBef>
                <a:spcPts val="0"/>
              </a:spcBef>
              <a:spcAft>
                <a:spcPts val="0"/>
              </a:spcAft>
              <a:buSzPts val="3000"/>
              <a:buFont typeface="Merriweather"/>
              <a:buNone/>
              <a:defRPr sz="3000" b="1">
                <a:latin typeface="Merriweather"/>
                <a:ea typeface="Merriweather"/>
                <a:cs typeface="Merriweather"/>
                <a:sym typeface="Merriweather"/>
              </a:defRPr>
            </a:lvl6pPr>
            <a:lvl7pPr lvl="6" algn="ctr" rtl="0">
              <a:spcBef>
                <a:spcPts val="0"/>
              </a:spcBef>
              <a:spcAft>
                <a:spcPts val="0"/>
              </a:spcAft>
              <a:buSzPts val="3000"/>
              <a:buFont typeface="Merriweather"/>
              <a:buNone/>
              <a:defRPr sz="3000" b="1">
                <a:latin typeface="Merriweather"/>
                <a:ea typeface="Merriweather"/>
                <a:cs typeface="Merriweather"/>
                <a:sym typeface="Merriweather"/>
              </a:defRPr>
            </a:lvl7pPr>
            <a:lvl8pPr lvl="7" algn="ctr" rtl="0">
              <a:spcBef>
                <a:spcPts val="0"/>
              </a:spcBef>
              <a:spcAft>
                <a:spcPts val="0"/>
              </a:spcAft>
              <a:buSzPts val="3000"/>
              <a:buFont typeface="Merriweather"/>
              <a:buNone/>
              <a:defRPr sz="3000" b="1">
                <a:latin typeface="Merriweather"/>
                <a:ea typeface="Merriweather"/>
                <a:cs typeface="Merriweather"/>
                <a:sym typeface="Merriweather"/>
              </a:defRPr>
            </a:lvl8pPr>
            <a:lvl9pPr lvl="8" algn="ctr" rtl="0">
              <a:spcBef>
                <a:spcPts val="0"/>
              </a:spcBef>
              <a:spcAft>
                <a:spcPts val="0"/>
              </a:spcAft>
              <a:buSzPts val="3000"/>
              <a:buFont typeface="Merriweather"/>
              <a:buNone/>
              <a:defRPr sz="3000" b="1">
                <a:latin typeface="Merriweather"/>
                <a:ea typeface="Merriweather"/>
                <a:cs typeface="Merriweather"/>
                <a:sym typeface="Merriweather"/>
              </a:defRPr>
            </a:lvl9pPr>
          </a:lstStyle>
          <a:p>
            <a:endParaRPr/>
          </a:p>
        </p:txBody>
      </p:sp>
      <p:sp>
        <p:nvSpPr>
          <p:cNvPr id="71" name="Google Shape;71;p7"/>
          <p:cNvSpPr txBox="1">
            <a:spLocks noGrp="1"/>
          </p:cNvSpPr>
          <p:nvPr>
            <p:ph type="subTitle" idx="1"/>
          </p:nvPr>
        </p:nvSpPr>
        <p:spPr>
          <a:xfrm>
            <a:off x="720000" y="1688925"/>
            <a:ext cx="4856100" cy="2299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Char char="●"/>
              <a:defRPr sz="1400">
                <a:latin typeface="Montserrat"/>
                <a:ea typeface="Montserrat"/>
                <a:cs typeface="Montserrat"/>
                <a:sym typeface="Montserrat"/>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72" name="Google Shape;72;p7"/>
          <p:cNvSpPr/>
          <p:nvPr/>
        </p:nvSpPr>
        <p:spPr>
          <a:xfrm rot="-10508718">
            <a:off x="-993076" y="3624195"/>
            <a:ext cx="2461083" cy="2580983"/>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658164">
            <a:off x="7207029" y="-582371"/>
            <a:ext cx="2610320" cy="2532549"/>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3721777" flipH="1">
            <a:off x="7020368" y="4232633"/>
            <a:ext cx="2589633" cy="3000837"/>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75"/>
        <p:cNvGrpSpPr/>
        <p:nvPr/>
      </p:nvGrpSpPr>
      <p:grpSpPr>
        <a:xfrm>
          <a:off x="0" y="0"/>
          <a:ext cx="0" cy="0"/>
          <a:chOff x="0" y="0"/>
          <a:chExt cx="0" cy="0"/>
        </a:xfrm>
      </p:grpSpPr>
      <p:sp>
        <p:nvSpPr>
          <p:cNvPr id="76" name="Google Shape;76;p8"/>
          <p:cNvSpPr/>
          <p:nvPr/>
        </p:nvSpPr>
        <p:spPr>
          <a:xfrm rot="2223556">
            <a:off x="-423626" y="-808151"/>
            <a:ext cx="5223997" cy="4268671"/>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1pPr>
            <a:lvl2pPr lvl="1"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2pPr>
            <a:lvl3pPr lvl="2"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3pPr>
            <a:lvl4pPr lvl="3"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4pPr>
            <a:lvl5pPr lvl="4"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5pPr>
            <a:lvl6pPr lvl="5"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6pPr>
            <a:lvl7pPr lvl="6"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7pPr>
            <a:lvl8pPr lvl="7"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8pPr>
            <a:lvl9pPr lvl="8" algn="ctr">
              <a:lnSpc>
                <a:spcPct val="90000"/>
              </a:lnSpc>
              <a:spcBef>
                <a:spcPts val="0"/>
              </a:spcBef>
              <a:spcAft>
                <a:spcPts val="0"/>
              </a:spcAft>
              <a:buSzPts val="8300"/>
              <a:buFont typeface="Merriweather"/>
              <a:buNone/>
              <a:defRPr sz="8300" b="1">
                <a:latin typeface="Merriweather"/>
                <a:ea typeface="Merriweather"/>
                <a:cs typeface="Merriweather"/>
                <a:sym typeface="Merriweather"/>
              </a:defRPr>
            </a:lvl9pPr>
          </a:lstStyle>
          <a:p>
            <a:endParaRPr/>
          </a:p>
        </p:txBody>
      </p:sp>
      <p:sp>
        <p:nvSpPr>
          <p:cNvPr id="78" name="Google Shape;78;p8"/>
          <p:cNvSpPr/>
          <p:nvPr/>
        </p:nvSpPr>
        <p:spPr>
          <a:xfrm rot="-5400000">
            <a:off x="6261529" y="2885382"/>
            <a:ext cx="3310044" cy="3836941"/>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9910375">
            <a:off x="-116599" y="3298682"/>
            <a:ext cx="3563372" cy="3531507"/>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7634050" y="4324320"/>
            <a:ext cx="668111" cy="558356"/>
            <a:chOff x="11941" y="4642456"/>
            <a:chExt cx="530121" cy="442999"/>
          </a:xfrm>
        </p:grpSpPr>
        <p:sp>
          <p:nvSpPr>
            <p:cNvPr id="81" name="Google Shape;81;p8"/>
            <p:cNvSpPr/>
            <p:nvPr/>
          </p:nvSpPr>
          <p:spPr>
            <a:xfrm flipH="1">
              <a:off x="468210" y="4642456"/>
              <a:ext cx="73852" cy="442999"/>
            </a:xfrm>
            <a:custGeom>
              <a:avLst/>
              <a:gdLst/>
              <a:ahLst/>
              <a:cxnLst/>
              <a:rect l="l" t="t" r="r" b="b"/>
              <a:pathLst>
                <a:path w="3907" h="23436" extrusionOk="0">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354398" y="4642456"/>
              <a:ext cx="73852" cy="442999"/>
            </a:xfrm>
            <a:custGeom>
              <a:avLst/>
              <a:gdLst/>
              <a:ahLst/>
              <a:cxnLst/>
              <a:rect l="l" t="t" r="r" b="b"/>
              <a:pathLst>
                <a:path w="3907" h="23436" extrusionOk="0">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240113" y="4642456"/>
              <a:ext cx="73795" cy="442999"/>
            </a:xfrm>
            <a:custGeom>
              <a:avLst/>
              <a:gdLst/>
              <a:ahLst/>
              <a:cxnLst/>
              <a:rect l="l" t="t" r="r" b="b"/>
              <a:pathLst>
                <a:path w="3904" h="23436" extrusionOk="0">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126245" y="4642456"/>
              <a:ext cx="73852" cy="442999"/>
            </a:xfrm>
            <a:custGeom>
              <a:avLst/>
              <a:gdLst/>
              <a:ahLst/>
              <a:cxnLst/>
              <a:rect l="l" t="t" r="r" b="b"/>
              <a:pathLst>
                <a:path w="3907" h="23436" extrusionOk="0">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11941" y="4642456"/>
              <a:ext cx="74325" cy="442999"/>
            </a:xfrm>
            <a:custGeom>
              <a:avLst/>
              <a:gdLst/>
              <a:ahLst/>
              <a:cxnLst/>
              <a:rect l="l" t="t" r="r" b="b"/>
              <a:pathLst>
                <a:path w="3932" h="23436" extrusionOk="0">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p:nvPr/>
        </p:nvSpPr>
        <p:spPr>
          <a:xfrm rot="-8720102">
            <a:off x="-555853" y="3516769"/>
            <a:ext cx="2422951" cy="1979860"/>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subTitle" idx="1"/>
          </p:nvPr>
        </p:nvSpPr>
        <p:spPr>
          <a:xfrm>
            <a:off x="1626450" y="2173861"/>
            <a:ext cx="5891100" cy="144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Font typeface="Montserrat"/>
              <a:buNone/>
              <a:defRPr sz="1600">
                <a:solidFill>
                  <a:schemeClr val="dk2"/>
                </a:solidFill>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89" name="Google Shape;89;p9"/>
          <p:cNvSpPr/>
          <p:nvPr/>
        </p:nvSpPr>
        <p:spPr>
          <a:xfrm rot="-8099691" flipH="1">
            <a:off x="-322415" y="-1754575"/>
            <a:ext cx="2602255" cy="3015128"/>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5894485">
            <a:off x="6192603" y="2508650"/>
            <a:ext cx="3326594" cy="3227901"/>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txBox="1">
            <a:spLocks noGrp="1"/>
          </p:cNvSpPr>
          <p:nvPr>
            <p:ph type="title"/>
          </p:nvPr>
        </p:nvSpPr>
        <p:spPr>
          <a:xfrm>
            <a:off x="1623150" y="1528738"/>
            <a:ext cx="58977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Font typeface="Merriweather"/>
              <a:buNone/>
              <a:defRPr sz="4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3587700" y="3699000"/>
            <a:ext cx="4836300" cy="9045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2"/>
              </a:buClr>
              <a:buSzPts val="3000"/>
              <a:buFont typeface="Merriweather"/>
              <a:buNone/>
              <a:defRPr sz="3000" b="1">
                <a:solidFill>
                  <a:schemeClr val="lt2"/>
                </a:solidFill>
                <a:latin typeface="Merriweather"/>
                <a:ea typeface="Merriweather"/>
                <a:cs typeface="Merriweather"/>
                <a:sym typeface="Merriweather"/>
              </a:defRPr>
            </a:lvl1pPr>
            <a:lvl2pPr lvl="1" algn="r" rtl="0">
              <a:spcBef>
                <a:spcPts val="0"/>
              </a:spcBef>
              <a:spcAft>
                <a:spcPts val="0"/>
              </a:spcAft>
              <a:buSzPts val="2800"/>
              <a:buNone/>
              <a:defRPr>
                <a:latin typeface="Montserrat Medium"/>
                <a:ea typeface="Montserrat Medium"/>
                <a:cs typeface="Montserrat Medium"/>
                <a:sym typeface="Montserrat Medium"/>
              </a:defRPr>
            </a:lvl2pPr>
            <a:lvl3pPr lvl="2" algn="r" rtl="0">
              <a:spcBef>
                <a:spcPts val="0"/>
              </a:spcBef>
              <a:spcAft>
                <a:spcPts val="0"/>
              </a:spcAft>
              <a:buSzPts val="2800"/>
              <a:buNone/>
              <a:defRPr>
                <a:latin typeface="Montserrat Medium"/>
                <a:ea typeface="Montserrat Medium"/>
                <a:cs typeface="Montserrat Medium"/>
                <a:sym typeface="Montserrat Medium"/>
              </a:defRPr>
            </a:lvl3pPr>
            <a:lvl4pPr lvl="3" algn="r" rtl="0">
              <a:spcBef>
                <a:spcPts val="0"/>
              </a:spcBef>
              <a:spcAft>
                <a:spcPts val="0"/>
              </a:spcAft>
              <a:buSzPts val="2800"/>
              <a:buNone/>
              <a:defRPr>
                <a:latin typeface="Montserrat Medium"/>
                <a:ea typeface="Montserrat Medium"/>
                <a:cs typeface="Montserrat Medium"/>
                <a:sym typeface="Montserrat Medium"/>
              </a:defRPr>
            </a:lvl4pPr>
            <a:lvl5pPr lvl="4" algn="r" rtl="0">
              <a:spcBef>
                <a:spcPts val="0"/>
              </a:spcBef>
              <a:spcAft>
                <a:spcPts val="0"/>
              </a:spcAft>
              <a:buSzPts val="2800"/>
              <a:buNone/>
              <a:defRPr>
                <a:latin typeface="Montserrat Medium"/>
                <a:ea typeface="Montserrat Medium"/>
                <a:cs typeface="Montserrat Medium"/>
                <a:sym typeface="Montserrat Medium"/>
              </a:defRPr>
            </a:lvl5pPr>
            <a:lvl6pPr lvl="5" algn="r" rtl="0">
              <a:spcBef>
                <a:spcPts val="0"/>
              </a:spcBef>
              <a:spcAft>
                <a:spcPts val="0"/>
              </a:spcAft>
              <a:buSzPts val="2800"/>
              <a:buNone/>
              <a:defRPr>
                <a:latin typeface="Montserrat Medium"/>
                <a:ea typeface="Montserrat Medium"/>
                <a:cs typeface="Montserrat Medium"/>
                <a:sym typeface="Montserrat Medium"/>
              </a:defRPr>
            </a:lvl6pPr>
            <a:lvl7pPr lvl="6" algn="r" rtl="0">
              <a:spcBef>
                <a:spcPts val="0"/>
              </a:spcBef>
              <a:spcAft>
                <a:spcPts val="0"/>
              </a:spcAft>
              <a:buSzPts val="2800"/>
              <a:buNone/>
              <a:defRPr>
                <a:latin typeface="Montserrat Medium"/>
                <a:ea typeface="Montserrat Medium"/>
                <a:cs typeface="Montserrat Medium"/>
                <a:sym typeface="Montserrat Medium"/>
              </a:defRPr>
            </a:lvl7pPr>
            <a:lvl8pPr lvl="7" algn="r" rtl="0">
              <a:spcBef>
                <a:spcPts val="0"/>
              </a:spcBef>
              <a:spcAft>
                <a:spcPts val="0"/>
              </a:spcAft>
              <a:buSzPts val="2800"/>
              <a:buNone/>
              <a:defRPr>
                <a:latin typeface="Montserrat Medium"/>
                <a:ea typeface="Montserrat Medium"/>
                <a:cs typeface="Montserrat Medium"/>
                <a:sym typeface="Montserrat Medium"/>
              </a:defRPr>
            </a:lvl8pPr>
            <a:lvl9pPr lvl="8" algn="r" rtl="0">
              <a:spcBef>
                <a:spcPts val="0"/>
              </a:spcBef>
              <a:spcAft>
                <a:spcPts val="0"/>
              </a:spcAft>
              <a:buSzPts val="2800"/>
              <a:buNone/>
              <a:defRPr>
                <a:latin typeface="Montserrat Medium"/>
                <a:ea typeface="Montserrat Medium"/>
                <a:cs typeface="Montserrat Medium"/>
                <a:sym typeface="Montserrat Medium"/>
              </a:defRPr>
            </a:lvl9pPr>
          </a:lstStyle>
          <a:p>
            <a:endParaRPr/>
          </a:p>
        </p:txBody>
      </p:sp>
      <p:sp>
        <p:nvSpPr>
          <p:cNvPr id="94" name="Google Shape;94;p10"/>
          <p:cNvSpPr/>
          <p:nvPr/>
        </p:nvSpPr>
        <p:spPr>
          <a:xfrm rot="4986211" flipH="1">
            <a:off x="-258564" y="3590956"/>
            <a:ext cx="2552894" cy="2958170"/>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rot="-5084717">
            <a:off x="-646469" y="-580011"/>
            <a:ext cx="2071351" cy="2172264"/>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b="1">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gpzDbJ3tH2E" TargetMode="External"/><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hyperlink" Target="http://www.youtube.com/watch?v=SyPOM9bl3gM"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35.xml"/><Relationship Id="rId5" Type="http://schemas.openxmlformats.org/officeDocument/2006/relationships/image" Target="../media/image7.jpg"/><Relationship Id="rId4" Type="http://schemas.openxmlformats.org/officeDocument/2006/relationships/hyperlink" Target="http://www.youtube.com/watch?v=JFmN9ULMPms" TargetMode="Externa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www.youtube.com/watch?v=gpzDbJ3tH2E"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SyPOM9bl3g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256hluHbp2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youtu.be/256hluHbp2o?si=7xBgLun7MVIcTcu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fmHfBlLy-wo"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fmHfBlLy-wo"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3"/>
        <p:cNvGrpSpPr/>
        <p:nvPr/>
      </p:nvGrpSpPr>
      <p:grpSpPr>
        <a:xfrm>
          <a:off x="0" y="0"/>
          <a:ext cx="0" cy="0"/>
          <a:chOff x="0" y="0"/>
          <a:chExt cx="0" cy="0"/>
        </a:xfrm>
      </p:grpSpPr>
      <p:sp>
        <p:nvSpPr>
          <p:cNvPr id="834" name="Google Shape;834;p52"/>
          <p:cNvSpPr txBox="1">
            <a:spLocks noGrp="1"/>
          </p:cNvSpPr>
          <p:nvPr>
            <p:ph type="ctrTitle"/>
          </p:nvPr>
        </p:nvSpPr>
        <p:spPr>
          <a:xfrm>
            <a:off x="1866000" y="1802000"/>
            <a:ext cx="5412000" cy="2119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Total Participation Techniques</a:t>
            </a:r>
            <a:endParaRPr/>
          </a:p>
        </p:txBody>
      </p:sp>
      <p:grpSp>
        <p:nvGrpSpPr>
          <p:cNvPr id="835" name="Google Shape;835;p52"/>
          <p:cNvGrpSpPr/>
          <p:nvPr/>
        </p:nvGrpSpPr>
        <p:grpSpPr>
          <a:xfrm rot="-534122">
            <a:off x="6519576" y="-793444"/>
            <a:ext cx="3131662" cy="3441170"/>
            <a:chOff x="2231273" y="642786"/>
            <a:chExt cx="3674076" cy="4037192"/>
          </a:xfrm>
        </p:grpSpPr>
        <p:sp>
          <p:nvSpPr>
            <p:cNvPr id="836" name="Google Shape;836;p52"/>
            <p:cNvSpPr/>
            <p:nvPr/>
          </p:nvSpPr>
          <p:spPr>
            <a:xfrm>
              <a:off x="2940324" y="1571228"/>
              <a:ext cx="2965025" cy="3108750"/>
            </a:xfrm>
            <a:custGeom>
              <a:avLst/>
              <a:gdLst/>
              <a:ahLst/>
              <a:cxnLst/>
              <a:rect l="l" t="t" r="r" b="b"/>
              <a:pathLst>
                <a:path w="118601" h="124350" extrusionOk="0">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3083980" y="642786"/>
              <a:ext cx="2578422" cy="2502915"/>
            </a:xfrm>
            <a:custGeom>
              <a:avLst/>
              <a:gdLst/>
              <a:ahLst/>
              <a:cxnLst/>
              <a:rect l="l" t="t" r="r" b="b"/>
              <a:pathLst>
                <a:path w="79667" h="77334" extrusionOk="0">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2"/>
            <p:cNvSpPr/>
            <p:nvPr/>
          </p:nvSpPr>
          <p:spPr>
            <a:xfrm>
              <a:off x="2231273" y="934219"/>
              <a:ext cx="2977327" cy="1608443"/>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52"/>
          <p:cNvGrpSpPr/>
          <p:nvPr/>
        </p:nvGrpSpPr>
        <p:grpSpPr>
          <a:xfrm rot="-8789021">
            <a:off x="-554352" y="3657626"/>
            <a:ext cx="2190240" cy="1937759"/>
            <a:chOff x="1749700" y="889800"/>
            <a:chExt cx="4276500" cy="3783525"/>
          </a:xfrm>
        </p:grpSpPr>
        <p:sp>
          <p:nvSpPr>
            <p:cNvPr id="840" name="Google Shape;840;p52"/>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2"/>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2"/>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2"/>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2"/>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2"/>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2"/>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2"/>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2"/>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2"/>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2"/>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2"/>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2"/>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2"/>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2"/>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2"/>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2"/>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2"/>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2"/>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2"/>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2"/>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2"/>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2"/>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2"/>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2"/>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2"/>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2"/>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2"/>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52"/>
          <p:cNvGrpSpPr/>
          <p:nvPr/>
        </p:nvGrpSpPr>
        <p:grpSpPr>
          <a:xfrm flipH="1">
            <a:off x="7534641" y="4793331"/>
            <a:ext cx="530121" cy="442999"/>
            <a:chOff x="3923575" y="2588450"/>
            <a:chExt cx="701125" cy="585900"/>
          </a:xfrm>
        </p:grpSpPr>
        <p:sp>
          <p:nvSpPr>
            <p:cNvPr id="890" name="Google Shape;890;p52"/>
            <p:cNvSpPr/>
            <p:nvPr/>
          </p:nvSpPr>
          <p:spPr>
            <a:xfrm>
              <a:off x="3923575" y="2588450"/>
              <a:ext cx="97675" cy="585900"/>
            </a:xfrm>
            <a:custGeom>
              <a:avLst/>
              <a:gdLst/>
              <a:ahLst/>
              <a:cxnLst/>
              <a:rect l="l" t="t" r="r" b="b"/>
              <a:pathLst>
                <a:path w="3907" h="23436" extrusionOk="0">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2"/>
            <p:cNvSpPr/>
            <p:nvPr/>
          </p:nvSpPr>
          <p:spPr>
            <a:xfrm>
              <a:off x="4074100" y="2588450"/>
              <a:ext cx="97675" cy="585900"/>
            </a:xfrm>
            <a:custGeom>
              <a:avLst/>
              <a:gdLst/>
              <a:ahLst/>
              <a:cxnLst/>
              <a:rect l="l" t="t" r="r" b="b"/>
              <a:pathLst>
                <a:path w="3907" h="23436" extrusionOk="0">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2"/>
            <p:cNvSpPr/>
            <p:nvPr/>
          </p:nvSpPr>
          <p:spPr>
            <a:xfrm>
              <a:off x="4225325" y="2588450"/>
              <a:ext cx="97600" cy="585900"/>
            </a:xfrm>
            <a:custGeom>
              <a:avLst/>
              <a:gdLst/>
              <a:ahLst/>
              <a:cxnLst/>
              <a:rect l="l" t="t" r="r" b="b"/>
              <a:pathLst>
                <a:path w="3904" h="23436" extrusionOk="0">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2"/>
            <p:cNvSpPr/>
            <p:nvPr/>
          </p:nvSpPr>
          <p:spPr>
            <a:xfrm>
              <a:off x="4375850" y="2588450"/>
              <a:ext cx="97675" cy="585900"/>
            </a:xfrm>
            <a:custGeom>
              <a:avLst/>
              <a:gdLst/>
              <a:ahLst/>
              <a:cxnLst/>
              <a:rect l="l" t="t" r="r" b="b"/>
              <a:pathLst>
                <a:path w="3907" h="23436" extrusionOk="0">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2"/>
            <p:cNvSpPr/>
            <p:nvPr/>
          </p:nvSpPr>
          <p:spPr>
            <a:xfrm>
              <a:off x="4526400" y="2588450"/>
              <a:ext cx="98300" cy="585900"/>
            </a:xfrm>
            <a:custGeom>
              <a:avLst/>
              <a:gdLst/>
              <a:ahLst/>
              <a:cxnLst/>
              <a:rect l="l" t="t" r="r" b="b"/>
              <a:pathLst>
                <a:path w="3932" h="23436" extrusionOk="0">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52"/>
          <p:cNvSpPr/>
          <p:nvPr/>
        </p:nvSpPr>
        <p:spPr>
          <a:xfrm rot="4341006">
            <a:off x="-47725" y="-637160"/>
            <a:ext cx="1868480" cy="237707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5"/>
                                        </p:tgtEl>
                                        <p:attrNameLst>
                                          <p:attrName>style.visibility</p:attrName>
                                        </p:attrNameLst>
                                      </p:cBhvr>
                                      <p:to>
                                        <p:strVal val="visible"/>
                                      </p:to>
                                    </p:set>
                                    <p:animEffect transition="in" filter="fade">
                                      <p:cBhvr>
                                        <p:cTn id="7" dur="1000"/>
                                        <p:tgtEl>
                                          <p:spTgt spid="835"/>
                                        </p:tgtEl>
                                      </p:cBhvr>
                                    </p:animEffect>
                                  </p:childTnLst>
                                </p:cTn>
                              </p:par>
                              <p:par>
                                <p:cTn id="8" presetID="10" presetClass="entr" presetSubtype="0" fill="hold" nodeType="withEffect">
                                  <p:stCondLst>
                                    <p:cond delay="0"/>
                                  </p:stCondLst>
                                  <p:childTnLst>
                                    <p:set>
                                      <p:cBhvr>
                                        <p:cTn id="9" dur="1" fill="hold">
                                          <p:stCondLst>
                                            <p:cond delay="0"/>
                                          </p:stCondLst>
                                        </p:cTn>
                                        <p:tgtEl>
                                          <p:spTgt spid="839"/>
                                        </p:tgtEl>
                                        <p:attrNameLst>
                                          <p:attrName>style.visibility</p:attrName>
                                        </p:attrNameLst>
                                      </p:cBhvr>
                                      <p:to>
                                        <p:strVal val="visible"/>
                                      </p:to>
                                    </p:set>
                                    <p:animEffect transition="in" filter="fade">
                                      <p:cBhvr>
                                        <p:cTn id="10" dur="1000"/>
                                        <p:tgtEl>
                                          <p:spTgt spid="839"/>
                                        </p:tgtEl>
                                      </p:cBhvr>
                                    </p:animEffect>
                                  </p:childTnLst>
                                </p:cTn>
                              </p:par>
                              <p:par>
                                <p:cTn id="11" presetID="10" presetClass="entr" presetSubtype="0" fill="hold" nodeType="withEffect">
                                  <p:stCondLst>
                                    <p:cond delay="0"/>
                                  </p:stCondLst>
                                  <p:childTnLst>
                                    <p:set>
                                      <p:cBhvr>
                                        <p:cTn id="12" dur="1" fill="hold">
                                          <p:stCondLst>
                                            <p:cond delay="0"/>
                                          </p:stCondLst>
                                        </p:cTn>
                                        <p:tgtEl>
                                          <p:spTgt spid="889"/>
                                        </p:tgtEl>
                                        <p:attrNameLst>
                                          <p:attrName>style.visibility</p:attrName>
                                        </p:attrNameLst>
                                      </p:cBhvr>
                                      <p:to>
                                        <p:strVal val="visible"/>
                                      </p:to>
                                    </p:set>
                                    <p:animEffect transition="in" filter="fade">
                                      <p:cBhvr>
                                        <p:cTn id="13" dur="1000"/>
                                        <p:tgtEl>
                                          <p:spTgt spid="889"/>
                                        </p:tgtEl>
                                      </p:cBhvr>
                                    </p:animEffect>
                                  </p:childTnLst>
                                </p:cTn>
                              </p:par>
                              <p:par>
                                <p:cTn id="14" presetID="10" presetClass="entr" presetSubtype="0" fill="hold" nodeType="withEffect">
                                  <p:stCondLst>
                                    <p:cond delay="0"/>
                                  </p:stCondLst>
                                  <p:childTnLst>
                                    <p:set>
                                      <p:cBhvr>
                                        <p:cTn id="15" dur="1" fill="hold">
                                          <p:stCondLst>
                                            <p:cond delay="0"/>
                                          </p:stCondLst>
                                        </p:cTn>
                                        <p:tgtEl>
                                          <p:spTgt spid="895"/>
                                        </p:tgtEl>
                                        <p:attrNameLst>
                                          <p:attrName>style.visibility</p:attrName>
                                        </p:attrNameLst>
                                      </p:cBhvr>
                                      <p:to>
                                        <p:strVal val="visible"/>
                                      </p:to>
                                    </p:set>
                                    <p:animEffect transition="in" filter="fade">
                                      <p:cBhvr>
                                        <p:cTn id="16" dur="10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61"/>
          <p:cNvSpPr txBox="1">
            <a:spLocks noGrp="1"/>
          </p:cNvSpPr>
          <p:nvPr>
            <p:ph type="title"/>
          </p:nvPr>
        </p:nvSpPr>
        <p:spPr>
          <a:xfrm>
            <a:off x="704450" y="282050"/>
            <a:ext cx="723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rPr>
              <a:t>How can we do this?</a:t>
            </a:r>
            <a:endParaRPr sz="3000">
              <a:solidFill>
                <a:schemeClr val="dk1"/>
              </a:solidFill>
            </a:endParaRPr>
          </a:p>
        </p:txBody>
      </p:sp>
      <p:sp>
        <p:nvSpPr>
          <p:cNvPr id="1194" name="Google Shape;1194;p61"/>
          <p:cNvSpPr txBox="1"/>
          <p:nvPr/>
        </p:nvSpPr>
        <p:spPr>
          <a:xfrm>
            <a:off x="1540100" y="748900"/>
            <a:ext cx="53634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GOAL: To simply tweak current instruction in small ways to be more effective and incorporate ALL students</a:t>
            </a:r>
            <a:endParaRPr>
              <a:latin typeface="Montserrat"/>
              <a:ea typeface="Montserrat"/>
              <a:cs typeface="Montserrat"/>
              <a:sym typeface="Montserrat"/>
            </a:endParaRPr>
          </a:p>
        </p:txBody>
      </p:sp>
      <p:sp>
        <p:nvSpPr>
          <p:cNvPr id="1195" name="Google Shape;1195;p61"/>
          <p:cNvSpPr txBox="1"/>
          <p:nvPr/>
        </p:nvSpPr>
        <p:spPr>
          <a:xfrm>
            <a:off x="-1277150" y="1715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solidFill>
                  <a:srgbClr val="000000"/>
                </a:solidFill>
              </a:rPr>
              <a:t>8 Participation Keys</a:t>
            </a:r>
            <a:endParaRPr sz="2800">
              <a:solidFill>
                <a:srgbClr val="000000"/>
              </a:solidFill>
            </a:endParaRPr>
          </a:p>
        </p:txBody>
      </p:sp>
      <p:sp>
        <p:nvSpPr>
          <p:cNvPr id="1196" name="Google Shape;1196;p61"/>
          <p:cNvSpPr txBox="1"/>
          <p:nvPr/>
        </p:nvSpPr>
        <p:spPr>
          <a:xfrm>
            <a:off x="704450" y="2370375"/>
            <a:ext cx="4350000" cy="25200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Appreciate Student Differences</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Foster Student Collaboration</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Promote Peer Acceptance</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Ripple Questions and Prompts</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Grow Confidence</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Build Trust</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Follow Through</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Move Away From Right/Wrong</a:t>
            </a:r>
            <a:endParaRPr sz="1500">
              <a:solidFill>
                <a:srgbClr val="595959"/>
              </a:solidFill>
            </a:endParaRPr>
          </a:p>
        </p:txBody>
      </p:sp>
      <p:sp>
        <p:nvSpPr>
          <p:cNvPr id="1197" name="Google Shape;1197;p61"/>
          <p:cNvSpPr txBox="1"/>
          <p:nvPr/>
        </p:nvSpPr>
        <p:spPr>
          <a:xfrm>
            <a:off x="5319250" y="2404800"/>
            <a:ext cx="8421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4"/>
                </a:highlight>
                <a:latin typeface="Montserrat"/>
                <a:ea typeface="Montserrat"/>
                <a:cs typeface="Montserrat"/>
                <a:sym typeface="Montserrat"/>
              </a:rPr>
              <a:t>Pg. 6</a:t>
            </a:r>
            <a:endParaRPr>
              <a:highlight>
                <a:schemeClr val="accent4"/>
              </a:highlight>
              <a:latin typeface="Montserrat"/>
              <a:ea typeface="Montserrat"/>
              <a:cs typeface="Montserrat"/>
              <a:sym typeface="Montserrat"/>
            </a:endParaRPr>
          </a:p>
        </p:txBody>
      </p:sp>
      <p:sp>
        <p:nvSpPr>
          <p:cNvPr id="1198" name="Google Shape;1198;p61"/>
          <p:cNvSpPr txBox="1"/>
          <p:nvPr/>
        </p:nvSpPr>
        <p:spPr>
          <a:xfrm>
            <a:off x="4816250" y="3316750"/>
            <a:ext cx="3880800" cy="15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Montserrat"/>
                <a:ea typeface="Montserrat"/>
                <a:cs typeface="Montserrat"/>
                <a:sym typeface="Montserrat"/>
              </a:rPr>
              <a:t>A: Share a key takeaway  from these </a:t>
            </a:r>
            <a:endParaRPr sz="2000">
              <a:latin typeface="Montserrat"/>
              <a:ea typeface="Montserrat"/>
              <a:cs typeface="Montserrat"/>
              <a:sym typeface="Montserrat"/>
            </a:endParaRPr>
          </a:p>
          <a:p>
            <a:pPr marL="0" lvl="0" indent="0" algn="l" rtl="0">
              <a:spcBef>
                <a:spcPts val="0"/>
              </a:spcBef>
              <a:spcAft>
                <a:spcPts val="0"/>
              </a:spcAft>
              <a:buNone/>
            </a:pPr>
            <a:r>
              <a:rPr lang="en" sz="2000">
                <a:latin typeface="Montserrat"/>
                <a:ea typeface="Montserrat"/>
                <a:cs typeface="Montserrat"/>
                <a:sym typeface="Montserrat"/>
              </a:rPr>
              <a:t>B: Why do you think these are important?</a:t>
            </a:r>
            <a:endParaRPr sz="2000">
              <a:latin typeface="Montserrat"/>
              <a:ea typeface="Montserrat"/>
              <a:cs typeface="Montserrat"/>
              <a:sym typeface="Montserrat"/>
            </a:endParaRPr>
          </a:p>
        </p:txBody>
      </p:sp>
      <p:pic>
        <p:nvPicPr>
          <p:cNvPr id="1199" name="Google Shape;1199;p61" descr="Countdown flip clock timer with ambient music and the bell sounds at the start and the end 🔔&#10;&#10;✔️ 4 hours 🧘‍♀️🔔&#10;https://youtu.be/DwTLsm7ocdE&#10;&#10;✔️ 3 hours 🧘‍♀️🔔&#10;https://youtu.be/zQt-DS2ylCU&#10;&#10;✔️ 2 hours 🧘🔔&#10;https://youtu.be/AC1nLN9mxXA&#10;&#10;✔️ 90 min 🧘🔔&#10;https://youtu.be/ShA7xsNKusI&#10;&#10;✔️ 80 min 🧘‍♀️🔔&#10;https://youtu.be/bdOMNzkno24&#10;&#10;✔️ 75 min 🧘🔔&#10;https://youtu.be/5-MRXQrDDmk&#10;&#10;✔️ 70 min 🧘🔔&#10;https://youtu.be/9tTC24jlEE0&#10;&#10;✔️ 60 min [ 1 hour ]🧘‍♀️🔔&#10;https://youtu.be/1O1WyCF6gUU&#10;&#10;✔️ 50 min 🧘‍♀️🔔&#10;https://youtu.be/7PVYidm5PnU&#10;&#10;✔️ 45 min 🧘🔔&#10;https://youtu.be/LGdQsDuOL-c&#10;&#10;✔️ 40 min 🧘‍♀️🔔&#10;https://youtu.be/rpyUve_nQk4&#10; &#10;✔️ 35 min 🧘🔔&#10;https://youtu.be/JMSW_LeQbNQ&#10;&#10;✔️ 30 min 🧘‍♀️🔔&#10;https://youtu.be/3fnQOlRxgSo&#10;&#10;✔️ 25 min 🧘🔔&#10;https://youtu.be/EoLXhICeV2M&#10;&#10;✔️ 20 min 🧘‍♀️🔔&#10;https://youtu.be/cob3LsSLq9M&#10;&#10;✔️ 15 min 🧘🔔&#10;https://youtu.be/c9FcLbXOlhM&#10;&#10;✔️ 14 min 🧘‍♀️🔔&#10;https://youtu.be/8KZtv7idAow&#10;&#10;✔️ 12 min 🧘🔔&#10;https://youtu.be/gOvF0U37Hrk&#10;&#10;✔️ 10 min 🧘‍♀️🔔&#10;https://youtu.be/N9SzyEJnPZo&#10;&#10;✔️ 9 min 🧘🔔&#10;https://youtu.be/IhsC6sjWyKU&#10;&#10;✔️ 8 min 🧘‍♀️🔔&#10;https://youtu.be/qx4zHTdxd94&#10;&#10;✔️ 7 min 🧘‍♀️🔔&#10;https://youtu.be/BGUXdl-eCGo&#10;&#10;✔️ 6 min 🧘🔔&#10;https://youtu.be/NWvM89UqEAQ&#10;&#10;✔️ 5 min 🧘‍♀️🔔&#10;https://youtu.be/nHG1VJGr-ec&#10;&#10;✔️ 4 min 🧘🔔&#10;https://youtu.be/NocfWEOXbKs&#10;&#10;✔️ 3 min 🧘🔔&#10;https://youtu.be/fmHfBlLy-wo&#10;&#10;✔️ 2.5 min 🧘‍♀️🔔&#10;https://youtu.be/jahc-UHGN-U&#10;&#10;✔️ 2 min 🧘‍♀️🔔&#10;https://youtu.be/JybHaloHXsc&#10;&#10;🧡 1 min 🧘🔔&#10;https://youtu.be/gpzDbJ3tH2E&#10;&#10;✔️ 1 min 🧘‍♀️🔔 [VR/360]&#10;https://youtu.be/JybHaloHXsc&#10;&#10;🧘‍♀️🔔 Rosy Brown Color Timers 🔔🧘 [ PLAYLIST ]&#10;https://youtube.com/playlist?list=PL7oy-W4T92tKXnwfM5dnLwJkWH74sxvIz&#10;&#10;Track list&#10;01.Where in Literally / pATCHES&#10;&#10;Thank you so much for cool sound." title="1 Minute Countdown Timer Flip Clock 🎵 / +Ambient🧘‍♀️+ Bells🔔">
            <a:hlinkClick r:id="rId3"/>
          </p:cNvPr>
          <p:cNvPicPr preferRelativeResize="0"/>
          <p:nvPr/>
        </p:nvPicPr>
        <p:blipFill>
          <a:blip r:embed="rId4">
            <a:alphaModFix/>
          </a:blip>
          <a:stretch>
            <a:fillRect/>
          </a:stretch>
        </p:blipFill>
        <p:spPr>
          <a:xfrm>
            <a:off x="6595800" y="1980775"/>
            <a:ext cx="2101250" cy="118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62"/>
          <p:cNvSpPr txBox="1">
            <a:spLocks noGrp="1"/>
          </p:cNvSpPr>
          <p:nvPr>
            <p:ph type="title"/>
          </p:nvPr>
        </p:nvSpPr>
        <p:spPr>
          <a:xfrm>
            <a:off x="1265350" y="1605625"/>
            <a:ext cx="6771000" cy="13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300"/>
              <a:t>Intentionality</a:t>
            </a:r>
            <a:r>
              <a:rPr lang="en"/>
              <a:t> </a:t>
            </a:r>
            <a:endParaRPr/>
          </a:p>
        </p:txBody>
      </p:sp>
      <p:sp>
        <p:nvSpPr>
          <p:cNvPr id="1205" name="Google Shape;1205;p62">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2"/>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2">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2">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2">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62"/>
          <p:cNvGrpSpPr/>
          <p:nvPr/>
        </p:nvGrpSpPr>
        <p:grpSpPr>
          <a:xfrm>
            <a:off x="4465369" y="4818774"/>
            <a:ext cx="201117" cy="184529"/>
            <a:chOff x="6319908" y="3696721"/>
            <a:chExt cx="373963" cy="343119"/>
          </a:xfrm>
        </p:grpSpPr>
        <p:sp>
          <p:nvSpPr>
            <p:cNvPr id="1211" name="Google Shape;1211;p62"/>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2"/>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2"/>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2"/>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2"/>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2"/>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2"/>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2"/>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2"/>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62">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62"/>
          <p:cNvGrpSpPr/>
          <p:nvPr/>
        </p:nvGrpSpPr>
        <p:grpSpPr>
          <a:xfrm rot="500479">
            <a:off x="-100628" y="3801298"/>
            <a:ext cx="1886650" cy="1669166"/>
            <a:chOff x="1749700" y="889800"/>
            <a:chExt cx="4276500" cy="3783525"/>
          </a:xfrm>
        </p:grpSpPr>
        <p:sp>
          <p:nvSpPr>
            <p:cNvPr id="1222" name="Google Shape;1222;p62"/>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2"/>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2"/>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2"/>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2"/>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2"/>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2"/>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2"/>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2"/>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2"/>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2"/>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2"/>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2"/>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2"/>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2"/>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2"/>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2"/>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2"/>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2"/>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2"/>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2"/>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2"/>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2"/>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2"/>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2"/>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2"/>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2"/>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2"/>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2"/>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2"/>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2"/>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2"/>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2"/>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2"/>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2"/>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2"/>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2"/>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2"/>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2"/>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2"/>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2"/>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2"/>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2"/>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2"/>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2"/>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2"/>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62"/>
          <p:cNvSpPr/>
          <p:nvPr/>
        </p:nvSpPr>
        <p:spPr>
          <a:xfrm>
            <a:off x="6808164" y="-245894"/>
            <a:ext cx="3193865" cy="1725391"/>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62"/>
          <p:cNvGrpSpPr/>
          <p:nvPr/>
        </p:nvGrpSpPr>
        <p:grpSpPr>
          <a:xfrm>
            <a:off x="8036343" y="2263054"/>
            <a:ext cx="1237384" cy="1555190"/>
            <a:chOff x="8112943" y="2396104"/>
            <a:chExt cx="1237384" cy="1555190"/>
          </a:xfrm>
        </p:grpSpPr>
        <p:sp>
          <p:nvSpPr>
            <p:cNvPr id="1273" name="Google Shape;1273;p62"/>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2"/>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1"/>
                                        </p:tgtEl>
                                        <p:attrNameLst>
                                          <p:attrName>style.visibility</p:attrName>
                                        </p:attrNameLst>
                                      </p:cBhvr>
                                      <p:to>
                                        <p:strVal val="visible"/>
                                      </p:to>
                                    </p:set>
                                    <p:animEffect transition="in" filter="fade">
                                      <p:cBhvr>
                                        <p:cTn id="7" dur="1000"/>
                                        <p:tgtEl>
                                          <p:spTgt spid="1221"/>
                                        </p:tgtEl>
                                      </p:cBhvr>
                                    </p:animEffect>
                                  </p:childTnLst>
                                </p:cTn>
                              </p:par>
                              <p:par>
                                <p:cTn id="8" presetID="10" presetClass="entr" presetSubtype="0" fill="hold" nodeType="withEffect">
                                  <p:stCondLst>
                                    <p:cond delay="0"/>
                                  </p:stCondLst>
                                  <p:childTnLst>
                                    <p:set>
                                      <p:cBhvr>
                                        <p:cTn id="9" dur="1" fill="hold">
                                          <p:stCondLst>
                                            <p:cond delay="0"/>
                                          </p:stCondLst>
                                        </p:cTn>
                                        <p:tgtEl>
                                          <p:spTgt spid="1271"/>
                                        </p:tgtEl>
                                        <p:attrNameLst>
                                          <p:attrName>style.visibility</p:attrName>
                                        </p:attrNameLst>
                                      </p:cBhvr>
                                      <p:to>
                                        <p:strVal val="visible"/>
                                      </p:to>
                                    </p:set>
                                    <p:animEffect transition="in" filter="fade">
                                      <p:cBhvr>
                                        <p:cTn id="10" dur="1000"/>
                                        <p:tgtEl>
                                          <p:spTgt spid="1271"/>
                                        </p:tgtEl>
                                      </p:cBhvr>
                                    </p:animEffect>
                                  </p:childTnLst>
                                </p:cTn>
                              </p:par>
                              <p:par>
                                <p:cTn id="11" presetID="10" presetClass="entr" presetSubtype="0" fill="hold" nodeType="withEffect">
                                  <p:stCondLst>
                                    <p:cond delay="0"/>
                                  </p:stCondLst>
                                  <p:childTnLst>
                                    <p:set>
                                      <p:cBhvr>
                                        <p:cTn id="12" dur="1" fill="hold">
                                          <p:stCondLst>
                                            <p:cond delay="0"/>
                                          </p:stCondLst>
                                        </p:cTn>
                                        <p:tgtEl>
                                          <p:spTgt spid="1272"/>
                                        </p:tgtEl>
                                        <p:attrNameLst>
                                          <p:attrName>style.visibility</p:attrName>
                                        </p:attrNameLst>
                                      </p:cBhvr>
                                      <p:to>
                                        <p:strVal val="visible"/>
                                      </p:to>
                                    </p:set>
                                    <p:animEffect transition="in" filter="fade">
                                      <p:cBhvr>
                                        <p:cTn id="13" dur="1000"/>
                                        <p:tgtEl>
                                          <p:spTgt spid="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3"/>
          <p:cNvSpPr txBox="1">
            <a:spLocks noGrp="1"/>
          </p:cNvSpPr>
          <p:nvPr>
            <p:ph type="title"/>
          </p:nvPr>
        </p:nvSpPr>
        <p:spPr>
          <a:xfrm>
            <a:off x="60000" y="46900"/>
            <a:ext cx="770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Cognitive Engagement Model</a:t>
            </a:r>
            <a:endParaRPr/>
          </a:p>
        </p:txBody>
      </p:sp>
      <p:pic>
        <p:nvPicPr>
          <p:cNvPr id="1280" name="Google Shape;1280;p63"/>
          <p:cNvPicPr preferRelativeResize="0"/>
          <p:nvPr/>
        </p:nvPicPr>
        <p:blipFill>
          <a:blip r:embed="rId3">
            <a:alphaModFix/>
          </a:blip>
          <a:stretch>
            <a:fillRect/>
          </a:stretch>
        </p:blipFill>
        <p:spPr>
          <a:xfrm>
            <a:off x="667425" y="950500"/>
            <a:ext cx="6668449" cy="3751000"/>
          </a:xfrm>
          <a:prstGeom prst="rect">
            <a:avLst/>
          </a:prstGeom>
          <a:noFill/>
          <a:ln>
            <a:noFill/>
          </a:ln>
        </p:spPr>
      </p:pic>
      <p:sp>
        <p:nvSpPr>
          <p:cNvPr id="1281" name="Google Shape;1281;p63"/>
          <p:cNvSpPr txBox="1"/>
          <p:nvPr/>
        </p:nvSpPr>
        <p:spPr>
          <a:xfrm>
            <a:off x="6338675" y="293975"/>
            <a:ext cx="675300" cy="1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EB996E"/>
                </a:highlight>
                <a:latin typeface="Montserrat"/>
                <a:ea typeface="Montserrat"/>
                <a:cs typeface="Montserrat"/>
                <a:sym typeface="Montserrat"/>
              </a:rPr>
              <a:t>Pg. 3</a:t>
            </a:r>
            <a:endParaRPr>
              <a:highlight>
                <a:srgbClr val="EB996E"/>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64"/>
          <p:cNvSpPr/>
          <p:nvPr/>
        </p:nvSpPr>
        <p:spPr>
          <a:xfrm rot="9000560">
            <a:off x="3193915" y="-2568161"/>
            <a:ext cx="3292767" cy="3815585"/>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4"/>
          <p:cNvSpPr txBox="1">
            <a:spLocks noGrp="1"/>
          </p:cNvSpPr>
          <p:nvPr>
            <p:ph type="title"/>
          </p:nvPr>
        </p:nvSpPr>
        <p:spPr>
          <a:xfrm>
            <a:off x="1727226" y="456275"/>
            <a:ext cx="62829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Quadrant Analysis</a:t>
            </a:r>
            <a:endParaRPr sz="4800"/>
          </a:p>
        </p:txBody>
      </p:sp>
      <p:sp>
        <p:nvSpPr>
          <p:cNvPr id="1288" name="Google Shape;1288;p64"/>
          <p:cNvSpPr txBox="1">
            <a:spLocks noGrp="1"/>
          </p:cNvSpPr>
          <p:nvPr>
            <p:ph type="subTitle" idx="1"/>
          </p:nvPr>
        </p:nvSpPr>
        <p:spPr>
          <a:xfrm>
            <a:off x="2356775" y="1875125"/>
            <a:ext cx="6243600" cy="60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Pg. 3- Read through the model description to better understand each quadrant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9" name="Google Shape;1289;p64"/>
          <p:cNvSpPr/>
          <p:nvPr/>
        </p:nvSpPr>
        <p:spPr>
          <a:xfrm rot="4142370">
            <a:off x="-2726646" y="2355259"/>
            <a:ext cx="6879739" cy="5620826"/>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64"/>
          <p:cNvGrpSpPr/>
          <p:nvPr/>
        </p:nvGrpSpPr>
        <p:grpSpPr>
          <a:xfrm rot="-9000037">
            <a:off x="-1167619" y="3801049"/>
            <a:ext cx="1886827" cy="1669323"/>
            <a:chOff x="1749700" y="889800"/>
            <a:chExt cx="4276500" cy="3783525"/>
          </a:xfrm>
        </p:grpSpPr>
        <p:sp>
          <p:nvSpPr>
            <p:cNvPr id="1291" name="Google Shape;1291;p64"/>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4"/>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4"/>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4"/>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4"/>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4"/>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4"/>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4"/>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4"/>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4"/>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4"/>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4"/>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4"/>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4"/>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4"/>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4"/>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4"/>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4"/>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4"/>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4"/>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4"/>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4"/>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4"/>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4"/>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4"/>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4"/>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4"/>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4"/>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4"/>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4"/>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4"/>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4"/>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4"/>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4"/>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4"/>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4"/>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4"/>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4"/>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4"/>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64"/>
          <p:cNvSpPr/>
          <p:nvPr/>
        </p:nvSpPr>
        <p:spPr>
          <a:xfrm rot="-3600021">
            <a:off x="-754255" y="-323198"/>
            <a:ext cx="3193899" cy="1725410"/>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4"/>
          <p:cNvSpPr/>
          <p:nvPr/>
        </p:nvSpPr>
        <p:spPr>
          <a:xfrm flipH="1">
            <a:off x="4774460" y="4690153"/>
            <a:ext cx="2874141" cy="2253974"/>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4"/>
          <p:cNvSpPr/>
          <p:nvPr/>
        </p:nvSpPr>
        <p:spPr>
          <a:xfrm rot="-2837505" flipH="1">
            <a:off x="7113552" y="4096185"/>
            <a:ext cx="4126342" cy="1079362"/>
          </a:xfrm>
          <a:custGeom>
            <a:avLst/>
            <a:gdLst/>
            <a:ahLst/>
            <a:cxnLst/>
            <a:rect l="l" t="t" r="r" b="b"/>
            <a:pathLst>
              <a:path w="82675" h="21626" extrusionOk="0">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64"/>
          <p:cNvGrpSpPr/>
          <p:nvPr/>
        </p:nvGrpSpPr>
        <p:grpSpPr>
          <a:xfrm rot="-4500040">
            <a:off x="7941125" y="21271"/>
            <a:ext cx="1237347" cy="1555143"/>
            <a:chOff x="8112943" y="2396104"/>
            <a:chExt cx="1237384" cy="1555190"/>
          </a:xfrm>
        </p:grpSpPr>
        <p:sp>
          <p:nvSpPr>
            <p:cNvPr id="1344" name="Google Shape;1344;p64"/>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6" name="Google Shape;1346;p64">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4">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4">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64"/>
          <p:cNvGrpSpPr/>
          <p:nvPr/>
        </p:nvGrpSpPr>
        <p:grpSpPr>
          <a:xfrm>
            <a:off x="4465369" y="4818774"/>
            <a:ext cx="201117" cy="184529"/>
            <a:chOff x="6319908" y="3696721"/>
            <a:chExt cx="373963" cy="343119"/>
          </a:xfrm>
        </p:grpSpPr>
        <p:sp>
          <p:nvSpPr>
            <p:cNvPr id="1352" name="Google Shape;1352;p64"/>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4"/>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4"/>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4"/>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1" name="Google Shape;1361;p64">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2" name="Google Shape;1362;p64" descr="Countdown timer with the flip sounds and the bell sound beeps at the start ,the end and a last 10 seconds 🌸&#10;&#10;✔️ 10 Hours Timer&#10;https://youtu.be/YeL9BM7bapc&#10;&#10;✔️ 9 Hours Timer&#10;https://youtu.be/Kw9EG1c4ZMI&#10;&#10;✔️ 8 Hours Timer&#10;https://youtu.be/fkFQfB7QMb8&#10;&#10;✔️ 7 Hours Timer&#10;https://youtu.be/hq_e1_2c5L0&#10;&#10;✔️ 6 Hours Timer&#10;https://youtu.be/Jnjl0JiuCQA&#10;&#10;✔️ 5 Hours Timer&#10;https://youtu.be/XDO1xbd4D3s&#10;&#10;✔️ 4 Hours Timer&#10;https://youtu.be/1lVa1Rd9dQk&#10;&#10;✔️ 3 Hours Timer&#10;https://youtu.be/QdMGnEEMHyU&#10;&#10;✔️ 2.5 Hours Timer&#10;https://youtu.be/GiPb1CrAptc&#10;&#10;✔️ 2 Hours Timer&#10;https://youtu.be/9m0S0zk0gDg&#10;&#10;✔️ 90 Min Timer&#10;https://youtu.be/GZ88Jfse_UI&#10;&#10;✔️ 80 Min Timer&#10;https://youtu.be/ayvQAaxrpco&#10;&#10;✔️ 70 Min Timer&#10;https://youtu.be/JdJYeqFtTGE&#10;&#10;✔️ 60 Min Timer&#10;https://youtu.be/SjbtPguSLlU&#10;&#10;✔️ 55 Min Timer&#10;https://youtu.be/i9Y7ioTwUXg&#10;&#10;✔️ 50 Min Timer&#10;https://youtu.be/_kl-gnRXDX0&#10;&#10;✔️ 45 Min Timer&#10;https://youtu.be/koldybjMFzQ&#10;&#10;✔️ 40 Min Timer&#10;https://youtu.be/LPTWMih9qfI&#10;&#10;✔️ 35 Min Timer&#10;https://youtu.be/GT03BzhgJ7M&#10;&#10;✔️ 30 Min Timer&#10;https://youtu.be/KR89hv_p41Y&#10;&#10;✔️ 25 Min Timer&#10;https://youtu.be/inc1TfTvsY0&#10;&#10;✔️ 20 Min Timer&#10;https://youtu.be/dhLj_dohK_E&#10;&#10;✔️ 15 Min Timer&#10;https://youtu.be/VH3UIZMGDWg&#10;&#10;✔️ 13 Min Timer&#10;https://youtu.be/D3RxKNetW6k&#10;&#10;✔️ 12 Min Timer&#10;https://youtu.be/FRcRuyUKNTU&#10;&#10;✔️ 11 Min Timer&#10;https://youtu.be/wNAqmjrdIH0&#10;&#10;✔️ 10 Min Timer&#10;https://youtu.be/JFmN9ULMPms&#10;&#10;✔️ 9 Min Timer&#10;https://youtu.be/GnKqoYNKR44&#10;&#10;✔️ 8 Min Timer&#10;https://youtu.be/9202Iwhpsow&#10;&#10;✔️ 7 Min Timer&#10;https://youtu.be/DYdbV0aCIaM&#10;&#10;✔️ 6 Min Timer&#10;https://youtu.be/WcauDwE4mTg&#10;&#10;🌸 5 Min Timer&#10;https://youtu.be/SyPOM9bl3gM&#10;&#10;✔️ 4 Min Timer&#10;https://youtu.be/fJBzdEsonkk&#10;&#10;✔️ 3 Min Timer&#10;https://youtu.be/Yyyd6lcCgkc&#10;&#10;✔️ 2 Min Timer&#10;https://youtu.be/fLnjyBq04Ro&#10;&#10;✔️ 1 Min [ VR / 360° ] Countdown Timer &amp; Countup Timer&#10;https://youtu.be/1rGE6R4KTNk&#10;&#10;☑️ 🌸 Sakura Pink 🌸 Flip Clock Timers [ PLAYLIST ]&#10;https://youtube.com/playlist?list=PL7oy-W4T92tJup149Ck9985a5Kj4aiY_h&#10;&#10;☑️ 5 Min Countdown Timers [ PLAYLIST ]&#10;https://youtube.com/playlist?list=PL7oy-W4T92tJpSqf368ADZ9YuBVh8lUAS" title="5 Min Countdown Flip Clock Timer / Simple Beeps 🌸🔔">
            <a:hlinkClick r:id="rId4"/>
          </p:cNvPr>
          <p:cNvPicPr preferRelativeResize="0"/>
          <p:nvPr/>
        </p:nvPicPr>
        <p:blipFill>
          <a:blip r:embed="rId5">
            <a:alphaModFix/>
          </a:blip>
          <a:stretch>
            <a:fillRect/>
          </a:stretch>
        </p:blipFill>
        <p:spPr>
          <a:xfrm>
            <a:off x="6317700" y="3320550"/>
            <a:ext cx="2229300" cy="1253975"/>
          </a:xfrm>
          <a:prstGeom prst="rect">
            <a:avLst/>
          </a:prstGeom>
          <a:noFill/>
          <a:ln>
            <a:noFill/>
          </a:ln>
        </p:spPr>
      </p:pic>
      <p:pic>
        <p:nvPicPr>
          <p:cNvPr id="1363" name="Google Shape;1363;p64"/>
          <p:cNvPicPr preferRelativeResize="0"/>
          <p:nvPr/>
        </p:nvPicPr>
        <p:blipFill>
          <a:blip r:embed="rId6">
            <a:alphaModFix/>
          </a:blip>
          <a:stretch>
            <a:fillRect/>
          </a:stretch>
        </p:blipFill>
        <p:spPr>
          <a:xfrm>
            <a:off x="119825" y="2581467"/>
            <a:ext cx="3811626" cy="21440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9"/>
                                        </p:tgtEl>
                                        <p:attrNameLst>
                                          <p:attrName>style.visibility</p:attrName>
                                        </p:attrNameLst>
                                      </p:cBhvr>
                                      <p:to>
                                        <p:strVal val="visible"/>
                                      </p:to>
                                    </p:set>
                                    <p:animEffect transition="in" filter="fade">
                                      <p:cBhvr>
                                        <p:cTn id="7" dur="1000"/>
                                        <p:tgtEl>
                                          <p:spTgt spid="1289"/>
                                        </p:tgtEl>
                                      </p:cBhvr>
                                    </p:animEffect>
                                  </p:childTnLst>
                                </p:cTn>
                              </p:par>
                              <p:par>
                                <p:cTn id="8" presetID="10" presetClass="entr" presetSubtype="0" fill="hold" nodeType="withEffect">
                                  <p:stCondLst>
                                    <p:cond delay="0"/>
                                  </p:stCondLst>
                                  <p:childTnLst>
                                    <p:set>
                                      <p:cBhvr>
                                        <p:cTn id="9" dur="1" fill="hold">
                                          <p:stCondLst>
                                            <p:cond delay="0"/>
                                          </p:stCondLst>
                                        </p:cTn>
                                        <p:tgtEl>
                                          <p:spTgt spid="1290"/>
                                        </p:tgtEl>
                                        <p:attrNameLst>
                                          <p:attrName>style.visibility</p:attrName>
                                        </p:attrNameLst>
                                      </p:cBhvr>
                                      <p:to>
                                        <p:strVal val="visible"/>
                                      </p:to>
                                    </p:set>
                                    <p:animEffect transition="in" filter="fade">
                                      <p:cBhvr>
                                        <p:cTn id="10" dur="1000"/>
                                        <p:tgtEl>
                                          <p:spTgt spid="1290"/>
                                        </p:tgtEl>
                                      </p:cBhvr>
                                    </p:animEffect>
                                  </p:childTnLst>
                                </p:cTn>
                              </p:par>
                              <p:par>
                                <p:cTn id="11" presetID="10" presetClass="entr" presetSubtype="0" fill="hold" nodeType="withEffect">
                                  <p:stCondLst>
                                    <p:cond delay="0"/>
                                  </p:stCondLst>
                                  <p:childTnLst>
                                    <p:set>
                                      <p:cBhvr>
                                        <p:cTn id="12" dur="1" fill="hold">
                                          <p:stCondLst>
                                            <p:cond delay="0"/>
                                          </p:stCondLst>
                                        </p:cTn>
                                        <p:tgtEl>
                                          <p:spTgt spid="1340"/>
                                        </p:tgtEl>
                                        <p:attrNameLst>
                                          <p:attrName>style.visibility</p:attrName>
                                        </p:attrNameLst>
                                      </p:cBhvr>
                                      <p:to>
                                        <p:strVal val="visible"/>
                                      </p:to>
                                    </p:set>
                                    <p:animEffect transition="in" filter="fade">
                                      <p:cBhvr>
                                        <p:cTn id="13" dur="1000"/>
                                        <p:tgtEl>
                                          <p:spTgt spid="1340"/>
                                        </p:tgtEl>
                                      </p:cBhvr>
                                    </p:animEffect>
                                  </p:childTnLst>
                                </p:cTn>
                              </p:par>
                              <p:par>
                                <p:cTn id="14" presetID="10" presetClass="entr" presetSubtype="0" fill="hold" nodeType="withEffect">
                                  <p:stCondLst>
                                    <p:cond delay="0"/>
                                  </p:stCondLst>
                                  <p:childTnLst>
                                    <p:set>
                                      <p:cBhvr>
                                        <p:cTn id="15" dur="1" fill="hold">
                                          <p:stCondLst>
                                            <p:cond delay="0"/>
                                          </p:stCondLst>
                                        </p:cTn>
                                        <p:tgtEl>
                                          <p:spTgt spid="1286"/>
                                        </p:tgtEl>
                                        <p:attrNameLst>
                                          <p:attrName>style.visibility</p:attrName>
                                        </p:attrNameLst>
                                      </p:cBhvr>
                                      <p:to>
                                        <p:strVal val="visible"/>
                                      </p:to>
                                    </p:set>
                                    <p:animEffect transition="in" filter="fade">
                                      <p:cBhvr>
                                        <p:cTn id="16" dur="1000"/>
                                        <p:tgtEl>
                                          <p:spTgt spid="1286"/>
                                        </p:tgtEl>
                                      </p:cBhvr>
                                    </p:animEffect>
                                  </p:childTnLst>
                                </p:cTn>
                              </p:par>
                              <p:par>
                                <p:cTn id="17" presetID="10" presetClass="entr" presetSubtype="0" fill="hold" nodeType="withEffect">
                                  <p:stCondLst>
                                    <p:cond delay="0"/>
                                  </p:stCondLst>
                                  <p:childTnLst>
                                    <p:set>
                                      <p:cBhvr>
                                        <p:cTn id="18" dur="1" fill="hold">
                                          <p:stCondLst>
                                            <p:cond delay="0"/>
                                          </p:stCondLst>
                                        </p:cTn>
                                        <p:tgtEl>
                                          <p:spTgt spid="1341"/>
                                        </p:tgtEl>
                                        <p:attrNameLst>
                                          <p:attrName>style.visibility</p:attrName>
                                        </p:attrNameLst>
                                      </p:cBhvr>
                                      <p:to>
                                        <p:strVal val="visible"/>
                                      </p:to>
                                    </p:set>
                                    <p:animEffect transition="in" filter="fade">
                                      <p:cBhvr>
                                        <p:cTn id="19" dur="1000"/>
                                        <p:tgtEl>
                                          <p:spTgt spid="1341"/>
                                        </p:tgtEl>
                                      </p:cBhvr>
                                    </p:animEffect>
                                  </p:childTnLst>
                                </p:cTn>
                              </p:par>
                              <p:par>
                                <p:cTn id="20" presetID="10" presetClass="entr" presetSubtype="0" fill="hold" nodeType="withEffect">
                                  <p:stCondLst>
                                    <p:cond delay="0"/>
                                  </p:stCondLst>
                                  <p:childTnLst>
                                    <p:set>
                                      <p:cBhvr>
                                        <p:cTn id="21" dur="1" fill="hold">
                                          <p:stCondLst>
                                            <p:cond delay="0"/>
                                          </p:stCondLst>
                                        </p:cTn>
                                        <p:tgtEl>
                                          <p:spTgt spid="1343"/>
                                        </p:tgtEl>
                                        <p:attrNameLst>
                                          <p:attrName>style.visibility</p:attrName>
                                        </p:attrNameLst>
                                      </p:cBhvr>
                                      <p:to>
                                        <p:strVal val="visible"/>
                                      </p:to>
                                    </p:set>
                                    <p:animEffect transition="in" filter="fade">
                                      <p:cBhvr>
                                        <p:cTn id="22" dur="1000"/>
                                        <p:tgtEl>
                                          <p:spTgt spid="1343"/>
                                        </p:tgtEl>
                                      </p:cBhvr>
                                    </p:animEffect>
                                  </p:childTnLst>
                                </p:cTn>
                              </p:par>
                              <p:par>
                                <p:cTn id="23" presetID="10" presetClass="entr" presetSubtype="0" fill="hold" nodeType="withEffect">
                                  <p:stCondLst>
                                    <p:cond delay="0"/>
                                  </p:stCondLst>
                                  <p:childTnLst>
                                    <p:set>
                                      <p:cBhvr>
                                        <p:cTn id="24" dur="1" fill="hold">
                                          <p:stCondLst>
                                            <p:cond delay="0"/>
                                          </p:stCondLst>
                                        </p:cTn>
                                        <p:tgtEl>
                                          <p:spTgt spid="1342"/>
                                        </p:tgtEl>
                                        <p:attrNameLst>
                                          <p:attrName>style.visibility</p:attrName>
                                        </p:attrNameLst>
                                      </p:cBhvr>
                                      <p:to>
                                        <p:strVal val="visible"/>
                                      </p:to>
                                    </p:set>
                                    <p:animEffect transition="in" filter="fade">
                                      <p:cBhvr>
                                        <p:cTn id="25" dur="1000"/>
                                        <p:tgtEl>
                                          <p:spTgt spid="1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5"/>
          <p:cNvSpPr/>
          <p:nvPr/>
        </p:nvSpPr>
        <p:spPr>
          <a:xfrm rot="9000560">
            <a:off x="3193915" y="-2568161"/>
            <a:ext cx="3292767" cy="3815585"/>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txBox="1">
            <a:spLocks noGrp="1"/>
          </p:cNvSpPr>
          <p:nvPr>
            <p:ph type="title"/>
          </p:nvPr>
        </p:nvSpPr>
        <p:spPr>
          <a:xfrm>
            <a:off x="1727226" y="456275"/>
            <a:ext cx="62829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Quadrant Analysis</a:t>
            </a:r>
            <a:endParaRPr sz="4800"/>
          </a:p>
        </p:txBody>
      </p:sp>
      <p:sp>
        <p:nvSpPr>
          <p:cNvPr id="1370" name="Google Shape;1370;p65"/>
          <p:cNvSpPr txBox="1">
            <a:spLocks noGrp="1"/>
          </p:cNvSpPr>
          <p:nvPr>
            <p:ph type="subTitle" idx="1"/>
          </p:nvPr>
        </p:nvSpPr>
        <p:spPr>
          <a:xfrm>
            <a:off x="2356775" y="1518050"/>
            <a:ext cx="6243600" cy="147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Pg. 3- Read through the model description to better understand each quadrant </a:t>
            </a:r>
            <a:endParaRPr/>
          </a:p>
          <a:p>
            <a:pPr marL="457200" lvl="0" indent="-317500" algn="l" rtl="0">
              <a:spcBef>
                <a:spcPts val="0"/>
              </a:spcBef>
              <a:spcAft>
                <a:spcPts val="0"/>
              </a:spcAft>
              <a:buSzPts val="1400"/>
              <a:buAutoNum type="arabicPeriod"/>
            </a:pPr>
            <a:r>
              <a:rPr lang="en"/>
              <a:t>Work with your team to sort out the situation cards, thinking:</a:t>
            </a:r>
            <a:endParaRPr/>
          </a:p>
          <a:p>
            <a:pPr marL="1371600" lvl="1" indent="-317500" algn="l" rtl="0">
              <a:spcBef>
                <a:spcPts val="0"/>
              </a:spcBef>
              <a:spcAft>
                <a:spcPts val="0"/>
              </a:spcAft>
              <a:buSzPts val="1400"/>
              <a:buAutoNum type="alphaLcPeriod"/>
            </a:pPr>
            <a:r>
              <a:rPr lang="en"/>
              <a:t>In what quadrant would this fall?</a:t>
            </a:r>
            <a:endParaRPr/>
          </a:p>
          <a:p>
            <a:pPr marL="1371600" lvl="1" indent="-317500" algn="l" rtl="0">
              <a:spcBef>
                <a:spcPts val="0"/>
              </a:spcBef>
              <a:spcAft>
                <a:spcPts val="0"/>
              </a:spcAft>
              <a:buSzPts val="1400"/>
              <a:buAutoNum type="alphaLcPeriod"/>
            </a:pPr>
            <a:r>
              <a:rPr lang="en"/>
              <a:t>How can we move some of them in Q1 to a different quadrant?</a:t>
            </a:r>
            <a:endParaRPr/>
          </a:p>
          <a:p>
            <a:pPr marL="457200" lvl="0" indent="0" algn="l" rtl="0">
              <a:spcBef>
                <a:spcPts val="1200"/>
              </a:spcBef>
              <a:spcAft>
                <a:spcPts val="0"/>
              </a:spcAft>
              <a:buNone/>
            </a:pPr>
            <a:endParaRPr/>
          </a:p>
        </p:txBody>
      </p:sp>
      <p:sp>
        <p:nvSpPr>
          <p:cNvPr id="1371" name="Google Shape;1371;p65"/>
          <p:cNvSpPr/>
          <p:nvPr/>
        </p:nvSpPr>
        <p:spPr>
          <a:xfrm rot="4142370">
            <a:off x="-2726646" y="2355259"/>
            <a:ext cx="6879739" cy="5620826"/>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65"/>
          <p:cNvGrpSpPr/>
          <p:nvPr/>
        </p:nvGrpSpPr>
        <p:grpSpPr>
          <a:xfrm rot="-9000037">
            <a:off x="-1167619" y="3801049"/>
            <a:ext cx="1886827" cy="1669323"/>
            <a:chOff x="1749700" y="889800"/>
            <a:chExt cx="4276500" cy="3783525"/>
          </a:xfrm>
        </p:grpSpPr>
        <p:sp>
          <p:nvSpPr>
            <p:cNvPr id="1373" name="Google Shape;1373;p65"/>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5"/>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5"/>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5"/>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5"/>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5"/>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5"/>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5"/>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5"/>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5"/>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5"/>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5"/>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5"/>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5"/>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5"/>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5"/>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5"/>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5"/>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5"/>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5"/>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5"/>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5"/>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5"/>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65"/>
          <p:cNvSpPr/>
          <p:nvPr/>
        </p:nvSpPr>
        <p:spPr>
          <a:xfrm rot="-3600021">
            <a:off x="-754255" y="-323198"/>
            <a:ext cx="3193899" cy="1725410"/>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flipH="1">
            <a:off x="4774460" y="4690153"/>
            <a:ext cx="2874141" cy="2253974"/>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rot="-2837505" flipH="1">
            <a:off x="7113552" y="4096185"/>
            <a:ext cx="4126342" cy="1079362"/>
          </a:xfrm>
          <a:custGeom>
            <a:avLst/>
            <a:gdLst/>
            <a:ahLst/>
            <a:cxnLst/>
            <a:rect l="l" t="t" r="r" b="b"/>
            <a:pathLst>
              <a:path w="82675" h="21626" extrusionOk="0">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5" name="Google Shape;1425;p65"/>
          <p:cNvGrpSpPr/>
          <p:nvPr/>
        </p:nvGrpSpPr>
        <p:grpSpPr>
          <a:xfrm rot="-4500040">
            <a:off x="7941125" y="21271"/>
            <a:ext cx="1237347" cy="1555143"/>
            <a:chOff x="8112943" y="2396104"/>
            <a:chExt cx="1237384" cy="1555190"/>
          </a:xfrm>
        </p:grpSpPr>
        <p:sp>
          <p:nvSpPr>
            <p:cNvPr id="1426" name="Google Shape;1426;p65"/>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65">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 name="Google Shape;1433;p65"/>
          <p:cNvGrpSpPr/>
          <p:nvPr/>
        </p:nvGrpSpPr>
        <p:grpSpPr>
          <a:xfrm>
            <a:off x="4465369" y="4818774"/>
            <a:ext cx="201117" cy="184529"/>
            <a:chOff x="6319908" y="3696721"/>
            <a:chExt cx="373963" cy="343119"/>
          </a:xfrm>
        </p:grpSpPr>
        <p:sp>
          <p:nvSpPr>
            <p:cNvPr id="1434" name="Google Shape;1434;p65"/>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65">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4" name="Google Shape;1444;p65" descr="Countdown timer with the flip sounds and the bell sound beeps at the start ,the end and a last 10 seconds 🌸&#10;&#10;✔️ 10 Hours Timer&#10;https://youtu.be/YeL9BM7bapc&#10;&#10;✔️ 9 Hours Timer&#10;https://youtu.be/Kw9EG1c4ZMI&#10;&#10;✔️ 8 Hours Timer&#10;https://youtu.be/fkFQfB7QMb8&#10;&#10;✔️ 7 Hours Timer&#10;https://youtu.be/hq_e1_2c5L0&#10;&#10;✔️ 6 Hours Timer&#10;https://youtu.be/Jnjl0JiuCQA&#10;&#10;✔️ 5 Hours Timer&#10;https://youtu.be/XDO1xbd4D3s&#10;&#10;✔️ 4 Hours Timer&#10;https://youtu.be/1lVa1Rd9dQk&#10;&#10;✔️ 3 Hours Timer&#10;https://youtu.be/QdMGnEEMHyU&#10;&#10;✔️ 2.5 Hours Timer&#10;https://youtu.be/GiPb1CrAptc&#10;&#10;✔️ 2 Hours Timer&#10;https://youtu.be/9m0S0zk0gDg&#10;&#10;✔️ 90 Min Timer&#10;https://youtu.be/GZ88Jfse_UI&#10;&#10;✔️ 80 Min Timer&#10;https://youtu.be/ayvQAaxrpco&#10;&#10;✔️ 70 Min Timer&#10;https://youtu.be/JdJYeqFtTGE&#10;&#10;✔️ 60 Min Timer&#10;https://youtu.be/SjbtPguSLlU&#10;&#10;✔️ 55 Min Timer&#10;https://youtu.be/i9Y7ioTwUXg&#10;&#10;✔️ 50 Min Timer&#10;https://youtu.be/_kl-gnRXDX0&#10;&#10;✔️ 45 Min Timer&#10;https://youtu.be/koldybjMFzQ&#10;&#10;✔️ 40 Min Timer&#10;https://youtu.be/LPTWMih9qfI&#10;&#10;✔️ 35 Min Timer&#10;https://youtu.be/GT03BzhgJ7M&#10;&#10;✔️ 30 Min Timer&#10;https://youtu.be/KR89hv_p41Y&#10;&#10;✔️ 25 Min Timer&#10;https://youtu.be/inc1TfTvsY0&#10;&#10;✔️ 20 Min Timer&#10;https://youtu.be/dhLj_dohK_E&#10;&#10;✔️ 15 Min Timer&#10;https://youtu.be/VH3UIZMGDWg&#10;&#10;✔️ 13 Min Timer&#10;https://youtu.be/D3RxKNetW6k&#10;&#10;✔️ 12 Min Timer&#10;https://youtu.be/FRcRuyUKNTU&#10;&#10;✔️ 11 Min Timer&#10;https://youtu.be/wNAqmjrdIH0&#10;&#10;🌸 10 Min Timer&#10;https://youtu.be/JFmN9ULMPms&#10;&#10;✔️ 9 Min Timer&#10;https://youtu.be/GnKqoYNKR44&#10;&#10;✔️ 8 Min Timer&#10;https://youtu.be/9202Iwhpsow&#10;&#10;✔️ 7 Min Timer&#10;https://youtu.be/DYdbV0aCIaM&#10;&#10;✔️ 6 Min Timer&#10;https://youtu.be/WcauDwE4mTg&#10;&#10;✔️ 5 Min Timer&#10;https://youtu.be/SyPOM9bl3gM&#10;&#10;✔️ 4 Min Timer&#10;https://youtu.be/fJBzdEsonkk&#10;&#10;✔️ 3 Min Timer&#10;https://youtu.be/Yyyd6lcCgkc&#10;&#10;✔️ 2 Min Timer&#10;https://youtu.be/fLnjyBq04Ro&#10;&#10;✔️ 1 Min [ VR / 360° ] Countdown Timer &amp; Countup Timer&#10;https://youtu.be/1rGE6R4KTNk&#10;&#10;☑️ 🌸 Sakura Pink 🌸 Flip Clock Timers [ PLAYLIST ]&#10;https://youtube.com/playlist?list=PL7oy-W4T92tJup149Ck9985a5Kj4aiY_h&#10;&#10;☑️ 10 Min Countdown Timers  [ PLAYLIST ]&#10;https://youtube.com/playlist?list=PL7oy-W4T92tJaQJJ-GM-xLk0fy0Ya5NZC" title="10 Min Countdown Flip Clock Timer / Simple Beeps 🌸🔔">
            <a:hlinkClick r:id="rId4"/>
          </p:cNvPr>
          <p:cNvPicPr preferRelativeResize="0"/>
          <p:nvPr/>
        </p:nvPicPr>
        <p:blipFill>
          <a:blip r:embed="rId5">
            <a:alphaModFix/>
          </a:blip>
          <a:stretch>
            <a:fillRect/>
          </a:stretch>
        </p:blipFill>
        <p:spPr>
          <a:xfrm>
            <a:off x="5815950" y="3059875"/>
            <a:ext cx="2784422" cy="15662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1"/>
                                        </p:tgtEl>
                                        <p:attrNameLst>
                                          <p:attrName>style.visibility</p:attrName>
                                        </p:attrNameLst>
                                      </p:cBhvr>
                                      <p:to>
                                        <p:strVal val="visible"/>
                                      </p:to>
                                    </p:set>
                                    <p:animEffect transition="in" filter="fade">
                                      <p:cBhvr>
                                        <p:cTn id="7" dur="1000"/>
                                        <p:tgtEl>
                                          <p:spTgt spid="1371"/>
                                        </p:tgtEl>
                                      </p:cBhvr>
                                    </p:animEffect>
                                  </p:childTnLst>
                                </p:cTn>
                              </p:par>
                              <p:par>
                                <p:cTn id="8" presetID="10" presetClass="entr" presetSubtype="0" fill="hold" nodeType="withEffect">
                                  <p:stCondLst>
                                    <p:cond delay="0"/>
                                  </p:stCondLst>
                                  <p:childTnLst>
                                    <p:set>
                                      <p:cBhvr>
                                        <p:cTn id="9" dur="1" fill="hold">
                                          <p:stCondLst>
                                            <p:cond delay="0"/>
                                          </p:stCondLst>
                                        </p:cTn>
                                        <p:tgtEl>
                                          <p:spTgt spid="1372"/>
                                        </p:tgtEl>
                                        <p:attrNameLst>
                                          <p:attrName>style.visibility</p:attrName>
                                        </p:attrNameLst>
                                      </p:cBhvr>
                                      <p:to>
                                        <p:strVal val="visible"/>
                                      </p:to>
                                    </p:set>
                                    <p:animEffect transition="in" filter="fade">
                                      <p:cBhvr>
                                        <p:cTn id="10" dur="1000"/>
                                        <p:tgtEl>
                                          <p:spTgt spid="1372"/>
                                        </p:tgtEl>
                                      </p:cBhvr>
                                    </p:animEffect>
                                  </p:childTnLst>
                                </p:cTn>
                              </p:par>
                              <p:par>
                                <p:cTn id="11" presetID="10" presetClass="entr" presetSubtype="0" fill="hold" nodeType="withEffect">
                                  <p:stCondLst>
                                    <p:cond delay="0"/>
                                  </p:stCondLst>
                                  <p:childTnLst>
                                    <p:set>
                                      <p:cBhvr>
                                        <p:cTn id="12" dur="1" fill="hold">
                                          <p:stCondLst>
                                            <p:cond delay="0"/>
                                          </p:stCondLst>
                                        </p:cTn>
                                        <p:tgtEl>
                                          <p:spTgt spid="1422"/>
                                        </p:tgtEl>
                                        <p:attrNameLst>
                                          <p:attrName>style.visibility</p:attrName>
                                        </p:attrNameLst>
                                      </p:cBhvr>
                                      <p:to>
                                        <p:strVal val="visible"/>
                                      </p:to>
                                    </p:set>
                                    <p:animEffect transition="in" filter="fade">
                                      <p:cBhvr>
                                        <p:cTn id="13" dur="1000"/>
                                        <p:tgtEl>
                                          <p:spTgt spid="1422"/>
                                        </p:tgtEl>
                                      </p:cBhvr>
                                    </p:animEffect>
                                  </p:childTnLst>
                                </p:cTn>
                              </p:par>
                              <p:par>
                                <p:cTn id="14" presetID="10" presetClass="entr" presetSubtype="0" fill="hold" nodeType="withEffect">
                                  <p:stCondLst>
                                    <p:cond delay="0"/>
                                  </p:stCondLst>
                                  <p:childTnLst>
                                    <p:set>
                                      <p:cBhvr>
                                        <p:cTn id="15" dur="1" fill="hold">
                                          <p:stCondLst>
                                            <p:cond delay="0"/>
                                          </p:stCondLst>
                                        </p:cTn>
                                        <p:tgtEl>
                                          <p:spTgt spid="1368"/>
                                        </p:tgtEl>
                                        <p:attrNameLst>
                                          <p:attrName>style.visibility</p:attrName>
                                        </p:attrNameLst>
                                      </p:cBhvr>
                                      <p:to>
                                        <p:strVal val="visible"/>
                                      </p:to>
                                    </p:set>
                                    <p:animEffect transition="in" filter="fade">
                                      <p:cBhvr>
                                        <p:cTn id="16" dur="1000"/>
                                        <p:tgtEl>
                                          <p:spTgt spid="1368"/>
                                        </p:tgtEl>
                                      </p:cBhvr>
                                    </p:animEffect>
                                  </p:childTnLst>
                                </p:cTn>
                              </p:par>
                              <p:par>
                                <p:cTn id="17" presetID="10" presetClass="entr" presetSubtype="0" fill="hold" nodeType="withEffect">
                                  <p:stCondLst>
                                    <p:cond delay="0"/>
                                  </p:stCondLst>
                                  <p:childTnLst>
                                    <p:set>
                                      <p:cBhvr>
                                        <p:cTn id="18" dur="1" fill="hold">
                                          <p:stCondLst>
                                            <p:cond delay="0"/>
                                          </p:stCondLst>
                                        </p:cTn>
                                        <p:tgtEl>
                                          <p:spTgt spid="1423"/>
                                        </p:tgtEl>
                                        <p:attrNameLst>
                                          <p:attrName>style.visibility</p:attrName>
                                        </p:attrNameLst>
                                      </p:cBhvr>
                                      <p:to>
                                        <p:strVal val="visible"/>
                                      </p:to>
                                    </p:set>
                                    <p:animEffect transition="in" filter="fade">
                                      <p:cBhvr>
                                        <p:cTn id="19" dur="1000"/>
                                        <p:tgtEl>
                                          <p:spTgt spid="1423"/>
                                        </p:tgtEl>
                                      </p:cBhvr>
                                    </p:animEffect>
                                  </p:childTnLst>
                                </p:cTn>
                              </p:par>
                              <p:par>
                                <p:cTn id="20" presetID="10" presetClass="entr" presetSubtype="0" fill="hold" nodeType="withEffect">
                                  <p:stCondLst>
                                    <p:cond delay="0"/>
                                  </p:stCondLst>
                                  <p:childTnLst>
                                    <p:set>
                                      <p:cBhvr>
                                        <p:cTn id="21" dur="1" fill="hold">
                                          <p:stCondLst>
                                            <p:cond delay="0"/>
                                          </p:stCondLst>
                                        </p:cTn>
                                        <p:tgtEl>
                                          <p:spTgt spid="1425"/>
                                        </p:tgtEl>
                                        <p:attrNameLst>
                                          <p:attrName>style.visibility</p:attrName>
                                        </p:attrNameLst>
                                      </p:cBhvr>
                                      <p:to>
                                        <p:strVal val="visible"/>
                                      </p:to>
                                    </p:set>
                                    <p:animEffect transition="in" filter="fade">
                                      <p:cBhvr>
                                        <p:cTn id="22" dur="1000"/>
                                        <p:tgtEl>
                                          <p:spTgt spid="1425"/>
                                        </p:tgtEl>
                                      </p:cBhvr>
                                    </p:animEffect>
                                  </p:childTnLst>
                                </p:cTn>
                              </p:par>
                              <p:par>
                                <p:cTn id="23" presetID="10" presetClass="entr" presetSubtype="0" fill="hold" nodeType="withEffect">
                                  <p:stCondLst>
                                    <p:cond delay="0"/>
                                  </p:stCondLst>
                                  <p:childTnLst>
                                    <p:set>
                                      <p:cBhvr>
                                        <p:cTn id="24" dur="1" fill="hold">
                                          <p:stCondLst>
                                            <p:cond delay="0"/>
                                          </p:stCondLst>
                                        </p:cTn>
                                        <p:tgtEl>
                                          <p:spTgt spid="1424"/>
                                        </p:tgtEl>
                                        <p:attrNameLst>
                                          <p:attrName>style.visibility</p:attrName>
                                        </p:attrNameLst>
                                      </p:cBhvr>
                                      <p:to>
                                        <p:strVal val="visible"/>
                                      </p:to>
                                    </p:set>
                                    <p:animEffect transition="in" filter="fade">
                                      <p:cBhvr>
                                        <p:cTn id="25" dur="1000"/>
                                        <p:tgtEl>
                                          <p:spTgt spid="14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44"/>
                                        </p:tgtEl>
                                        <p:attrNameLst>
                                          <p:attrName>style.visibility</p:attrName>
                                        </p:attrNameLst>
                                      </p:cBhvr>
                                      <p:to>
                                        <p:strVal val="visible"/>
                                      </p:to>
                                    </p:set>
                                    <p:animEffect transition="in" filter="fade">
                                      <p:cBhvr>
                                        <p:cTn id="30" dur="1000"/>
                                        <p:tgtEl>
                                          <p:spTgt spid="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6"/>
          <p:cNvSpPr/>
          <p:nvPr/>
        </p:nvSpPr>
        <p:spPr>
          <a:xfrm rot="9000560">
            <a:off x="3193915" y="-2568161"/>
            <a:ext cx="3292767" cy="3815585"/>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6"/>
          <p:cNvSpPr txBox="1">
            <a:spLocks noGrp="1"/>
          </p:cNvSpPr>
          <p:nvPr>
            <p:ph type="title"/>
          </p:nvPr>
        </p:nvSpPr>
        <p:spPr>
          <a:xfrm>
            <a:off x="1727226" y="456275"/>
            <a:ext cx="62829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Quadrant Analysis</a:t>
            </a:r>
            <a:endParaRPr sz="4800"/>
          </a:p>
        </p:txBody>
      </p:sp>
      <p:sp>
        <p:nvSpPr>
          <p:cNvPr id="1451" name="Google Shape;1451;p66"/>
          <p:cNvSpPr txBox="1">
            <a:spLocks noGrp="1"/>
          </p:cNvSpPr>
          <p:nvPr>
            <p:ph type="subTitle" idx="1"/>
          </p:nvPr>
        </p:nvSpPr>
        <p:spPr>
          <a:xfrm>
            <a:off x="2326425" y="1525625"/>
            <a:ext cx="6243600" cy="147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Did any stick out to you? </a:t>
            </a:r>
            <a:endParaRPr/>
          </a:p>
          <a:p>
            <a:pPr marL="1371600" lvl="0" indent="0" algn="l" rtl="0">
              <a:spcBef>
                <a:spcPts val="0"/>
              </a:spcBef>
              <a:spcAft>
                <a:spcPts val="0"/>
              </a:spcAft>
              <a:buNone/>
            </a:pPr>
            <a:endParaRPr/>
          </a:p>
          <a:p>
            <a:pPr marL="457200" lvl="0" indent="-317500" algn="l" rtl="0">
              <a:spcBef>
                <a:spcPts val="0"/>
              </a:spcBef>
              <a:spcAft>
                <a:spcPts val="0"/>
              </a:spcAft>
              <a:buSzPts val="1400"/>
              <a:buChar char="●"/>
            </a:pPr>
            <a:r>
              <a:rPr lang="en"/>
              <a:t>What is a current strategy you’re using? What small tweak can you make to it to move it to a different quadrant?</a:t>
            </a:r>
            <a:endParaRPr/>
          </a:p>
          <a:p>
            <a:pPr marL="457200" lvl="0" indent="0" algn="l" rtl="0">
              <a:spcBef>
                <a:spcPts val="0"/>
              </a:spcBef>
              <a:spcAft>
                <a:spcPts val="0"/>
              </a:spcAft>
              <a:buNone/>
            </a:pPr>
            <a:endParaRPr/>
          </a:p>
        </p:txBody>
      </p:sp>
      <p:sp>
        <p:nvSpPr>
          <p:cNvPr id="1452" name="Google Shape;1452;p66"/>
          <p:cNvSpPr/>
          <p:nvPr/>
        </p:nvSpPr>
        <p:spPr>
          <a:xfrm rot="4142370">
            <a:off x="-2726646" y="2355259"/>
            <a:ext cx="6879739" cy="5620826"/>
          </a:xfrm>
          <a:custGeom>
            <a:avLst/>
            <a:gdLst/>
            <a:ahLst/>
            <a:cxnLst/>
            <a:rect l="l" t="t" r="r" b="b"/>
            <a:pathLst>
              <a:path w="139239" h="113776" extrusionOk="0">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3" name="Google Shape;1453;p66"/>
          <p:cNvGrpSpPr/>
          <p:nvPr/>
        </p:nvGrpSpPr>
        <p:grpSpPr>
          <a:xfrm rot="-9000037">
            <a:off x="-1167619" y="3801049"/>
            <a:ext cx="1886827" cy="1669323"/>
            <a:chOff x="1749700" y="889800"/>
            <a:chExt cx="4276500" cy="3783525"/>
          </a:xfrm>
        </p:grpSpPr>
        <p:sp>
          <p:nvSpPr>
            <p:cNvPr id="1454" name="Google Shape;1454;p66"/>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6"/>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6"/>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6"/>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6"/>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6"/>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6"/>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6"/>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6"/>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6"/>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6"/>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6"/>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6"/>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6"/>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6"/>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6"/>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6"/>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6"/>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6"/>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6"/>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6"/>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6"/>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6"/>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6"/>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6"/>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6"/>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6"/>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6"/>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6"/>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6"/>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6"/>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6"/>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6"/>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6"/>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6"/>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6"/>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6"/>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6"/>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6"/>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6"/>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6"/>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6"/>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6"/>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6"/>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6"/>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6"/>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6"/>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6"/>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6"/>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3" name="Google Shape;1503;p66"/>
          <p:cNvSpPr/>
          <p:nvPr/>
        </p:nvSpPr>
        <p:spPr>
          <a:xfrm rot="-3600021">
            <a:off x="-754255" y="-323198"/>
            <a:ext cx="3193899" cy="1725410"/>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6"/>
          <p:cNvSpPr/>
          <p:nvPr/>
        </p:nvSpPr>
        <p:spPr>
          <a:xfrm flipH="1">
            <a:off x="4774460" y="4690153"/>
            <a:ext cx="2874141" cy="2253974"/>
          </a:xfrm>
          <a:custGeom>
            <a:avLst/>
            <a:gdLst/>
            <a:ahLst/>
            <a:cxnLst/>
            <a:rect l="l" t="t" r="r" b="b"/>
            <a:pathLst>
              <a:path w="116362" h="91254" extrusionOk="0">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6"/>
          <p:cNvSpPr/>
          <p:nvPr/>
        </p:nvSpPr>
        <p:spPr>
          <a:xfrm rot="-2837505" flipH="1">
            <a:off x="7113552" y="4096185"/>
            <a:ext cx="4126342" cy="1079362"/>
          </a:xfrm>
          <a:custGeom>
            <a:avLst/>
            <a:gdLst/>
            <a:ahLst/>
            <a:cxnLst/>
            <a:rect l="l" t="t" r="r" b="b"/>
            <a:pathLst>
              <a:path w="82675" h="21626" extrusionOk="0">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6" name="Google Shape;1506;p66"/>
          <p:cNvGrpSpPr/>
          <p:nvPr/>
        </p:nvGrpSpPr>
        <p:grpSpPr>
          <a:xfrm rot="-4500040">
            <a:off x="7941125" y="21271"/>
            <a:ext cx="1237347" cy="1555143"/>
            <a:chOff x="8112943" y="2396104"/>
            <a:chExt cx="1237384" cy="1555190"/>
          </a:xfrm>
        </p:grpSpPr>
        <p:sp>
          <p:nvSpPr>
            <p:cNvPr id="1507" name="Google Shape;1507;p66"/>
            <p:cNvSpPr/>
            <p:nvPr/>
          </p:nvSpPr>
          <p:spPr>
            <a:xfrm rot="-1639023" flipH="1">
              <a:off x="8189750" y="3205009"/>
              <a:ext cx="937462" cy="562545"/>
            </a:xfrm>
            <a:custGeom>
              <a:avLst/>
              <a:gdLst/>
              <a:ahLst/>
              <a:cxnLst/>
              <a:rect l="l" t="t" r="r" b="b"/>
              <a:pathLst>
                <a:path w="13860" h="8317" extrusionOk="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6"/>
            <p:cNvSpPr/>
            <p:nvPr/>
          </p:nvSpPr>
          <p:spPr>
            <a:xfrm rot="-1639023" flipH="1">
              <a:off x="8799712" y="2487123"/>
              <a:ext cx="489902" cy="383642"/>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66">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6"/>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6">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6">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6">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4" name="Google Shape;1514;p66"/>
          <p:cNvGrpSpPr/>
          <p:nvPr/>
        </p:nvGrpSpPr>
        <p:grpSpPr>
          <a:xfrm>
            <a:off x="4465369" y="4818774"/>
            <a:ext cx="201117" cy="184529"/>
            <a:chOff x="6319908" y="3696721"/>
            <a:chExt cx="373963" cy="343119"/>
          </a:xfrm>
        </p:grpSpPr>
        <p:sp>
          <p:nvSpPr>
            <p:cNvPr id="1515" name="Google Shape;1515;p66"/>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6"/>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6"/>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6"/>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6"/>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6"/>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6"/>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6"/>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6"/>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4" name="Google Shape;1524;p66">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6"/>
          <p:cNvSpPr txBox="1">
            <a:spLocks noGrp="1"/>
          </p:cNvSpPr>
          <p:nvPr>
            <p:ph type="title"/>
          </p:nvPr>
        </p:nvSpPr>
        <p:spPr>
          <a:xfrm>
            <a:off x="2282375" y="3234188"/>
            <a:ext cx="723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rPr>
              <a:t>What can I do?</a:t>
            </a:r>
            <a:endParaRPr sz="3000">
              <a:solidFill>
                <a:schemeClr val="dk1"/>
              </a:solidFill>
            </a:endParaRPr>
          </a:p>
        </p:txBody>
      </p:sp>
      <p:sp>
        <p:nvSpPr>
          <p:cNvPr id="1526" name="Google Shape;1526;p66"/>
          <p:cNvSpPr txBox="1"/>
          <p:nvPr/>
        </p:nvSpPr>
        <p:spPr>
          <a:xfrm>
            <a:off x="4991650" y="3939788"/>
            <a:ext cx="53634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sample strategies</a:t>
            </a:r>
            <a:endParaRPr>
              <a:latin typeface="Montserrat"/>
              <a:ea typeface="Montserrat"/>
              <a:cs typeface="Montserrat"/>
              <a:sym typeface="Montserrat"/>
            </a:endParaRPr>
          </a:p>
        </p:txBody>
      </p:sp>
      <p:sp>
        <p:nvSpPr>
          <p:cNvPr id="1527" name="Google Shape;1527;p66"/>
          <p:cNvSpPr txBox="1"/>
          <p:nvPr/>
        </p:nvSpPr>
        <p:spPr>
          <a:xfrm>
            <a:off x="3990425" y="3977713"/>
            <a:ext cx="8421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4"/>
                </a:highlight>
                <a:latin typeface="Montserrat"/>
                <a:ea typeface="Montserrat"/>
                <a:cs typeface="Montserrat"/>
                <a:sym typeface="Montserrat"/>
              </a:rPr>
              <a:t>Pg. 8</a:t>
            </a:r>
            <a:endParaRPr>
              <a:highlight>
                <a:schemeClr val="accent4"/>
              </a:highlight>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2"/>
                                        </p:tgtEl>
                                        <p:attrNameLst>
                                          <p:attrName>style.visibility</p:attrName>
                                        </p:attrNameLst>
                                      </p:cBhvr>
                                      <p:to>
                                        <p:strVal val="visible"/>
                                      </p:to>
                                    </p:set>
                                    <p:animEffect transition="in" filter="fade">
                                      <p:cBhvr>
                                        <p:cTn id="7" dur="1000"/>
                                        <p:tgtEl>
                                          <p:spTgt spid="1452"/>
                                        </p:tgtEl>
                                      </p:cBhvr>
                                    </p:animEffect>
                                  </p:childTnLst>
                                </p:cTn>
                              </p:par>
                              <p:par>
                                <p:cTn id="8" presetID="10" presetClass="entr" presetSubtype="0" fill="hold" nodeType="withEffect">
                                  <p:stCondLst>
                                    <p:cond delay="0"/>
                                  </p:stCondLst>
                                  <p:childTnLst>
                                    <p:set>
                                      <p:cBhvr>
                                        <p:cTn id="9" dur="1" fill="hold">
                                          <p:stCondLst>
                                            <p:cond delay="0"/>
                                          </p:stCondLst>
                                        </p:cTn>
                                        <p:tgtEl>
                                          <p:spTgt spid="1453"/>
                                        </p:tgtEl>
                                        <p:attrNameLst>
                                          <p:attrName>style.visibility</p:attrName>
                                        </p:attrNameLst>
                                      </p:cBhvr>
                                      <p:to>
                                        <p:strVal val="visible"/>
                                      </p:to>
                                    </p:set>
                                    <p:animEffect transition="in" filter="fade">
                                      <p:cBhvr>
                                        <p:cTn id="10" dur="1000"/>
                                        <p:tgtEl>
                                          <p:spTgt spid="1453"/>
                                        </p:tgtEl>
                                      </p:cBhvr>
                                    </p:animEffect>
                                  </p:childTnLst>
                                </p:cTn>
                              </p:par>
                              <p:par>
                                <p:cTn id="11" presetID="10" presetClass="entr" presetSubtype="0" fill="hold" nodeType="withEffect">
                                  <p:stCondLst>
                                    <p:cond delay="0"/>
                                  </p:stCondLst>
                                  <p:childTnLst>
                                    <p:set>
                                      <p:cBhvr>
                                        <p:cTn id="12" dur="1" fill="hold">
                                          <p:stCondLst>
                                            <p:cond delay="0"/>
                                          </p:stCondLst>
                                        </p:cTn>
                                        <p:tgtEl>
                                          <p:spTgt spid="1503"/>
                                        </p:tgtEl>
                                        <p:attrNameLst>
                                          <p:attrName>style.visibility</p:attrName>
                                        </p:attrNameLst>
                                      </p:cBhvr>
                                      <p:to>
                                        <p:strVal val="visible"/>
                                      </p:to>
                                    </p:set>
                                    <p:animEffect transition="in" filter="fade">
                                      <p:cBhvr>
                                        <p:cTn id="13" dur="1000"/>
                                        <p:tgtEl>
                                          <p:spTgt spid="1503"/>
                                        </p:tgtEl>
                                      </p:cBhvr>
                                    </p:animEffect>
                                  </p:childTnLst>
                                </p:cTn>
                              </p:par>
                              <p:par>
                                <p:cTn id="14" presetID="10" presetClass="entr" presetSubtype="0" fill="hold" nodeType="withEffect">
                                  <p:stCondLst>
                                    <p:cond delay="0"/>
                                  </p:stCondLst>
                                  <p:childTnLst>
                                    <p:set>
                                      <p:cBhvr>
                                        <p:cTn id="15" dur="1" fill="hold">
                                          <p:stCondLst>
                                            <p:cond delay="0"/>
                                          </p:stCondLst>
                                        </p:cTn>
                                        <p:tgtEl>
                                          <p:spTgt spid="1449"/>
                                        </p:tgtEl>
                                        <p:attrNameLst>
                                          <p:attrName>style.visibility</p:attrName>
                                        </p:attrNameLst>
                                      </p:cBhvr>
                                      <p:to>
                                        <p:strVal val="visible"/>
                                      </p:to>
                                    </p:set>
                                    <p:animEffect transition="in" filter="fade">
                                      <p:cBhvr>
                                        <p:cTn id="16" dur="1000"/>
                                        <p:tgtEl>
                                          <p:spTgt spid="1449"/>
                                        </p:tgtEl>
                                      </p:cBhvr>
                                    </p:animEffect>
                                  </p:childTnLst>
                                </p:cTn>
                              </p:par>
                              <p:par>
                                <p:cTn id="17" presetID="10" presetClass="entr" presetSubtype="0" fill="hold" nodeType="withEffect">
                                  <p:stCondLst>
                                    <p:cond delay="0"/>
                                  </p:stCondLst>
                                  <p:childTnLst>
                                    <p:set>
                                      <p:cBhvr>
                                        <p:cTn id="18" dur="1" fill="hold">
                                          <p:stCondLst>
                                            <p:cond delay="0"/>
                                          </p:stCondLst>
                                        </p:cTn>
                                        <p:tgtEl>
                                          <p:spTgt spid="1504"/>
                                        </p:tgtEl>
                                        <p:attrNameLst>
                                          <p:attrName>style.visibility</p:attrName>
                                        </p:attrNameLst>
                                      </p:cBhvr>
                                      <p:to>
                                        <p:strVal val="visible"/>
                                      </p:to>
                                    </p:set>
                                    <p:animEffect transition="in" filter="fade">
                                      <p:cBhvr>
                                        <p:cTn id="19" dur="1000"/>
                                        <p:tgtEl>
                                          <p:spTgt spid="1504"/>
                                        </p:tgtEl>
                                      </p:cBhvr>
                                    </p:animEffect>
                                  </p:childTnLst>
                                </p:cTn>
                              </p:par>
                              <p:par>
                                <p:cTn id="20" presetID="10" presetClass="entr" presetSubtype="0" fill="hold" nodeType="withEffect">
                                  <p:stCondLst>
                                    <p:cond delay="0"/>
                                  </p:stCondLst>
                                  <p:childTnLst>
                                    <p:set>
                                      <p:cBhvr>
                                        <p:cTn id="21" dur="1" fill="hold">
                                          <p:stCondLst>
                                            <p:cond delay="0"/>
                                          </p:stCondLst>
                                        </p:cTn>
                                        <p:tgtEl>
                                          <p:spTgt spid="1506"/>
                                        </p:tgtEl>
                                        <p:attrNameLst>
                                          <p:attrName>style.visibility</p:attrName>
                                        </p:attrNameLst>
                                      </p:cBhvr>
                                      <p:to>
                                        <p:strVal val="visible"/>
                                      </p:to>
                                    </p:set>
                                    <p:animEffect transition="in" filter="fade">
                                      <p:cBhvr>
                                        <p:cTn id="22" dur="1000"/>
                                        <p:tgtEl>
                                          <p:spTgt spid="1506"/>
                                        </p:tgtEl>
                                      </p:cBhvr>
                                    </p:animEffect>
                                  </p:childTnLst>
                                </p:cTn>
                              </p:par>
                              <p:par>
                                <p:cTn id="23" presetID="10" presetClass="entr" presetSubtype="0" fill="hold" nodeType="withEffect">
                                  <p:stCondLst>
                                    <p:cond delay="0"/>
                                  </p:stCondLst>
                                  <p:childTnLst>
                                    <p:set>
                                      <p:cBhvr>
                                        <p:cTn id="24" dur="1" fill="hold">
                                          <p:stCondLst>
                                            <p:cond delay="0"/>
                                          </p:stCondLst>
                                        </p:cTn>
                                        <p:tgtEl>
                                          <p:spTgt spid="1505"/>
                                        </p:tgtEl>
                                        <p:attrNameLst>
                                          <p:attrName>style.visibility</p:attrName>
                                        </p:attrNameLst>
                                      </p:cBhvr>
                                      <p:to>
                                        <p:strVal val="visible"/>
                                      </p:to>
                                    </p:set>
                                    <p:animEffect transition="in" filter="fade">
                                      <p:cBhvr>
                                        <p:cTn id="25" dur="1000"/>
                                        <p:tgtEl>
                                          <p:spTgt spid="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67"/>
          <p:cNvSpPr txBox="1">
            <a:spLocks noGrp="1"/>
          </p:cNvSpPr>
          <p:nvPr>
            <p:ph type="title"/>
          </p:nvPr>
        </p:nvSpPr>
        <p:spPr>
          <a:xfrm>
            <a:off x="1489475" y="772200"/>
            <a:ext cx="5974500" cy="204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accent2"/>
                </a:solidFill>
                <a:latin typeface="Merriweather"/>
                <a:ea typeface="Merriweather"/>
                <a:cs typeface="Merriweather"/>
                <a:sym typeface="Merriweather"/>
              </a:rPr>
              <a:t>You don’t need a ton of strategies </a:t>
            </a:r>
            <a:endParaRPr sz="3400">
              <a:solidFill>
                <a:schemeClr val="accent2"/>
              </a:solidFill>
              <a:latin typeface="Merriweather"/>
              <a:ea typeface="Merriweather"/>
              <a:cs typeface="Merriweather"/>
              <a:sym typeface="Merriweather"/>
            </a:endParaRPr>
          </a:p>
          <a:p>
            <a:pPr marL="0" lvl="0" indent="0" algn="ctr" rtl="0">
              <a:spcBef>
                <a:spcPts val="0"/>
              </a:spcBef>
              <a:spcAft>
                <a:spcPts val="0"/>
              </a:spcAft>
              <a:buNone/>
            </a:pPr>
            <a:endParaRPr sz="3400">
              <a:solidFill>
                <a:schemeClr val="accent2"/>
              </a:solidFill>
              <a:latin typeface="Merriweather"/>
              <a:ea typeface="Merriweather"/>
              <a:cs typeface="Merriweather"/>
              <a:sym typeface="Merriweather"/>
            </a:endParaRPr>
          </a:p>
          <a:p>
            <a:pPr marL="0" lvl="0" indent="0" algn="ctr" rtl="0">
              <a:spcBef>
                <a:spcPts val="0"/>
              </a:spcBef>
              <a:spcAft>
                <a:spcPts val="0"/>
              </a:spcAft>
              <a:buNone/>
            </a:pPr>
            <a:r>
              <a:rPr lang="en" sz="3400">
                <a:solidFill>
                  <a:schemeClr val="accent2"/>
                </a:solidFill>
                <a:latin typeface="Merriweather"/>
                <a:ea typeface="Merriweather"/>
                <a:cs typeface="Merriweather"/>
                <a:sym typeface="Merriweather"/>
              </a:rPr>
              <a:t>just pick a couple that work for your grade/skill and rotate throughout lessons!</a:t>
            </a:r>
            <a:endParaRPr>
              <a:solidFill>
                <a:schemeClr val="accent2"/>
              </a:solidFill>
            </a:endParaRPr>
          </a:p>
          <a:p>
            <a:pPr marL="0" lvl="0" indent="0" algn="ctr" rtl="0">
              <a:spcBef>
                <a:spcPts val="0"/>
              </a:spcBef>
              <a:spcAft>
                <a:spcPts val="0"/>
              </a:spcAft>
              <a:buNone/>
            </a:pPr>
            <a:endParaRPr/>
          </a:p>
        </p:txBody>
      </p:sp>
      <p:sp>
        <p:nvSpPr>
          <p:cNvPr id="1533" name="Google Shape;1533;p67">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7"/>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7">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7">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7">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67"/>
          <p:cNvGrpSpPr/>
          <p:nvPr/>
        </p:nvGrpSpPr>
        <p:grpSpPr>
          <a:xfrm>
            <a:off x="4465369" y="4818774"/>
            <a:ext cx="201117" cy="184529"/>
            <a:chOff x="6319908" y="3696721"/>
            <a:chExt cx="373963" cy="343119"/>
          </a:xfrm>
        </p:grpSpPr>
        <p:sp>
          <p:nvSpPr>
            <p:cNvPr id="1539" name="Google Shape;1539;p67"/>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7"/>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7"/>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7"/>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7"/>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7"/>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7"/>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7"/>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7"/>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67">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9" name="Google Shape;1549;p67"/>
          <p:cNvGrpSpPr/>
          <p:nvPr/>
        </p:nvGrpSpPr>
        <p:grpSpPr>
          <a:xfrm rot="-8262996">
            <a:off x="69603" y="3549272"/>
            <a:ext cx="1107341" cy="1762461"/>
            <a:chOff x="2665800" y="994925"/>
            <a:chExt cx="2326725" cy="3703250"/>
          </a:xfrm>
        </p:grpSpPr>
        <p:sp>
          <p:nvSpPr>
            <p:cNvPr id="1550" name="Google Shape;1550;p67"/>
            <p:cNvSpPr/>
            <p:nvPr/>
          </p:nvSpPr>
          <p:spPr>
            <a:xfrm>
              <a:off x="2922825" y="994925"/>
              <a:ext cx="2069700" cy="2082450"/>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7"/>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2" name="Google Shape;1552;p67"/>
          <p:cNvSpPr/>
          <p:nvPr/>
        </p:nvSpPr>
        <p:spPr>
          <a:xfrm rot="4500152">
            <a:off x="-2330406" y="-1006886"/>
            <a:ext cx="3292769" cy="3815334"/>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7"/>
          <p:cNvSpPr/>
          <p:nvPr/>
        </p:nvSpPr>
        <p:spPr>
          <a:xfrm rot="6201130">
            <a:off x="7155081" y="3745002"/>
            <a:ext cx="2537828" cy="1371012"/>
          </a:xfrm>
          <a:custGeom>
            <a:avLst/>
            <a:gdLst/>
            <a:ahLst/>
            <a:cxnLst/>
            <a:rect l="l" t="t" r="r" b="b"/>
            <a:pathLst>
              <a:path w="111793" h="60394" extrusionOk="0">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7"/>
          <p:cNvGrpSpPr/>
          <p:nvPr/>
        </p:nvGrpSpPr>
        <p:grpSpPr>
          <a:xfrm rot="-5844721">
            <a:off x="-769253" y="-616611"/>
            <a:ext cx="1906140" cy="1686409"/>
            <a:chOff x="1749700" y="889800"/>
            <a:chExt cx="4276500" cy="3783525"/>
          </a:xfrm>
        </p:grpSpPr>
        <p:sp>
          <p:nvSpPr>
            <p:cNvPr id="1555" name="Google Shape;1555;p67"/>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7"/>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7"/>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7"/>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7"/>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7"/>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7"/>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7"/>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7"/>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7"/>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7"/>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7"/>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7"/>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7"/>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7"/>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7"/>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7"/>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7"/>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7"/>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7"/>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7"/>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7"/>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7"/>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7"/>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7"/>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7"/>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7"/>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7"/>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7"/>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7"/>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7"/>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7"/>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7"/>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7"/>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7"/>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7"/>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7"/>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7"/>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7"/>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7"/>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7"/>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7"/>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7"/>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7"/>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7"/>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7"/>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7"/>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7"/>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7"/>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67"/>
          <p:cNvSpPr/>
          <p:nvPr/>
        </p:nvSpPr>
        <p:spPr>
          <a:xfrm rot="-1877272" flipH="1">
            <a:off x="7840282" y="-396451"/>
            <a:ext cx="1650126" cy="2099055"/>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Effect transition="in" filter="fade">
                                      <p:cBhvr>
                                        <p:cTn id="7" dur="1000"/>
                                        <p:tgtEl>
                                          <p:spTgt spid="1549"/>
                                        </p:tgtEl>
                                      </p:cBhvr>
                                    </p:animEffect>
                                  </p:childTnLst>
                                </p:cTn>
                              </p:par>
                              <p:par>
                                <p:cTn id="8" presetID="10" presetClass="entr" presetSubtype="0" fill="hold" nodeType="withEffect">
                                  <p:stCondLst>
                                    <p:cond delay="0"/>
                                  </p:stCondLst>
                                  <p:childTnLst>
                                    <p:set>
                                      <p:cBhvr>
                                        <p:cTn id="9" dur="1" fill="hold">
                                          <p:stCondLst>
                                            <p:cond delay="0"/>
                                          </p:stCondLst>
                                        </p:cTn>
                                        <p:tgtEl>
                                          <p:spTgt spid="1552"/>
                                        </p:tgtEl>
                                        <p:attrNameLst>
                                          <p:attrName>style.visibility</p:attrName>
                                        </p:attrNameLst>
                                      </p:cBhvr>
                                      <p:to>
                                        <p:strVal val="visible"/>
                                      </p:to>
                                    </p:set>
                                    <p:animEffect transition="in" filter="fade">
                                      <p:cBhvr>
                                        <p:cTn id="10" dur="1000"/>
                                        <p:tgtEl>
                                          <p:spTgt spid="1552"/>
                                        </p:tgtEl>
                                      </p:cBhvr>
                                    </p:animEffect>
                                  </p:childTnLst>
                                </p:cTn>
                              </p:par>
                              <p:par>
                                <p:cTn id="11" presetID="10" presetClass="entr" presetSubtype="0" fill="hold" nodeType="withEffect">
                                  <p:stCondLst>
                                    <p:cond delay="0"/>
                                  </p:stCondLst>
                                  <p:childTnLst>
                                    <p:set>
                                      <p:cBhvr>
                                        <p:cTn id="12" dur="1" fill="hold">
                                          <p:stCondLst>
                                            <p:cond delay="0"/>
                                          </p:stCondLst>
                                        </p:cTn>
                                        <p:tgtEl>
                                          <p:spTgt spid="1553"/>
                                        </p:tgtEl>
                                        <p:attrNameLst>
                                          <p:attrName>style.visibility</p:attrName>
                                        </p:attrNameLst>
                                      </p:cBhvr>
                                      <p:to>
                                        <p:strVal val="visible"/>
                                      </p:to>
                                    </p:set>
                                    <p:animEffect transition="in" filter="fade">
                                      <p:cBhvr>
                                        <p:cTn id="13" dur="1000"/>
                                        <p:tgtEl>
                                          <p:spTgt spid="1553"/>
                                        </p:tgtEl>
                                      </p:cBhvr>
                                    </p:animEffect>
                                  </p:childTnLst>
                                </p:cTn>
                              </p:par>
                              <p:par>
                                <p:cTn id="14" presetID="10" presetClass="entr" presetSubtype="0" fill="hold" nodeType="withEffect">
                                  <p:stCondLst>
                                    <p:cond delay="0"/>
                                  </p:stCondLst>
                                  <p:childTnLst>
                                    <p:set>
                                      <p:cBhvr>
                                        <p:cTn id="15" dur="1" fill="hold">
                                          <p:stCondLst>
                                            <p:cond delay="0"/>
                                          </p:stCondLst>
                                        </p:cTn>
                                        <p:tgtEl>
                                          <p:spTgt spid="1554"/>
                                        </p:tgtEl>
                                        <p:attrNameLst>
                                          <p:attrName>style.visibility</p:attrName>
                                        </p:attrNameLst>
                                      </p:cBhvr>
                                      <p:to>
                                        <p:strVal val="visible"/>
                                      </p:to>
                                    </p:set>
                                    <p:animEffect transition="in" filter="fade">
                                      <p:cBhvr>
                                        <p:cTn id="16" dur="1000"/>
                                        <p:tgtEl>
                                          <p:spTgt spid="1554"/>
                                        </p:tgtEl>
                                      </p:cBhvr>
                                    </p:animEffect>
                                  </p:childTnLst>
                                </p:cTn>
                              </p:par>
                              <p:par>
                                <p:cTn id="17" presetID="10" presetClass="entr" presetSubtype="0" fill="hold" nodeType="withEffect">
                                  <p:stCondLst>
                                    <p:cond delay="0"/>
                                  </p:stCondLst>
                                  <p:childTnLst>
                                    <p:set>
                                      <p:cBhvr>
                                        <p:cTn id="18" dur="1" fill="hold">
                                          <p:stCondLst>
                                            <p:cond delay="0"/>
                                          </p:stCondLst>
                                        </p:cTn>
                                        <p:tgtEl>
                                          <p:spTgt spid="1604"/>
                                        </p:tgtEl>
                                        <p:attrNameLst>
                                          <p:attrName>style.visibility</p:attrName>
                                        </p:attrNameLst>
                                      </p:cBhvr>
                                      <p:to>
                                        <p:strVal val="visible"/>
                                      </p:to>
                                    </p:set>
                                    <p:animEffect transition="in" filter="fade">
                                      <p:cBhvr>
                                        <p:cTn id="19" dur="1000"/>
                                        <p:tgtEl>
                                          <p:spTgt spid="1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68"/>
          <p:cNvSpPr txBox="1">
            <a:spLocks noGrp="1"/>
          </p:cNvSpPr>
          <p:nvPr>
            <p:ph type="title"/>
          </p:nvPr>
        </p:nvSpPr>
        <p:spPr>
          <a:xfrm>
            <a:off x="704450" y="282050"/>
            <a:ext cx="723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rPr>
              <a:t>How can we do this?</a:t>
            </a:r>
            <a:endParaRPr sz="3000">
              <a:solidFill>
                <a:schemeClr val="dk1"/>
              </a:solidFill>
            </a:endParaRPr>
          </a:p>
        </p:txBody>
      </p:sp>
      <p:sp>
        <p:nvSpPr>
          <p:cNvPr id="1610" name="Google Shape;1610;p68"/>
          <p:cNvSpPr txBox="1"/>
          <p:nvPr/>
        </p:nvSpPr>
        <p:spPr>
          <a:xfrm>
            <a:off x="1540100" y="748900"/>
            <a:ext cx="53634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GOAL: To simply tweak current instruction in small ways to be more effective and incorporate ALL students</a:t>
            </a:r>
            <a:endParaRPr>
              <a:latin typeface="Montserrat"/>
              <a:ea typeface="Montserrat"/>
              <a:cs typeface="Montserrat"/>
              <a:sym typeface="Montserrat"/>
            </a:endParaRPr>
          </a:p>
        </p:txBody>
      </p:sp>
      <p:sp>
        <p:nvSpPr>
          <p:cNvPr id="1611" name="Google Shape;1611;p68"/>
          <p:cNvSpPr txBox="1"/>
          <p:nvPr/>
        </p:nvSpPr>
        <p:spPr>
          <a:xfrm>
            <a:off x="114450" y="16342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solidFill>
                  <a:srgbClr val="000000"/>
                </a:solidFill>
              </a:rPr>
              <a:t>8 Participation Keys</a:t>
            </a:r>
            <a:endParaRPr sz="2800">
              <a:solidFill>
                <a:srgbClr val="000000"/>
              </a:solidFill>
            </a:endParaRPr>
          </a:p>
        </p:txBody>
      </p:sp>
      <p:sp>
        <p:nvSpPr>
          <p:cNvPr id="1612" name="Google Shape;1612;p68"/>
          <p:cNvSpPr txBox="1"/>
          <p:nvPr/>
        </p:nvSpPr>
        <p:spPr>
          <a:xfrm>
            <a:off x="983225" y="216712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Appreciate Student Differences  </a:t>
            </a:r>
            <a:r>
              <a:rPr lang="en" sz="1800" b="1">
                <a:solidFill>
                  <a:srgbClr val="595959"/>
                </a:solidFill>
              </a:rPr>
              <a:t>(Restorative Practices)</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Foster Student Collaboration  </a:t>
            </a:r>
            <a:r>
              <a:rPr lang="en" sz="1800" b="1">
                <a:solidFill>
                  <a:srgbClr val="595959"/>
                </a:solidFill>
              </a:rPr>
              <a:t>(Student Discourse with Melin)</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Promote Peer Acceptance  </a:t>
            </a:r>
            <a:r>
              <a:rPr lang="en" sz="1800" b="1">
                <a:solidFill>
                  <a:srgbClr val="595959"/>
                </a:solidFill>
              </a:rPr>
              <a:t>(RP/Harmony)</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Ripple Questions and Prompts </a:t>
            </a:r>
            <a:r>
              <a:rPr lang="en" sz="1800" b="1">
                <a:solidFill>
                  <a:srgbClr val="595959"/>
                </a:solidFill>
              </a:rPr>
              <a:t>(Discourse and RP)</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Grow Confidence </a:t>
            </a:r>
            <a:r>
              <a:rPr lang="en" sz="1800" b="1">
                <a:solidFill>
                  <a:srgbClr val="595959"/>
                </a:solidFill>
              </a:rPr>
              <a:t>(Data chats in your classroom)</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Build Trust </a:t>
            </a:r>
            <a:r>
              <a:rPr lang="en" sz="1800" b="1">
                <a:solidFill>
                  <a:srgbClr val="595959"/>
                </a:solidFill>
              </a:rPr>
              <a:t>(Restorative Practices and teacher relationships)</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Follow Through </a:t>
            </a:r>
            <a:r>
              <a:rPr lang="en" sz="1800" b="1">
                <a:solidFill>
                  <a:srgbClr val="595959"/>
                </a:solidFill>
              </a:rPr>
              <a:t>(Strategies) </a:t>
            </a:r>
            <a:endParaRPr sz="1800" b="1">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a:solidFill>
                  <a:srgbClr val="595959"/>
                </a:solidFill>
              </a:rPr>
              <a:t>Move Away From Right/Wrong </a:t>
            </a:r>
            <a:r>
              <a:rPr lang="en" sz="1800" b="1">
                <a:solidFill>
                  <a:srgbClr val="595959"/>
                </a:solidFill>
              </a:rPr>
              <a:t>(Math Pact PD)</a:t>
            </a:r>
            <a:endParaRPr sz="1800" b="1">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69"/>
          <p:cNvSpPr txBox="1">
            <a:spLocks noGrp="1"/>
          </p:cNvSpPr>
          <p:nvPr>
            <p:ph type="title"/>
          </p:nvPr>
        </p:nvSpPr>
        <p:spPr>
          <a:xfrm>
            <a:off x="720000" y="540000"/>
            <a:ext cx="5352000" cy="6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Exit Ticket </a:t>
            </a:r>
            <a:endParaRPr/>
          </a:p>
        </p:txBody>
      </p:sp>
      <p:grpSp>
        <p:nvGrpSpPr>
          <p:cNvPr id="1618" name="Google Shape;1618;p69"/>
          <p:cNvGrpSpPr/>
          <p:nvPr/>
        </p:nvGrpSpPr>
        <p:grpSpPr>
          <a:xfrm>
            <a:off x="4958167" y="1229744"/>
            <a:ext cx="3465825" cy="3217876"/>
            <a:chOff x="1494575" y="802125"/>
            <a:chExt cx="4603300" cy="4273975"/>
          </a:xfrm>
        </p:grpSpPr>
        <p:sp>
          <p:nvSpPr>
            <p:cNvPr id="1619" name="Google Shape;1619;p69"/>
            <p:cNvSpPr/>
            <p:nvPr/>
          </p:nvSpPr>
          <p:spPr>
            <a:xfrm>
              <a:off x="1494575" y="5069900"/>
              <a:ext cx="4603300" cy="5025"/>
            </a:xfrm>
            <a:custGeom>
              <a:avLst/>
              <a:gdLst/>
              <a:ahLst/>
              <a:cxnLst/>
              <a:rect l="l" t="t" r="r" b="b"/>
              <a:pathLst>
                <a:path w="184132" h="201" extrusionOk="0">
                  <a:moveTo>
                    <a:pt x="92066" y="1"/>
                  </a:moveTo>
                  <a:cubicBezTo>
                    <a:pt x="41230" y="1"/>
                    <a:pt x="0" y="34"/>
                    <a:pt x="0" y="101"/>
                  </a:cubicBezTo>
                  <a:cubicBezTo>
                    <a:pt x="0" y="167"/>
                    <a:pt x="41230" y="201"/>
                    <a:pt x="92066" y="201"/>
                  </a:cubicBezTo>
                  <a:cubicBezTo>
                    <a:pt x="142902" y="201"/>
                    <a:pt x="184132" y="167"/>
                    <a:pt x="184132" y="101"/>
                  </a:cubicBezTo>
                  <a:cubicBezTo>
                    <a:pt x="184132" y="34"/>
                    <a:pt x="142936" y="1"/>
                    <a:pt x="920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9"/>
            <p:cNvSpPr/>
            <p:nvPr/>
          </p:nvSpPr>
          <p:spPr>
            <a:xfrm>
              <a:off x="1750600" y="4031650"/>
              <a:ext cx="485350" cy="1040775"/>
            </a:xfrm>
            <a:custGeom>
              <a:avLst/>
              <a:gdLst/>
              <a:ahLst/>
              <a:cxnLst/>
              <a:rect l="l" t="t" r="r" b="b"/>
              <a:pathLst>
                <a:path w="19414" h="41631" extrusionOk="0">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9"/>
            <p:cNvSpPr/>
            <p:nvPr/>
          </p:nvSpPr>
          <p:spPr>
            <a:xfrm>
              <a:off x="1750600" y="4031650"/>
              <a:ext cx="485350" cy="1040775"/>
            </a:xfrm>
            <a:custGeom>
              <a:avLst/>
              <a:gdLst/>
              <a:ahLst/>
              <a:cxnLst/>
              <a:rect l="l" t="t" r="r" b="b"/>
              <a:pathLst>
                <a:path w="19414" h="41631" extrusionOk="0">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9"/>
            <p:cNvSpPr/>
            <p:nvPr/>
          </p:nvSpPr>
          <p:spPr>
            <a:xfrm>
              <a:off x="2200075" y="3630550"/>
              <a:ext cx="467850" cy="1445550"/>
            </a:xfrm>
            <a:custGeom>
              <a:avLst/>
              <a:gdLst/>
              <a:ahLst/>
              <a:cxnLst/>
              <a:rect l="l" t="t" r="r" b="b"/>
              <a:pathLst>
                <a:path w="18714" h="57822" extrusionOk="0">
                  <a:moveTo>
                    <a:pt x="18047" y="0"/>
                  </a:moveTo>
                  <a:lnTo>
                    <a:pt x="17880" y="67"/>
                  </a:lnTo>
                  <a:cubicBezTo>
                    <a:pt x="16879" y="601"/>
                    <a:pt x="16045" y="1301"/>
                    <a:pt x="15378" y="2202"/>
                  </a:cubicBezTo>
                  <a:cubicBezTo>
                    <a:pt x="14711" y="3069"/>
                    <a:pt x="14211" y="4036"/>
                    <a:pt x="13844" y="5037"/>
                  </a:cubicBezTo>
                  <a:cubicBezTo>
                    <a:pt x="13043" y="7039"/>
                    <a:pt x="12776" y="9140"/>
                    <a:pt x="12376" y="11175"/>
                  </a:cubicBezTo>
                  <a:cubicBezTo>
                    <a:pt x="11976" y="13176"/>
                    <a:pt x="11475" y="15144"/>
                    <a:pt x="10475" y="16812"/>
                  </a:cubicBezTo>
                  <a:cubicBezTo>
                    <a:pt x="9941" y="17646"/>
                    <a:pt x="9341" y="18413"/>
                    <a:pt x="8807" y="19214"/>
                  </a:cubicBezTo>
                  <a:cubicBezTo>
                    <a:pt x="8206" y="20014"/>
                    <a:pt x="7806" y="20915"/>
                    <a:pt x="7639" y="21882"/>
                  </a:cubicBezTo>
                  <a:cubicBezTo>
                    <a:pt x="7339" y="23851"/>
                    <a:pt x="8440" y="25585"/>
                    <a:pt x="8206" y="27320"/>
                  </a:cubicBezTo>
                  <a:cubicBezTo>
                    <a:pt x="8106" y="28187"/>
                    <a:pt x="7839" y="29021"/>
                    <a:pt x="7372" y="29755"/>
                  </a:cubicBezTo>
                  <a:cubicBezTo>
                    <a:pt x="6972" y="30489"/>
                    <a:pt x="6472" y="31189"/>
                    <a:pt x="5971" y="31890"/>
                  </a:cubicBezTo>
                  <a:cubicBezTo>
                    <a:pt x="5504" y="32557"/>
                    <a:pt x="5071" y="33291"/>
                    <a:pt x="4737" y="34058"/>
                  </a:cubicBezTo>
                  <a:cubicBezTo>
                    <a:pt x="4404" y="34792"/>
                    <a:pt x="4204" y="35559"/>
                    <a:pt x="4170" y="36393"/>
                  </a:cubicBezTo>
                  <a:cubicBezTo>
                    <a:pt x="4037" y="37961"/>
                    <a:pt x="4270" y="39462"/>
                    <a:pt x="4170" y="40863"/>
                  </a:cubicBezTo>
                  <a:cubicBezTo>
                    <a:pt x="4037" y="42197"/>
                    <a:pt x="3636" y="43498"/>
                    <a:pt x="3003" y="44699"/>
                  </a:cubicBezTo>
                  <a:cubicBezTo>
                    <a:pt x="2436" y="45833"/>
                    <a:pt x="1802" y="46900"/>
                    <a:pt x="1301" y="47901"/>
                  </a:cubicBezTo>
                  <a:cubicBezTo>
                    <a:pt x="1035" y="48401"/>
                    <a:pt x="768" y="48902"/>
                    <a:pt x="568" y="49369"/>
                  </a:cubicBezTo>
                  <a:cubicBezTo>
                    <a:pt x="401" y="49869"/>
                    <a:pt x="234" y="50336"/>
                    <a:pt x="167" y="50870"/>
                  </a:cubicBezTo>
                  <a:cubicBezTo>
                    <a:pt x="34" y="51737"/>
                    <a:pt x="1" y="52638"/>
                    <a:pt x="134" y="53538"/>
                  </a:cubicBezTo>
                  <a:cubicBezTo>
                    <a:pt x="234" y="54773"/>
                    <a:pt x="701" y="55940"/>
                    <a:pt x="1468" y="56908"/>
                  </a:cubicBezTo>
                  <a:cubicBezTo>
                    <a:pt x="1568" y="57074"/>
                    <a:pt x="1702" y="57208"/>
                    <a:pt x="1835" y="57341"/>
                  </a:cubicBezTo>
                  <a:cubicBezTo>
                    <a:pt x="1935" y="57441"/>
                    <a:pt x="2035" y="57508"/>
                    <a:pt x="2135" y="57608"/>
                  </a:cubicBezTo>
                  <a:cubicBezTo>
                    <a:pt x="2336" y="57741"/>
                    <a:pt x="2402" y="57775"/>
                    <a:pt x="2402" y="57775"/>
                  </a:cubicBezTo>
                  <a:cubicBezTo>
                    <a:pt x="2069" y="57508"/>
                    <a:pt x="1768" y="57208"/>
                    <a:pt x="1502" y="56908"/>
                  </a:cubicBezTo>
                  <a:cubicBezTo>
                    <a:pt x="801" y="55907"/>
                    <a:pt x="367" y="54739"/>
                    <a:pt x="267" y="53505"/>
                  </a:cubicBezTo>
                  <a:cubicBezTo>
                    <a:pt x="134" y="52638"/>
                    <a:pt x="167" y="51771"/>
                    <a:pt x="301" y="50870"/>
                  </a:cubicBezTo>
                  <a:cubicBezTo>
                    <a:pt x="401" y="50403"/>
                    <a:pt x="534" y="49903"/>
                    <a:pt x="734" y="49436"/>
                  </a:cubicBezTo>
                  <a:cubicBezTo>
                    <a:pt x="935" y="48935"/>
                    <a:pt x="1168" y="48468"/>
                    <a:pt x="1435" y="47968"/>
                  </a:cubicBezTo>
                  <a:cubicBezTo>
                    <a:pt x="1969" y="46967"/>
                    <a:pt x="2602" y="45933"/>
                    <a:pt x="3169" y="44799"/>
                  </a:cubicBezTo>
                  <a:cubicBezTo>
                    <a:pt x="3837" y="43565"/>
                    <a:pt x="4237" y="42264"/>
                    <a:pt x="4370" y="40896"/>
                  </a:cubicBezTo>
                  <a:cubicBezTo>
                    <a:pt x="4504" y="39462"/>
                    <a:pt x="4270" y="37961"/>
                    <a:pt x="4404" y="36426"/>
                  </a:cubicBezTo>
                  <a:cubicBezTo>
                    <a:pt x="4470" y="35626"/>
                    <a:pt x="4637" y="34858"/>
                    <a:pt x="4971" y="34158"/>
                  </a:cubicBezTo>
                  <a:cubicBezTo>
                    <a:pt x="5304" y="33391"/>
                    <a:pt x="5738" y="32690"/>
                    <a:pt x="6205" y="32023"/>
                  </a:cubicBezTo>
                  <a:cubicBezTo>
                    <a:pt x="6705" y="31356"/>
                    <a:pt x="7206" y="30655"/>
                    <a:pt x="7639" y="29888"/>
                  </a:cubicBezTo>
                  <a:cubicBezTo>
                    <a:pt x="8106" y="29121"/>
                    <a:pt x="8407" y="28254"/>
                    <a:pt x="8507" y="27353"/>
                  </a:cubicBezTo>
                  <a:cubicBezTo>
                    <a:pt x="8740" y="25518"/>
                    <a:pt x="7673" y="23750"/>
                    <a:pt x="7940" y="21916"/>
                  </a:cubicBezTo>
                  <a:cubicBezTo>
                    <a:pt x="8140" y="21015"/>
                    <a:pt x="8507" y="20148"/>
                    <a:pt x="9074" y="19381"/>
                  </a:cubicBezTo>
                  <a:cubicBezTo>
                    <a:pt x="9607" y="18580"/>
                    <a:pt x="10208" y="17813"/>
                    <a:pt x="10742" y="16979"/>
                  </a:cubicBezTo>
                  <a:cubicBezTo>
                    <a:pt x="11809" y="15244"/>
                    <a:pt x="12309" y="13243"/>
                    <a:pt x="12710" y="11242"/>
                  </a:cubicBezTo>
                  <a:cubicBezTo>
                    <a:pt x="13077" y="9207"/>
                    <a:pt x="13377" y="7139"/>
                    <a:pt x="14144" y="5171"/>
                  </a:cubicBezTo>
                  <a:cubicBezTo>
                    <a:pt x="14511" y="4170"/>
                    <a:pt x="15011" y="3236"/>
                    <a:pt x="15645" y="2402"/>
                  </a:cubicBezTo>
                  <a:cubicBezTo>
                    <a:pt x="16234" y="1596"/>
                    <a:pt x="16996" y="934"/>
                    <a:pt x="17851" y="469"/>
                  </a:cubicBezTo>
                  <a:lnTo>
                    <a:pt x="17851" y="469"/>
                  </a:lnTo>
                  <a:cubicBezTo>
                    <a:pt x="17984" y="1557"/>
                    <a:pt x="18181" y="2613"/>
                    <a:pt x="18280" y="3669"/>
                  </a:cubicBezTo>
                  <a:cubicBezTo>
                    <a:pt x="18414" y="4704"/>
                    <a:pt x="18447" y="5771"/>
                    <a:pt x="18414" y="6838"/>
                  </a:cubicBezTo>
                  <a:cubicBezTo>
                    <a:pt x="18380" y="7372"/>
                    <a:pt x="18314" y="7872"/>
                    <a:pt x="18247" y="8406"/>
                  </a:cubicBezTo>
                  <a:cubicBezTo>
                    <a:pt x="18113" y="8907"/>
                    <a:pt x="17947" y="9374"/>
                    <a:pt x="17747" y="9841"/>
                  </a:cubicBezTo>
                  <a:cubicBezTo>
                    <a:pt x="17313" y="10808"/>
                    <a:pt x="16913" y="11775"/>
                    <a:pt x="16612" y="12776"/>
                  </a:cubicBezTo>
                  <a:cubicBezTo>
                    <a:pt x="16312" y="13777"/>
                    <a:pt x="16145" y="14777"/>
                    <a:pt x="16079" y="15811"/>
                  </a:cubicBezTo>
                  <a:cubicBezTo>
                    <a:pt x="15979" y="16812"/>
                    <a:pt x="15845" y="17813"/>
                    <a:pt x="15745" y="18780"/>
                  </a:cubicBezTo>
                  <a:cubicBezTo>
                    <a:pt x="15512" y="20748"/>
                    <a:pt x="15378" y="22716"/>
                    <a:pt x="14578" y="24418"/>
                  </a:cubicBezTo>
                  <a:cubicBezTo>
                    <a:pt x="14177" y="25252"/>
                    <a:pt x="13677" y="26052"/>
                    <a:pt x="13277" y="26886"/>
                  </a:cubicBezTo>
                  <a:cubicBezTo>
                    <a:pt x="12910" y="27753"/>
                    <a:pt x="12676" y="28654"/>
                    <a:pt x="12643" y="29588"/>
                  </a:cubicBezTo>
                  <a:cubicBezTo>
                    <a:pt x="12543" y="31389"/>
                    <a:pt x="12776" y="33157"/>
                    <a:pt x="12309" y="34758"/>
                  </a:cubicBezTo>
                  <a:cubicBezTo>
                    <a:pt x="11809" y="36326"/>
                    <a:pt x="10808" y="37660"/>
                    <a:pt x="10275" y="39162"/>
                  </a:cubicBezTo>
                  <a:cubicBezTo>
                    <a:pt x="9774" y="40663"/>
                    <a:pt x="9941" y="42264"/>
                    <a:pt x="10174" y="43665"/>
                  </a:cubicBezTo>
                  <a:cubicBezTo>
                    <a:pt x="10408" y="45066"/>
                    <a:pt x="10641" y="46433"/>
                    <a:pt x="10341" y="47668"/>
                  </a:cubicBezTo>
                  <a:cubicBezTo>
                    <a:pt x="10041" y="48902"/>
                    <a:pt x="9174" y="49836"/>
                    <a:pt x="8607" y="50837"/>
                  </a:cubicBezTo>
                  <a:cubicBezTo>
                    <a:pt x="8306" y="51304"/>
                    <a:pt x="8106" y="51837"/>
                    <a:pt x="8040" y="52404"/>
                  </a:cubicBezTo>
                  <a:cubicBezTo>
                    <a:pt x="7973" y="52905"/>
                    <a:pt x="7940" y="53405"/>
                    <a:pt x="7940" y="53905"/>
                  </a:cubicBezTo>
                  <a:cubicBezTo>
                    <a:pt x="7940" y="54372"/>
                    <a:pt x="7873" y="54839"/>
                    <a:pt x="7739" y="55273"/>
                  </a:cubicBezTo>
                  <a:cubicBezTo>
                    <a:pt x="7573" y="55673"/>
                    <a:pt x="7339" y="56007"/>
                    <a:pt x="7006" y="56274"/>
                  </a:cubicBezTo>
                  <a:cubicBezTo>
                    <a:pt x="6472" y="56707"/>
                    <a:pt x="5838" y="57041"/>
                    <a:pt x="5171" y="57308"/>
                  </a:cubicBezTo>
                  <a:cubicBezTo>
                    <a:pt x="4704" y="57475"/>
                    <a:pt x="4204" y="57608"/>
                    <a:pt x="3670" y="57708"/>
                  </a:cubicBezTo>
                  <a:cubicBezTo>
                    <a:pt x="3370" y="57775"/>
                    <a:pt x="3069" y="57808"/>
                    <a:pt x="2736" y="57808"/>
                  </a:cubicBezTo>
                  <a:cubicBezTo>
                    <a:pt x="2469" y="57775"/>
                    <a:pt x="2369" y="57775"/>
                    <a:pt x="2369" y="57775"/>
                  </a:cubicBezTo>
                  <a:lnTo>
                    <a:pt x="2369" y="57775"/>
                  </a:lnTo>
                  <a:cubicBezTo>
                    <a:pt x="2564" y="57805"/>
                    <a:pt x="2759" y="57821"/>
                    <a:pt x="2951" y="57821"/>
                  </a:cubicBezTo>
                  <a:cubicBezTo>
                    <a:pt x="3186" y="57821"/>
                    <a:pt x="3416" y="57797"/>
                    <a:pt x="3636" y="57741"/>
                  </a:cubicBezTo>
                  <a:cubicBezTo>
                    <a:pt x="4170" y="57675"/>
                    <a:pt x="4671" y="57541"/>
                    <a:pt x="5171" y="57375"/>
                  </a:cubicBezTo>
                  <a:cubicBezTo>
                    <a:pt x="5838" y="57141"/>
                    <a:pt x="6472" y="56774"/>
                    <a:pt x="7039" y="56340"/>
                  </a:cubicBezTo>
                  <a:cubicBezTo>
                    <a:pt x="7372" y="56074"/>
                    <a:pt x="7639" y="55707"/>
                    <a:pt x="7806" y="55306"/>
                  </a:cubicBezTo>
                  <a:cubicBezTo>
                    <a:pt x="7940" y="54873"/>
                    <a:pt x="8006" y="54406"/>
                    <a:pt x="8040" y="53905"/>
                  </a:cubicBezTo>
                  <a:cubicBezTo>
                    <a:pt x="8040" y="53405"/>
                    <a:pt x="8073" y="52905"/>
                    <a:pt x="8140" y="52404"/>
                  </a:cubicBezTo>
                  <a:cubicBezTo>
                    <a:pt x="8240" y="51871"/>
                    <a:pt x="8407" y="51370"/>
                    <a:pt x="8707" y="50903"/>
                  </a:cubicBezTo>
                  <a:cubicBezTo>
                    <a:pt x="9240" y="49936"/>
                    <a:pt x="10174" y="49035"/>
                    <a:pt x="10475" y="47701"/>
                  </a:cubicBezTo>
                  <a:cubicBezTo>
                    <a:pt x="10775" y="46400"/>
                    <a:pt x="10541" y="45032"/>
                    <a:pt x="10341" y="43631"/>
                  </a:cubicBezTo>
                  <a:cubicBezTo>
                    <a:pt x="10141" y="42230"/>
                    <a:pt x="9941" y="40696"/>
                    <a:pt x="10441" y="39228"/>
                  </a:cubicBezTo>
                  <a:cubicBezTo>
                    <a:pt x="10975" y="37761"/>
                    <a:pt x="11976" y="36460"/>
                    <a:pt x="12476" y="34792"/>
                  </a:cubicBezTo>
                  <a:cubicBezTo>
                    <a:pt x="13010" y="33157"/>
                    <a:pt x="12776" y="31356"/>
                    <a:pt x="12876" y="29588"/>
                  </a:cubicBezTo>
                  <a:cubicBezTo>
                    <a:pt x="12910" y="28687"/>
                    <a:pt x="13110" y="27820"/>
                    <a:pt x="13477" y="26986"/>
                  </a:cubicBezTo>
                  <a:cubicBezTo>
                    <a:pt x="13844" y="26152"/>
                    <a:pt x="14377" y="25385"/>
                    <a:pt x="14778" y="24518"/>
                  </a:cubicBezTo>
                  <a:cubicBezTo>
                    <a:pt x="15612" y="22750"/>
                    <a:pt x="15745" y="20782"/>
                    <a:pt x="15979" y="18814"/>
                  </a:cubicBezTo>
                  <a:cubicBezTo>
                    <a:pt x="16112" y="17846"/>
                    <a:pt x="16212" y="16846"/>
                    <a:pt x="16312" y="15845"/>
                  </a:cubicBezTo>
                  <a:cubicBezTo>
                    <a:pt x="16379" y="14811"/>
                    <a:pt x="16579" y="13810"/>
                    <a:pt x="16846" y="12843"/>
                  </a:cubicBezTo>
                  <a:cubicBezTo>
                    <a:pt x="17146" y="11875"/>
                    <a:pt x="17546" y="10908"/>
                    <a:pt x="17947" y="9941"/>
                  </a:cubicBezTo>
                  <a:cubicBezTo>
                    <a:pt x="18180" y="9474"/>
                    <a:pt x="18347" y="8973"/>
                    <a:pt x="18514" y="8440"/>
                  </a:cubicBezTo>
                  <a:cubicBezTo>
                    <a:pt x="18580" y="7906"/>
                    <a:pt x="18614" y="7372"/>
                    <a:pt x="18647" y="6838"/>
                  </a:cubicBezTo>
                  <a:cubicBezTo>
                    <a:pt x="18714" y="5771"/>
                    <a:pt x="18647" y="4670"/>
                    <a:pt x="18514" y="3603"/>
                  </a:cubicBezTo>
                  <a:cubicBezTo>
                    <a:pt x="18414" y="2535"/>
                    <a:pt x="18214" y="1468"/>
                    <a:pt x="18080" y="400"/>
                  </a:cubicBezTo>
                  <a:lnTo>
                    <a:pt x="18080" y="200"/>
                  </a:lnTo>
                  <a:lnTo>
                    <a:pt x="180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9"/>
            <p:cNvSpPr/>
            <p:nvPr/>
          </p:nvSpPr>
          <p:spPr>
            <a:xfrm>
              <a:off x="2259275" y="3699750"/>
              <a:ext cx="368625" cy="1375175"/>
            </a:xfrm>
            <a:custGeom>
              <a:avLst/>
              <a:gdLst/>
              <a:ahLst/>
              <a:cxnLst/>
              <a:rect l="l" t="t" r="r" b="b"/>
              <a:pathLst>
                <a:path w="14745" h="55007" extrusionOk="0">
                  <a:moveTo>
                    <a:pt x="14745" y="1"/>
                  </a:moveTo>
                  <a:cubicBezTo>
                    <a:pt x="14711" y="68"/>
                    <a:pt x="14711" y="101"/>
                    <a:pt x="14711" y="168"/>
                  </a:cubicBezTo>
                  <a:lnTo>
                    <a:pt x="14611" y="568"/>
                  </a:lnTo>
                  <a:cubicBezTo>
                    <a:pt x="14511" y="935"/>
                    <a:pt x="14378" y="1502"/>
                    <a:pt x="14211" y="2202"/>
                  </a:cubicBezTo>
                  <a:cubicBezTo>
                    <a:pt x="14044" y="2870"/>
                    <a:pt x="13611" y="3670"/>
                    <a:pt x="13244" y="4637"/>
                  </a:cubicBezTo>
                  <a:cubicBezTo>
                    <a:pt x="12810" y="5705"/>
                    <a:pt x="12443" y="6806"/>
                    <a:pt x="12143" y="7940"/>
                  </a:cubicBezTo>
                  <a:cubicBezTo>
                    <a:pt x="11776" y="9174"/>
                    <a:pt x="11476" y="10575"/>
                    <a:pt x="11142" y="12043"/>
                  </a:cubicBezTo>
                  <a:cubicBezTo>
                    <a:pt x="10842" y="13644"/>
                    <a:pt x="10342" y="15178"/>
                    <a:pt x="9641" y="16613"/>
                  </a:cubicBezTo>
                  <a:cubicBezTo>
                    <a:pt x="9207" y="17380"/>
                    <a:pt x="8841" y="18147"/>
                    <a:pt x="8474" y="18981"/>
                  </a:cubicBezTo>
                  <a:cubicBezTo>
                    <a:pt x="8140" y="19848"/>
                    <a:pt x="7940" y="20716"/>
                    <a:pt x="7806" y="21650"/>
                  </a:cubicBezTo>
                  <a:cubicBezTo>
                    <a:pt x="7573" y="23551"/>
                    <a:pt x="7239" y="25419"/>
                    <a:pt x="6806" y="27287"/>
                  </a:cubicBezTo>
                  <a:cubicBezTo>
                    <a:pt x="5872" y="31123"/>
                    <a:pt x="4971" y="34759"/>
                    <a:pt x="4171" y="38095"/>
                  </a:cubicBezTo>
                  <a:cubicBezTo>
                    <a:pt x="3370" y="41397"/>
                    <a:pt x="2603" y="44366"/>
                    <a:pt x="1969" y="46901"/>
                  </a:cubicBezTo>
                  <a:cubicBezTo>
                    <a:pt x="1335" y="49403"/>
                    <a:pt x="835" y="51404"/>
                    <a:pt x="501" y="52839"/>
                  </a:cubicBezTo>
                  <a:cubicBezTo>
                    <a:pt x="334" y="53506"/>
                    <a:pt x="201" y="54039"/>
                    <a:pt x="101" y="54440"/>
                  </a:cubicBezTo>
                  <a:cubicBezTo>
                    <a:pt x="68" y="54607"/>
                    <a:pt x="34" y="54740"/>
                    <a:pt x="1" y="54873"/>
                  </a:cubicBezTo>
                  <a:cubicBezTo>
                    <a:pt x="1" y="54907"/>
                    <a:pt x="1" y="54973"/>
                    <a:pt x="1" y="55007"/>
                  </a:cubicBezTo>
                  <a:cubicBezTo>
                    <a:pt x="34" y="54973"/>
                    <a:pt x="68" y="54907"/>
                    <a:pt x="68" y="54873"/>
                  </a:cubicBezTo>
                  <a:cubicBezTo>
                    <a:pt x="101" y="54773"/>
                    <a:pt x="134" y="54640"/>
                    <a:pt x="201" y="54440"/>
                  </a:cubicBezTo>
                  <a:cubicBezTo>
                    <a:pt x="301" y="54073"/>
                    <a:pt x="435" y="53539"/>
                    <a:pt x="601" y="52839"/>
                  </a:cubicBezTo>
                  <a:cubicBezTo>
                    <a:pt x="968" y="51438"/>
                    <a:pt x="1502" y="49403"/>
                    <a:pt x="2169" y="46934"/>
                  </a:cubicBezTo>
                  <a:cubicBezTo>
                    <a:pt x="2803" y="44466"/>
                    <a:pt x="3570" y="41464"/>
                    <a:pt x="4437" y="38161"/>
                  </a:cubicBezTo>
                  <a:cubicBezTo>
                    <a:pt x="5305" y="34859"/>
                    <a:pt x="6172" y="31190"/>
                    <a:pt x="7106" y="27354"/>
                  </a:cubicBezTo>
                  <a:cubicBezTo>
                    <a:pt x="7540" y="25486"/>
                    <a:pt x="7873" y="23584"/>
                    <a:pt x="8107" y="21683"/>
                  </a:cubicBezTo>
                  <a:cubicBezTo>
                    <a:pt x="8207" y="20782"/>
                    <a:pt x="8440" y="19915"/>
                    <a:pt x="8774" y="19081"/>
                  </a:cubicBezTo>
                  <a:cubicBezTo>
                    <a:pt x="9074" y="18247"/>
                    <a:pt x="9508" y="17513"/>
                    <a:pt x="9908" y="16746"/>
                  </a:cubicBezTo>
                  <a:cubicBezTo>
                    <a:pt x="10742" y="15212"/>
                    <a:pt x="11042" y="13577"/>
                    <a:pt x="11376" y="12109"/>
                  </a:cubicBezTo>
                  <a:cubicBezTo>
                    <a:pt x="11709" y="10642"/>
                    <a:pt x="12009" y="9241"/>
                    <a:pt x="12343" y="8007"/>
                  </a:cubicBezTo>
                  <a:cubicBezTo>
                    <a:pt x="12677" y="6739"/>
                    <a:pt x="13044" y="5638"/>
                    <a:pt x="13410" y="4671"/>
                  </a:cubicBezTo>
                  <a:cubicBezTo>
                    <a:pt x="13744" y="3870"/>
                    <a:pt x="14078" y="3070"/>
                    <a:pt x="14344" y="2202"/>
                  </a:cubicBezTo>
                  <a:cubicBezTo>
                    <a:pt x="14511" y="1502"/>
                    <a:pt x="14578" y="968"/>
                    <a:pt x="14645" y="568"/>
                  </a:cubicBezTo>
                  <a:cubicBezTo>
                    <a:pt x="14678" y="401"/>
                    <a:pt x="14711" y="268"/>
                    <a:pt x="14745" y="168"/>
                  </a:cubicBezTo>
                  <a:cubicBezTo>
                    <a:pt x="14745" y="68"/>
                    <a:pt x="14745" y="1"/>
                    <a:pt x="14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9"/>
            <p:cNvSpPr/>
            <p:nvPr/>
          </p:nvSpPr>
          <p:spPr>
            <a:xfrm>
              <a:off x="1852325" y="3261100"/>
              <a:ext cx="525400" cy="1814675"/>
            </a:xfrm>
            <a:custGeom>
              <a:avLst/>
              <a:gdLst/>
              <a:ahLst/>
              <a:cxnLst/>
              <a:rect l="l" t="t" r="r" b="b"/>
              <a:pathLst>
                <a:path w="21016" h="72587" extrusionOk="0">
                  <a:moveTo>
                    <a:pt x="1368" y="1"/>
                  </a:moveTo>
                  <a:cubicBezTo>
                    <a:pt x="868" y="3237"/>
                    <a:pt x="1" y="5471"/>
                    <a:pt x="267" y="9875"/>
                  </a:cubicBezTo>
                  <a:cubicBezTo>
                    <a:pt x="368" y="11442"/>
                    <a:pt x="2202" y="14445"/>
                    <a:pt x="2469" y="17947"/>
                  </a:cubicBezTo>
                  <a:cubicBezTo>
                    <a:pt x="2602" y="20015"/>
                    <a:pt x="2703" y="22083"/>
                    <a:pt x="2836" y="24152"/>
                  </a:cubicBezTo>
                  <a:cubicBezTo>
                    <a:pt x="2969" y="26220"/>
                    <a:pt x="3103" y="28221"/>
                    <a:pt x="3837" y="30089"/>
                  </a:cubicBezTo>
                  <a:cubicBezTo>
                    <a:pt x="4370" y="31557"/>
                    <a:pt x="5271" y="32858"/>
                    <a:pt x="5671" y="34359"/>
                  </a:cubicBezTo>
                  <a:cubicBezTo>
                    <a:pt x="6439" y="37161"/>
                    <a:pt x="5438" y="40196"/>
                    <a:pt x="6072" y="43032"/>
                  </a:cubicBezTo>
                  <a:cubicBezTo>
                    <a:pt x="6572" y="45467"/>
                    <a:pt x="8240" y="47535"/>
                    <a:pt x="8607" y="49970"/>
                  </a:cubicBezTo>
                  <a:cubicBezTo>
                    <a:pt x="9074" y="53406"/>
                    <a:pt x="6839" y="56975"/>
                    <a:pt x="8006" y="60244"/>
                  </a:cubicBezTo>
                  <a:cubicBezTo>
                    <a:pt x="8573" y="61879"/>
                    <a:pt x="9908" y="63146"/>
                    <a:pt x="10275" y="64814"/>
                  </a:cubicBezTo>
                  <a:cubicBezTo>
                    <a:pt x="10575" y="66148"/>
                    <a:pt x="10241" y="67516"/>
                    <a:pt x="10508" y="68817"/>
                  </a:cubicBezTo>
                  <a:cubicBezTo>
                    <a:pt x="10922" y="70821"/>
                    <a:pt x="14582" y="72431"/>
                    <a:pt x="16801" y="72431"/>
                  </a:cubicBezTo>
                  <a:cubicBezTo>
                    <a:pt x="16908" y="72431"/>
                    <a:pt x="17012" y="72427"/>
                    <a:pt x="17113" y="72419"/>
                  </a:cubicBezTo>
                  <a:lnTo>
                    <a:pt x="17113" y="72586"/>
                  </a:lnTo>
                  <a:cubicBezTo>
                    <a:pt x="20148" y="70752"/>
                    <a:pt x="21016" y="65248"/>
                    <a:pt x="19748" y="61945"/>
                  </a:cubicBezTo>
                  <a:cubicBezTo>
                    <a:pt x="18480" y="58643"/>
                    <a:pt x="16246" y="55607"/>
                    <a:pt x="15912" y="52072"/>
                  </a:cubicBezTo>
                  <a:cubicBezTo>
                    <a:pt x="15645" y="49370"/>
                    <a:pt x="16546" y="46568"/>
                    <a:pt x="15912" y="43932"/>
                  </a:cubicBezTo>
                  <a:cubicBezTo>
                    <a:pt x="15078" y="40330"/>
                    <a:pt x="11542" y="37561"/>
                    <a:pt x="11609" y="33892"/>
                  </a:cubicBezTo>
                  <a:cubicBezTo>
                    <a:pt x="11609" y="31824"/>
                    <a:pt x="12810" y="29889"/>
                    <a:pt x="12710" y="27821"/>
                  </a:cubicBezTo>
                  <a:cubicBezTo>
                    <a:pt x="12576" y="25286"/>
                    <a:pt x="10642" y="23284"/>
                    <a:pt x="9441" y="21049"/>
                  </a:cubicBezTo>
                  <a:cubicBezTo>
                    <a:pt x="7606" y="17647"/>
                    <a:pt x="7473" y="13611"/>
                    <a:pt x="6839" y="9808"/>
                  </a:cubicBezTo>
                  <a:cubicBezTo>
                    <a:pt x="6205" y="5972"/>
                    <a:pt x="4771" y="1869"/>
                    <a:pt x="1368" y="1"/>
                  </a:cubicBez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9"/>
            <p:cNvSpPr/>
            <p:nvPr/>
          </p:nvSpPr>
          <p:spPr>
            <a:xfrm>
              <a:off x="1907375" y="3341175"/>
              <a:ext cx="371125" cy="1730425"/>
            </a:xfrm>
            <a:custGeom>
              <a:avLst/>
              <a:gdLst/>
              <a:ahLst/>
              <a:cxnLst/>
              <a:rect l="l" t="t" r="r" b="b"/>
              <a:pathLst>
                <a:path w="14845" h="69217" extrusionOk="0">
                  <a:moveTo>
                    <a:pt x="0" y="0"/>
                  </a:moveTo>
                  <a:cubicBezTo>
                    <a:pt x="0" y="67"/>
                    <a:pt x="0" y="134"/>
                    <a:pt x="0" y="167"/>
                  </a:cubicBezTo>
                  <a:cubicBezTo>
                    <a:pt x="0" y="334"/>
                    <a:pt x="34" y="501"/>
                    <a:pt x="67" y="701"/>
                  </a:cubicBezTo>
                  <a:cubicBezTo>
                    <a:pt x="134" y="1201"/>
                    <a:pt x="234" y="1868"/>
                    <a:pt x="367" y="2769"/>
                  </a:cubicBezTo>
                  <a:cubicBezTo>
                    <a:pt x="534" y="3669"/>
                    <a:pt x="1001" y="4670"/>
                    <a:pt x="1368" y="5871"/>
                  </a:cubicBezTo>
                  <a:cubicBezTo>
                    <a:pt x="1735" y="7105"/>
                    <a:pt x="2168" y="8506"/>
                    <a:pt x="2502" y="10041"/>
                  </a:cubicBezTo>
                  <a:cubicBezTo>
                    <a:pt x="2836" y="11608"/>
                    <a:pt x="3136" y="13343"/>
                    <a:pt x="3436" y="15211"/>
                  </a:cubicBezTo>
                  <a:cubicBezTo>
                    <a:pt x="3736" y="17079"/>
                    <a:pt x="4070" y="19114"/>
                    <a:pt x="5004" y="21049"/>
                  </a:cubicBezTo>
                  <a:cubicBezTo>
                    <a:pt x="5437" y="22016"/>
                    <a:pt x="5904" y="23017"/>
                    <a:pt x="6271" y="24051"/>
                  </a:cubicBezTo>
                  <a:cubicBezTo>
                    <a:pt x="6605" y="25118"/>
                    <a:pt x="6838" y="26219"/>
                    <a:pt x="6905" y="27353"/>
                  </a:cubicBezTo>
                  <a:cubicBezTo>
                    <a:pt x="7072" y="29721"/>
                    <a:pt x="7372" y="32090"/>
                    <a:pt x="7806" y="34425"/>
                  </a:cubicBezTo>
                  <a:cubicBezTo>
                    <a:pt x="8740" y="39228"/>
                    <a:pt x="9607" y="43832"/>
                    <a:pt x="10441" y="48001"/>
                  </a:cubicBezTo>
                  <a:cubicBezTo>
                    <a:pt x="11242" y="52171"/>
                    <a:pt x="12042" y="55907"/>
                    <a:pt x="12709" y="59042"/>
                  </a:cubicBezTo>
                  <a:cubicBezTo>
                    <a:pt x="13343" y="62211"/>
                    <a:pt x="13877" y="64713"/>
                    <a:pt x="14244" y="66481"/>
                  </a:cubicBezTo>
                  <a:lnTo>
                    <a:pt x="14677" y="68516"/>
                  </a:lnTo>
                  <a:cubicBezTo>
                    <a:pt x="14711" y="68716"/>
                    <a:pt x="14777" y="68916"/>
                    <a:pt x="14811" y="69050"/>
                  </a:cubicBezTo>
                  <a:cubicBezTo>
                    <a:pt x="14811" y="69083"/>
                    <a:pt x="14811" y="69150"/>
                    <a:pt x="14844" y="69216"/>
                  </a:cubicBezTo>
                  <a:cubicBezTo>
                    <a:pt x="14844" y="69150"/>
                    <a:pt x="14844" y="69083"/>
                    <a:pt x="14844" y="69016"/>
                  </a:cubicBezTo>
                  <a:cubicBezTo>
                    <a:pt x="14811" y="68883"/>
                    <a:pt x="14777" y="68716"/>
                    <a:pt x="14744" y="68516"/>
                  </a:cubicBezTo>
                  <a:cubicBezTo>
                    <a:pt x="14677" y="68016"/>
                    <a:pt x="14544" y="67348"/>
                    <a:pt x="14377" y="66481"/>
                  </a:cubicBezTo>
                  <a:cubicBezTo>
                    <a:pt x="14010" y="64680"/>
                    <a:pt x="13543" y="62145"/>
                    <a:pt x="12909" y="59009"/>
                  </a:cubicBezTo>
                  <a:cubicBezTo>
                    <a:pt x="12276" y="55874"/>
                    <a:pt x="11542" y="52104"/>
                    <a:pt x="10708" y="47935"/>
                  </a:cubicBezTo>
                  <a:cubicBezTo>
                    <a:pt x="9874" y="43798"/>
                    <a:pt x="9040" y="39195"/>
                    <a:pt x="8106" y="34391"/>
                  </a:cubicBezTo>
                  <a:cubicBezTo>
                    <a:pt x="7672" y="32023"/>
                    <a:pt x="7372" y="29655"/>
                    <a:pt x="7205" y="27286"/>
                  </a:cubicBezTo>
                  <a:cubicBezTo>
                    <a:pt x="7105" y="26152"/>
                    <a:pt x="6905" y="25018"/>
                    <a:pt x="6538" y="23917"/>
                  </a:cubicBezTo>
                  <a:cubicBezTo>
                    <a:pt x="6171" y="22883"/>
                    <a:pt x="5671" y="21883"/>
                    <a:pt x="5237" y="20915"/>
                  </a:cubicBezTo>
                  <a:cubicBezTo>
                    <a:pt x="4337" y="19014"/>
                    <a:pt x="4003" y="17012"/>
                    <a:pt x="3669" y="15144"/>
                  </a:cubicBezTo>
                  <a:cubicBezTo>
                    <a:pt x="3369" y="13310"/>
                    <a:pt x="3069" y="11542"/>
                    <a:pt x="2702" y="9974"/>
                  </a:cubicBezTo>
                  <a:cubicBezTo>
                    <a:pt x="2335" y="8406"/>
                    <a:pt x="1935" y="7005"/>
                    <a:pt x="1535" y="5804"/>
                  </a:cubicBezTo>
                  <a:cubicBezTo>
                    <a:pt x="1101" y="4603"/>
                    <a:pt x="667" y="3603"/>
                    <a:pt x="467" y="2735"/>
                  </a:cubicBezTo>
                  <a:cubicBezTo>
                    <a:pt x="300" y="1868"/>
                    <a:pt x="200" y="1168"/>
                    <a:pt x="134" y="701"/>
                  </a:cubicBezTo>
                  <a:cubicBezTo>
                    <a:pt x="67" y="467"/>
                    <a:pt x="34" y="300"/>
                    <a:pt x="34" y="167"/>
                  </a:cubicBezTo>
                  <a:cubicBezTo>
                    <a:pt x="0" y="100"/>
                    <a:pt x="0" y="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9"/>
            <p:cNvSpPr/>
            <p:nvPr/>
          </p:nvSpPr>
          <p:spPr>
            <a:xfrm>
              <a:off x="5427375" y="1032850"/>
              <a:ext cx="156750" cy="207750"/>
            </a:xfrm>
            <a:custGeom>
              <a:avLst/>
              <a:gdLst/>
              <a:ahLst/>
              <a:cxnLst/>
              <a:rect l="l" t="t" r="r" b="b"/>
              <a:pathLst>
                <a:path w="6270" h="8310" extrusionOk="0">
                  <a:moveTo>
                    <a:pt x="2336" y="0"/>
                  </a:moveTo>
                  <a:lnTo>
                    <a:pt x="2336" y="2202"/>
                  </a:lnTo>
                  <a:cubicBezTo>
                    <a:pt x="935" y="2602"/>
                    <a:pt x="1" y="3870"/>
                    <a:pt x="34" y="5338"/>
                  </a:cubicBezTo>
                  <a:cubicBezTo>
                    <a:pt x="34" y="7739"/>
                    <a:pt x="2202" y="8306"/>
                    <a:pt x="3136" y="8306"/>
                  </a:cubicBezTo>
                  <a:cubicBezTo>
                    <a:pt x="3180" y="8308"/>
                    <a:pt x="3231" y="8310"/>
                    <a:pt x="3286" y="8310"/>
                  </a:cubicBezTo>
                  <a:cubicBezTo>
                    <a:pt x="4150" y="8310"/>
                    <a:pt x="6270" y="7996"/>
                    <a:pt x="6238" y="5238"/>
                  </a:cubicBezTo>
                  <a:lnTo>
                    <a:pt x="4571" y="5238"/>
                  </a:lnTo>
                  <a:cubicBezTo>
                    <a:pt x="4604" y="6005"/>
                    <a:pt x="3970" y="6639"/>
                    <a:pt x="3170" y="6639"/>
                  </a:cubicBezTo>
                  <a:lnTo>
                    <a:pt x="3136" y="6639"/>
                  </a:lnTo>
                  <a:cubicBezTo>
                    <a:pt x="3110" y="6640"/>
                    <a:pt x="3084" y="6641"/>
                    <a:pt x="3059" y="6641"/>
                  </a:cubicBezTo>
                  <a:cubicBezTo>
                    <a:pt x="2521" y="6641"/>
                    <a:pt x="2026" y="6312"/>
                    <a:pt x="1835" y="5771"/>
                  </a:cubicBezTo>
                  <a:cubicBezTo>
                    <a:pt x="1669" y="5338"/>
                    <a:pt x="1702" y="4837"/>
                    <a:pt x="1969" y="4437"/>
                  </a:cubicBezTo>
                  <a:cubicBezTo>
                    <a:pt x="2187" y="4055"/>
                    <a:pt x="2652" y="3717"/>
                    <a:pt x="3417" y="3717"/>
                  </a:cubicBezTo>
                  <a:cubicBezTo>
                    <a:pt x="3586" y="3717"/>
                    <a:pt x="3771" y="3734"/>
                    <a:pt x="3970" y="3770"/>
                  </a:cubicBezTo>
                  <a:lnTo>
                    <a:pt x="3970" y="0"/>
                  </a:ln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9"/>
            <p:cNvSpPr/>
            <p:nvPr/>
          </p:nvSpPr>
          <p:spPr>
            <a:xfrm>
              <a:off x="5485750" y="975300"/>
              <a:ext cx="40900" cy="38400"/>
            </a:xfrm>
            <a:custGeom>
              <a:avLst/>
              <a:gdLst/>
              <a:ahLst/>
              <a:cxnLst/>
              <a:rect l="l" t="t" r="r" b="b"/>
              <a:pathLst>
                <a:path w="1636" h="1536" extrusionOk="0">
                  <a:moveTo>
                    <a:pt x="1" y="1"/>
                  </a:moveTo>
                  <a:lnTo>
                    <a:pt x="1" y="1535"/>
                  </a:lnTo>
                  <a:lnTo>
                    <a:pt x="1635" y="1535"/>
                  </a:lnTo>
                  <a:lnTo>
                    <a:pt x="1635" y="1"/>
                  </a:lnTo>
                  <a:close/>
                </a:path>
              </a:pathLst>
            </a:custGeom>
            <a:solidFill>
              <a:srgbClr val="F5AA79"/>
            </a:solidFill>
            <a:ln w="10850" cap="flat" cmpd="sng">
              <a:solidFill>
                <a:srgbClr val="F5AA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9"/>
            <p:cNvSpPr/>
            <p:nvPr/>
          </p:nvSpPr>
          <p:spPr>
            <a:xfrm>
              <a:off x="5200550" y="802125"/>
              <a:ext cx="610450" cy="612075"/>
            </a:xfrm>
            <a:custGeom>
              <a:avLst/>
              <a:gdLst/>
              <a:ahLst/>
              <a:cxnLst/>
              <a:rect l="l" t="t" r="r" b="b"/>
              <a:pathLst>
                <a:path w="24418" h="24483" extrusionOk="0">
                  <a:moveTo>
                    <a:pt x="12468" y="1"/>
                  </a:moveTo>
                  <a:cubicBezTo>
                    <a:pt x="12240" y="1"/>
                    <a:pt x="12011" y="9"/>
                    <a:pt x="11776" y="23"/>
                  </a:cubicBezTo>
                  <a:cubicBezTo>
                    <a:pt x="11697" y="13"/>
                    <a:pt x="11616" y="9"/>
                    <a:pt x="11534" y="9"/>
                  </a:cubicBezTo>
                  <a:cubicBezTo>
                    <a:pt x="11336" y="9"/>
                    <a:pt x="11130" y="33"/>
                    <a:pt x="10942" y="56"/>
                  </a:cubicBezTo>
                  <a:lnTo>
                    <a:pt x="10074" y="190"/>
                  </a:lnTo>
                  <a:cubicBezTo>
                    <a:pt x="8907" y="423"/>
                    <a:pt x="7773" y="790"/>
                    <a:pt x="6705" y="1357"/>
                  </a:cubicBezTo>
                  <a:cubicBezTo>
                    <a:pt x="5571" y="1924"/>
                    <a:pt x="4570" y="2691"/>
                    <a:pt x="3670" y="3559"/>
                  </a:cubicBezTo>
                  <a:cubicBezTo>
                    <a:pt x="2736" y="4493"/>
                    <a:pt x="1969" y="5560"/>
                    <a:pt x="1368" y="6761"/>
                  </a:cubicBezTo>
                  <a:cubicBezTo>
                    <a:pt x="734" y="7962"/>
                    <a:pt x="301" y="9263"/>
                    <a:pt x="134" y="10630"/>
                  </a:cubicBezTo>
                  <a:cubicBezTo>
                    <a:pt x="67" y="10964"/>
                    <a:pt x="34" y="11331"/>
                    <a:pt x="34" y="11665"/>
                  </a:cubicBezTo>
                  <a:cubicBezTo>
                    <a:pt x="1" y="12031"/>
                    <a:pt x="1" y="12365"/>
                    <a:pt x="1" y="12732"/>
                  </a:cubicBezTo>
                  <a:cubicBezTo>
                    <a:pt x="100" y="14947"/>
                    <a:pt x="789" y="17096"/>
                    <a:pt x="2002" y="18953"/>
                  </a:cubicBezTo>
                  <a:lnTo>
                    <a:pt x="2002" y="18953"/>
                  </a:lnTo>
                  <a:cubicBezTo>
                    <a:pt x="1445" y="20360"/>
                    <a:pt x="858" y="21765"/>
                    <a:pt x="334" y="23106"/>
                  </a:cubicBezTo>
                  <a:lnTo>
                    <a:pt x="234" y="23373"/>
                  </a:lnTo>
                  <a:lnTo>
                    <a:pt x="234" y="23373"/>
                  </a:lnTo>
                  <a:lnTo>
                    <a:pt x="501" y="23306"/>
                  </a:lnTo>
                  <a:lnTo>
                    <a:pt x="4996" y="22050"/>
                  </a:lnTo>
                  <a:lnTo>
                    <a:pt x="4996" y="22050"/>
                  </a:lnTo>
                  <a:cubicBezTo>
                    <a:pt x="6485" y="23193"/>
                    <a:pt x="8264" y="23978"/>
                    <a:pt x="10141" y="24307"/>
                  </a:cubicBezTo>
                  <a:cubicBezTo>
                    <a:pt x="10860" y="24417"/>
                    <a:pt x="11601" y="24482"/>
                    <a:pt x="12327" y="24482"/>
                  </a:cubicBezTo>
                  <a:cubicBezTo>
                    <a:pt x="12478" y="24482"/>
                    <a:pt x="12628" y="24479"/>
                    <a:pt x="12776" y="24474"/>
                  </a:cubicBezTo>
                  <a:cubicBezTo>
                    <a:pt x="13210" y="24440"/>
                    <a:pt x="13644" y="24407"/>
                    <a:pt x="14077" y="24340"/>
                  </a:cubicBezTo>
                  <a:lnTo>
                    <a:pt x="14678" y="24240"/>
                  </a:lnTo>
                  <a:cubicBezTo>
                    <a:pt x="14878" y="24207"/>
                    <a:pt x="15111" y="24140"/>
                    <a:pt x="15278" y="24107"/>
                  </a:cubicBezTo>
                  <a:cubicBezTo>
                    <a:pt x="18080" y="23373"/>
                    <a:pt x="20549" y="21705"/>
                    <a:pt x="22216" y="19337"/>
                  </a:cubicBezTo>
                  <a:cubicBezTo>
                    <a:pt x="22850" y="18469"/>
                    <a:pt x="23351" y="17535"/>
                    <a:pt x="23717" y="16535"/>
                  </a:cubicBezTo>
                  <a:cubicBezTo>
                    <a:pt x="23784" y="16301"/>
                    <a:pt x="23851" y="16101"/>
                    <a:pt x="23918" y="15901"/>
                  </a:cubicBezTo>
                  <a:cubicBezTo>
                    <a:pt x="24018" y="15667"/>
                    <a:pt x="24051" y="15467"/>
                    <a:pt x="24084" y="15300"/>
                  </a:cubicBezTo>
                  <a:cubicBezTo>
                    <a:pt x="24118" y="15100"/>
                    <a:pt x="24184" y="14900"/>
                    <a:pt x="24218" y="14733"/>
                  </a:cubicBezTo>
                  <a:cubicBezTo>
                    <a:pt x="24251" y="14567"/>
                    <a:pt x="24285" y="14400"/>
                    <a:pt x="24318" y="14233"/>
                  </a:cubicBezTo>
                  <a:cubicBezTo>
                    <a:pt x="24351" y="13899"/>
                    <a:pt x="24385" y="13633"/>
                    <a:pt x="24418" y="13399"/>
                  </a:cubicBezTo>
                  <a:cubicBezTo>
                    <a:pt x="24418" y="13166"/>
                    <a:pt x="24418" y="12932"/>
                    <a:pt x="24418" y="12765"/>
                  </a:cubicBezTo>
                  <a:lnTo>
                    <a:pt x="24418" y="12398"/>
                  </a:lnTo>
                  <a:cubicBezTo>
                    <a:pt x="24418" y="12498"/>
                    <a:pt x="24418" y="12632"/>
                    <a:pt x="24385" y="12765"/>
                  </a:cubicBezTo>
                  <a:cubicBezTo>
                    <a:pt x="24351" y="12932"/>
                    <a:pt x="24351" y="13132"/>
                    <a:pt x="24351" y="13366"/>
                  </a:cubicBezTo>
                  <a:cubicBezTo>
                    <a:pt x="24318" y="13633"/>
                    <a:pt x="24251" y="13899"/>
                    <a:pt x="24218" y="14200"/>
                  </a:cubicBezTo>
                  <a:cubicBezTo>
                    <a:pt x="23384" y="18936"/>
                    <a:pt x="19881" y="22739"/>
                    <a:pt x="15245" y="23907"/>
                  </a:cubicBezTo>
                  <a:cubicBezTo>
                    <a:pt x="15045" y="23940"/>
                    <a:pt x="14844" y="24007"/>
                    <a:pt x="14644" y="24040"/>
                  </a:cubicBezTo>
                  <a:lnTo>
                    <a:pt x="14044" y="24140"/>
                  </a:lnTo>
                  <a:cubicBezTo>
                    <a:pt x="13610" y="24207"/>
                    <a:pt x="13210" y="24240"/>
                    <a:pt x="12776" y="24240"/>
                  </a:cubicBezTo>
                  <a:cubicBezTo>
                    <a:pt x="12581" y="24248"/>
                    <a:pt x="12387" y="24252"/>
                    <a:pt x="12192" y="24252"/>
                  </a:cubicBezTo>
                  <a:cubicBezTo>
                    <a:pt x="11519" y="24252"/>
                    <a:pt x="10847" y="24203"/>
                    <a:pt x="10174" y="24073"/>
                  </a:cubicBezTo>
                  <a:cubicBezTo>
                    <a:pt x="8340" y="23740"/>
                    <a:pt x="6572" y="22973"/>
                    <a:pt x="5104" y="21838"/>
                  </a:cubicBezTo>
                  <a:lnTo>
                    <a:pt x="5037" y="21772"/>
                  </a:lnTo>
                  <a:lnTo>
                    <a:pt x="4971" y="21772"/>
                  </a:lnTo>
                  <a:lnTo>
                    <a:pt x="698" y="22966"/>
                  </a:lnTo>
                  <a:lnTo>
                    <a:pt x="2302" y="18970"/>
                  </a:lnTo>
                  <a:lnTo>
                    <a:pt x="2336" y="18903"/>
                  </a:lnTo>
                  <a:lnTo>
                    <a:pt x="2302" y="18836"/>
                  </a:lnTo>
                  <a:cubicBezTo>
                    <a:pt x="1468" y="17602"/>
                    <a:pt x="901" y="16201"/>
                    <a:pt x="568" y="14767"/>
                  </a:cubicBezTo>
                  <a:cubicBezTo>
                    <a:pt x="434" y="14066"/>
                    <a:pt x="334" y="13399"/>
                    <a:pt x="301" y="12699"/>
                  </a:cubicBezTo>
                  <a:cubicBezTo>
                    <a:pt x="301" y="12365"/>
                    <a:pt x="301" y="12031"/>
                    <a:pt x="301" y="11698"/>
                  </a:cubicBezTo>
                  <a:cubicBezTo>
                    <a:pt x="301" y="11331"/>
                    <a:pt x="334" y="10997"/>
                    <a:pt x="401" y="10664"/>
                  </a:cubicBezTo>
                  <a:cubicBezTo>
                    <a:pt x="568" y="9329"/>
                    <a:pt x="935" y="8062"/>
                    <a:pt x="1568" y="6861"/>
                  </a:cubicBezTo>
                  <a:cubicBezTo>
                    <a:pt x="2135" y="5727"/>
                    <a:pt x="2903" y="4659"/>
                    <a:pt x="3803" y="3759"/>
                  </a:cubicBezTo>
                  <a:cubicBezTo>
                    <a:pt x="4671" y="2892"/>
                    <a:pt x="5705" y="2158"/>
                    <a:pt x="6805" y="1591"/>
                  </a:cubicBezTo>
                  <a:cubicBezTo>
                    <a:pt x="7839" y="1024"/>
                    <a:pt x="8974" y="657"/>
                    <a:pt x="10141" y="423"/>
                  </a:cubicBezTo>
                  <a:lnTo>
                    <a:pt x="10975" y="290"/>
                  </a:lnTo>
                  <a:cubicBezTo>
                    <a:pt x="11242" y="256"/>
                    <a:pt x="11509" y="256"/>
                    <a:pt x="11809" y="256"/>
                  </a:cubicBezTo>
                  <a:cubicBezTo>
                    <a:pt x="12030" y="243"/>
                    <a:pt x="12251" y="234"/>
                    <a:pt x="12472" y="234"/>
                  </a:cubicBezTo>
                  <a:cubicBezTo>
                    <a:pt x="12785" y="234"/>
                    <a:pt x="13097" y="251"/>
                    <a:pt x="13410" y="290"/>
                  </a:cubicBezTo>
                  <a:cubicBezTo>
                    <a:pt x="17113" y="590"/>
                    <a:pt x="20415" y="2591"/>
                    <a:pt x="22450" y="5694"/>
                  </a:cubicBezTo>
                  <a:cubicBezTo>
                    <a:pt x="23117" y="6728"/>
                    <a:pt x="23651" y="7862"/>
                    <a:pt x="23984" y="9096"/>
                  </a:cubicBezTo>
                  <a:lnTo>
                    <a:pt x="24151" y="9796"/>
                  </a:lnTo>
                  <a:cubicBezTo>
                    <a:pt x="24184" y="9997"/>
                    <a:pt x="24218" y="10197"/>
                    <a:pt x="24251" y="10397"/>
                  </a:cubicBezTo>
                  <a:cubicBezTo>
                    <a:pt x="24285" y="10630"/>
                    <a:pt x="24318" y="10797"/>
                    <a:pt x="24351" y="10964"/>
                  </a:cubicBezTo>
                  <a:cubicBezTo>
                    <a:pt x="24385" y="11097"/>
                    <a:pt x="24385" y="11264"/>
                    <a:pt x="24385" y="11398"/>
                  </a:cubicBezTo>
                  <a:cubicBezTo>
                    <a:pt x="24385" y="11598"/>
                    <a:pt x="24385" y="11798"/>
                    <a:pt x="24418" y="11998"/>
                  </a:cubicBezTo>
                  <a:lnTo>
                    <a:pt x="24418" y="11398"/>
                  </a:lnTo>
                  <a:cubicBezTo>
                    <a:pt x="24418" y="11264"/>
                    <a:pt x="24418" y="11097"/>
                    <a:pt x="24418" y="10964"/>
                  </a:cubicBezTo>
                  <a:cubicBezTo>
                    <a:pt x="24385" y="10797"/>
                    <a:pt x="24385" y="10597"/>
                    <a:pt x="24351" y="10397"/>
                  </a:cubicBezTo>
                  <a:cubicBezTo>
                    <a:pt x="24318" y="10230"/>
                    <a:pt x="24285" y="9997"/>
                    <a:pt x="24251" y="9763"/>
                  </a:cubicBezTo>
                  <a:lnTo>
                    <a:pt x="24084" y="9063"/>
                  </a:lnTo>
                  <a:cubicBezTo>
                    <a:pt x="23751" y="7828"/>
                    <a:pt x="23250" y="6694"/>
                    <a:pt x="22583" y="5627"/>
                  </a:cubicBezTo>
                  <a:cubicBezTo>
                    <a:pt x="20549" y="2458"/>
                    <a:pt x="17179" y="390"/>
                    <a:pt x="13443" y="56"/>
                  </a:cubicBezTo>
                  <a:cubicBezTo>
                    <a:pt x="13111" y="17"/>
                    <a:pt x="12791" y="1"/>
                    <a:pt x="12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9"/>
            <p:cNvSpPr/>
            <p:nvPr/>
          </p:nvSpPr>
          <p:spPr>
            <a:xfrm>
              <a:off x="2695425" y="1208550"/>
              <a:ext cx="2261650" cy="3019950"/>
            </a:xfrm>
            <a:custGeom>
              <a:avLst/>
              <a:gdLst/>
              <a:ahLst/>
              <a:cxnLst/>
              <a:rect l="l" t="t" r="r" b="b"/>
              <a:pathLst>
                <a:path w="90466" h="120798" extrusionOk="0">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9"/>
            <p:cNvSpPr/>
            <p:nvPr/>
          </p:nvSpPr>
          <p:spPr>
            <a:xfrm>
              <a:off x="3525200" y="4508675"/>
              <a:ext cx="604600" cy="563750"/>
            </a:xfrm>
            <a:custGeom>
              <a:avLst/>
              <a:gdLst/>
              <a:ahLst/>
              <a:cxnLst/>
              <a:rect l="l" t="t" r="r" b="b"/>
              <a:pathLst>
                <a:path w="24184" h="22550" extrusionOk="0">
                  <a:moveTo>
                    <a:pt x="0" y="0"/>
                  </a:moveTo>
                  <a:lnTo>
                    <a:pt x="0" y="22550"/>
                  </a:lnTo>
                  <a:lnTo>
                    <a:pt x="24184" y="22550"/>
                  </a:lnTo>
                  <a:lnTo>
                    <a:pt x="24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9"/>
            <p:cNvSpPr/>
            <p:nvPr/>
          </p:nvSpPr>
          <p:spPr>
            <a:xfrm>
              <a:off x="3525200" y="4508675"/>
              <a:ext cx="604600" cy="563750"/>
            </a:xfrm>
            <a:custGeom>
              <a:avLst/>
              <a:gdLst/>
              <a:ahLst/>
              <a:cxnLst/>
              <a:rect l="l" t="t" r="r" b="b"/>
              <a:pathLst>
                <a:path w="24184" h="22550" extrusionOk="0">
                  <a:moveTo>
                    <a:pt x="0" y="0"/>
                  </a:moveTo>
                  <a:lnTo>
                    <a:pt x="0" y="22550"/>
                  </a:lnTo>
                  <a:lnTo>
                    <a:pt x="24184" y="22550"/>
                  </a:lnTo>
                  <a:lnTo>
                    <a:pt x="241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9"/>
            <p:cNvSpPr/>
            <p:nvPr/>
          </p:nvSpPr>
          <p:spPr>
            <a:xfrm>
              <a:off x="2695425" y="1208550"/>
              <a:ext cx="2261650" cy="3019950"/>
            </a:xfrm>
            <a:custGeom>
              <a:avLst/>
              <a:gdLst/>
              <a:ahLst/>
              <a:cxnLst/>
              <a:rect l="l" t="t" r="r" b="b"/>
              <a:pathLst>
                <a:path w="90466" h="120798" extrusionOk="0">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9"/>
            <p:cNvSpPr/>
            <p:nvPr/>
          </p:nvSpPr>
          <p:spPr>
            <a:xfrm>
              <a:off x="2441925" y="1212975"/>
              <a:ext cx="2265800" cy="3015525"/>
            </a:xfrm>
            <a:custGeom>
              <a:avLst/>
              <a:gdLst/>
              <a:ahLst/>
              <a:cxnLst/>
              <a:rect l="l" t="t" r="r" b="b"/>
              <a:pathLst>
                <a:path w="90632" h="120621" extrusionOk="0">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9"/>
            <p:cNvSpPr/>
            <p:nvPr/>
          </p:nvSpPr>
          <p:spPr>
            <a:xfrm>
              <a:off x="2441925" y="1212975"/>
              <a:ext cx="2265800" cy="3015525"/>
            </a:xfrm>
            <a:custGeom>
              <a:avLst/>
              <a:gdLst/>
              <a:ahLst/>
              <a:cxnLst/>
              <a:rect l="l" t="t" r="r" b="b"/>
              <a:pathLst>
                <a:path w="90632" h="120621" extrusionOk="0">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9"/>
            <p:cNvSpPr/>
            <p:nvPr/>
          </p:nvSpPr>
          <p:spPr>
            <a:xfrm>
              <a:off x="3275850" y="4508675"/>
              <a:ext cx="604625" cy="563750"/>
            </a:xfrm>
            <a:custGeom>
              <a:avLst/>
              <a:gdLst/>
              <a:ahLst/>
              <a:cxnLst/>
              <a:rect l="l" t="t" r="r" b="b"/>
              <a:pathLst>
                <a:path w="24185" h="22550" extrusionOk="0">
                  <a:moveTo>
                    <a:pt x="0" y="0"/>
                  </a:moveTo>
                  <a:lnTo>
                    <a:pt x="0" y="22550"/>
                  </a:lnTo>
                  <a:lnTo>
                    <a:pt x="24184" y="22550"/>
                  </a:lnTo>
                  <a:lnTo>
                    <a:pt x="24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9"/>
            <p:cNvSpPr/>
            <p:nvPr/>
          </p:nvSpPr>
          <p:spPr>
            <a:xfrm>
              <a:off x="3275850" y="4508675"/>
              <a:ext cx="604625" cy="563750"/>
            </a:xfrm>
            <a:custGeom>
              <a:avLst/>
              <a:gdLst/>
              <a:ahLst/>
              <a:cxnLst/>
              <a:rect l="l" t="t" r="r" b="b"/>
              <a:pathLst>
                <a:path w="24185" h="22550" extrusionOk="0">
                  <a:moveTo>
                    <a:pt x="0" y="0"/>
                  </a:moveTo>
                  <a:lnTo>
                    <a:pt x="0" y="22550"/>
                  </a:lnTo>
                  <a:lnTo>
                    <a:pt x="24184" y="22550"/>
                  </a:lnTo>
                  <a:lnTo>
                    <a:pt x="24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9"/>
            <p:cNvSpPr/>
            <p:nvPr/>
          </p:nvSpPr>
          <p:spPr>
            <a:xfrm>
              <a:off x="3051525" y="1818675"/>
              <a:ext cx="597100" cy="510950"/>
            </a:xfrm>
            <a:custGeom>
              <a:avLst/>
              <a:gdLst/>
              <a:ahLst/>
              <a:cxnLst/>
              <a:rect l="l" t="t" r="r" b="b"/>
              <a:pathLst>
                <a:path w="23884" h="20438" extrusionOk="0">
                  <a:moveTo>
                    <a:pt x="21057" y="0"/>
                  </a:moveTo>
                  <a:cubicBezTo>
                    <a:pt x="20265" y="0"/>
                    <a:pt x="19472" y="52"/>
                    <a:pt x="18680" y="157"/>
                  </a:cubicBezTo>
                  <a:cubicBezTo>
                    <a:pt x="16812" y="390"/>
                    <a:pt x="14978" y="790"/>
                    <a:pt x="13176" y="1424"/>
                  </a:cubicBezTo>
                  <a:cubicBezTo>
                    <a:pt x="12142" y="1791"/>
                    <a:pt x="11108" y="2225"/>
                    <a:pt x="10141" y="2759"/>
                  </a:cubicBezTo>
                  <a:cubicBezTo>
                    <a:pt x="9073" y="3292"/>
                    <a:pt x="8039" y="3926"/>
                    <a:pt x="7139" y="4693"/>
                  </a:cubicBezTo>
                  <a:cubicBezTo>
                    <a:pt x="6205" y="5461"/>
                    <a:pt x="5371" y="6328"/>
                    <a:pt x="4670" y="7295"/>
                  </a:cubicBezTo>
                  <a:cubicBezTo>
                    <a:pt x="4003" y="8196"/>
                    <a:pt x="3369" y="9130"/>
                    <a:pt x="2836" y="10097"/>
                  </a:cubicBezTo>
                  <a:cubicBezTo>
                    <a:pt x="1935" y="11732"/>
                    <a:pt x="1201" y="13500"/>
                    <a:pt x="701" y="15301"/>
                  </a:cubicBezTo>
                  <a:cubicBezTo>
                    <a:pt x="367" y="16535"/>
                    <a:pt x="134" y="17803"/>
                    <a:pt x="34" y="19070"/>
                  </a:cubicBezTo>
                  <a:cubicBezTo>
                    <a:pt x="0" y="19504"/>
                    <a:pt x="0" y="19871"/>
                    <a:pt x="0" y="20104"/>
                  </a:cubicBezTo>
                  <a:cubicBezTo>
                    <a:pt x="0" y="20204"/>
                    <a:pt x="0" y="20338"/>
                    <a:pt x="0" y="20438"/>
                  </a:cubicBezTo>
                  <a:cubicBezTo>
                    <a:pt x="34" y="20338"/>
                    <a:pt x="34" y="20204"/>
                    <a:pt x="34" y="20104"/>
                  </a:cubicBezTo>
                  <a:cubicBezTo>
                    <a:pt x="67" y="19871"/>
                    <a:pt x="67" y="19504"/>
                    <a:pt x="100" y="19070"/>
                  </a:cubicBezTo>
                  <a:cubicBezTo>
                    <a:pt x="234" y="17803"/>
                    <a:pt x="501" y="16568"/>
                    <a:pt x="834" y="15368"/>
                  </a:cubicBezTo>
                  <a:cubicBezTo>
                    <a:pt x="1368" y="13566"/>
                    <a:pt x="2102" y="11832"/>
                    <a:pt x="3002" y="10197"/>
                  </a:cubicBezTo>
                  <a:cubicBezTo>
                    <a:pt x="3536" y="9230"/>
                    <a:pt x="4170" y="8296"/>
                    <a:pt x="4804" y="7429"/>
                  </a:cubicBezTo>
                  <a:cubicBezTo>
                    <a:pt x="5537" y="6495"/>
                    <a:pt x="6338" y="5627"/>
                    <a:pt x="7239" y="4860"/>
                  </a:cubicBezTo>
                  <a:cubicBezTo>
                    <a:pt x="8173" y="4126"/>
                    <a:pt x="9173" y="3459"/>
                    <a:pt x="10241" y="2925"/>
                  </a:cubicBezTo>
                  <a:cubicBezTo>
                    <a:pt x="11208" y="2425"/>
                    <a:pt x="12209" y="1991"/>
                    <a:pt x="13276" y="1624"/>
                  </a:cubicBezTo>
                  <a:cubicBezTo>
                    <a:pt x="15011" y="1024"/>
                    <a:pt x="16846" y="590"/>
                    <a:pt x="18714" y="357"/>
                  </a:cubicBezTo>
                  <a:cubicBezTo>
                    <a:pt x="19629" y="233"/>
                    <a:pt x="20563" y="164"/>
                    <a:pt x="21501" y="164"/>
                  </a:cubicBezTo>
                  <a:cubicBezTo>
                    <a:pt x="21828" y="164"/>
                    <a:pt x="22155" y="173"/>
                    <a:pt x="22483" y="190"/>
                  </a:cubicBezTo>
                  <a:cubicBezTo>
                    <a:pt x="22950" y="190"/>
                    <a:pt x="23283" y="290"/>
                    <a:pt x="23517" y="290"/>
                  </a:cubicBezTo>
                  <a:lnTo>
                    <a:pt x="23884" y="290"/>
                  </a:lnTo>
                  <a:cubicBezTo>
                    <a:pt x="23750" y="257"/>
                    <a:pt x="23650" y="223"/>
                    <a:pt x="23517" y="190"/>
                  </a:cubicBezTo>
                  <a:cubicBezTo>
                    <a:pt x="23183" y="123"/>
                    <a:pt x="22850" y="90"/>
                    <a:pt x="22483" y="57"/>
                  </a:cubicBezTo>
                  <a:cubicBezTo>
                    <a:pt x="22008" y="19"/>
                    <a:pt x="21532" y="0"/>
                    <a:pt x="210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9"/>
            <p:cNvSpPr/>
            <p:nvPr/>
          </p:nvSpPr>
          <p:spPr>
            <a:xfrm>
              <a:off x="3550200" y="1214650"/>
              <a:ext cx="1004925" cy="503725"/>
            </a:xfrm>
            <a:custGeom>
              <a:avLst/>
              <a:gdLst/>
              <a:ahLst/>
              <a:cxnLst/>
              <a:rect l="l" t="t" r="r" b="b"/>
              <a:pathLst>
                <a:path w="40197" h="20149" extrusionOk="0">
                  <a:moveTo>
                    <a:pt x="1" y="0"/>
                  </a:moveTo>
                  <a:lnTo>
                    <a:pt x="1402" y="34"/>
                  </a:lnTo>
                  <a:lnTo>
                    <a:pt x="2369" y="67"/>
                  </a:lnTo>
                  <a:cubicBezTo>
                    <a:pt x="2736" y="67"/>
                    <a:pt x="3136" y="134"/>
                    <a:pt x="3570" y="167"/>
                  </a:cubicBezTo>
                  <a:cubicBezTo>
                    <a:pt x="4404" y="234"/>
                    <a:pt x="5371" y="267"/>
                    <a:pt x="6439" y="467"/>
                  </a:cubicBezTo>
                  <a:lnTo>
                    <a:pt x="8107" y="701"/>
                  </a:lnTo>
                  <a:cubicBezTo>
                    <a:pt x="8707" y="768"/>
                    <a:pt x="9274" y="901"/>
                    <a:pt x="9874" y="1034"/>
                  </a:cubicBezTo>
                  <a:cubicBezTo>
                    <a:pt x="10508" y="1168"/>
                    <a:pt x="11142" y="1301"/>
                    <a:pt x="11776" y="1468"/>
                  </a:cubicBezTo>
                  <a:lnTo>
                    <a:pt x="13777" y="1968"/>
                  </a:lnTo>
                  <a:cubicBezTo>
                    <a:pt x="14478" y="2135"/>
                    <a:pt x="15145" y="2369"/>
                    <a:pt x="15845" y="2602"/>
                  </a:cubicBezTo>
                  <a:cubicBezTo>
                    <a:pt x="16546" y="2836"/>
                    <a:pt x="17280" y="3069"/>
                    <a:pt x="18014" y="3336"/>
                  </a:cubicBezTo>
                  <a:lnTo>
                    <a:pt x="20182" y="4170"/>
                  </a:lnTo>
                  <a:lnTo>
                    <a:pt x="22383" y="5171"/>
                  </a:lnTo>
                  <a:cubicBezTo>
                    <a:pt x="25152" y="6505"/>
                    <a:pt x="27787" y="8073"/>
                    <a:pt x="30256" y="9841"/>
                  </a:cubicBezTo>
                  <a:cubicBezTo>
                    <a:pt x="30856" y="10241"/>
                    <a:pt x="31356" y="10675"/>
                    <a:pt x="31890" y="11075"/>
                  </a:cubicBezTo>
                  <a:lnTo>
                    <a:pt x="32657" y="11709"/>
                  </a:lnTo>
                  <a:lnTo>
                    <a:pt x="33391" y="12342"/>
                  </a:lnTo>
                  <a:cubicBezTo>
                    <a:pt x="33858" y="12743"/>
                    <a:pt x="34292" y="13176"/>
                    <a:pt x="34726" y="13543"/>
                  </a:cubicBezTo>
                  <a:cubicBezTo>
                    <a:pt x="35159" y="13944"/>
                    <a:pt x="35526" y="14377"/>
                    <a:pt x="35893" y="14744"/>
                  </a:cubicBezTo>
                  <a:cubicBezTo>
                    <a:pt x="36260" y="15144"/>
                    <a:pt x="36627" y="15511"/>
                    <a:pt x="36960" y="15878"/>
                  </a:cubicBezTo>
                  <a:lnTo>
                    <a:pt x="37794" y="16912"/>
                  </a:lnTo>
                  <a:lnTo>
                    <a:pt x="38562" y="17846"/>
                  </a:lnTo>
                  <a:cubicBezTo>
                    <a:pt x="38762" y="18113"/>
                    <a:pt x="38962" y="18413"/>
                    <a:pt x="39129" y="18647"/>
                  </a:cubicBezTo>
                  <a:lnTo>
                    <a:pt x="39929" y="19781"/>
                  </a:lnTo>
                  <a:cubicBezTo>
                    <a:pt x="39976" y="19851"/>
                    <a:pt x="40038" y="19920"/>
                    <a:pt x="40083" y="19979"/>
                  </a:cubicBezTo>
                  <a:lnTo>
                    <a:pt x="40083" y="19979"/>
                  </a:lnTo>
                  <a:lnTo>
                    <a:pt x="39929" y="19748"/>
                  </a:lnTo>
                  <a:cubicBezTo>
                    <a:pt x="39729" y="19481"/>
                    <a:pt x="39496" y="19114"/>
                    <a:pt x="39162" y="18614"/>
                  </a:cubicBezTo>
                  <a:cubicBezTo>
                    <a:pt x="38995" y="18347"/>
                    <a:pt x="38828" y="18080"/>
                    <a:pt x="38595" y="17780"/>
                  </a:cubicBezTo>
                  <a:lnTo>
                    <a:pt x="37861" y="16846"/>
                  </a:lnTo>
                  <a:lnTo>
                    <a:pt x="37027" y="15778"/>
                  </a:lnTo>
                  <a:cubicBezTo>
                    <a:pt x="36727" y="15411"/>
                    <a:pt x="36360" y="15044"/>
                    <a:pt x="35993" y="14677"/>
                  </a:cubicBezTo>
                  <a:cubicBezTo>
                    <a:pt x="35626" y="14277"/>
                    <a:pt x="35259" y="13877"/>
                    <a:pt x="34826" y="13443"/>
                  </a:cubicBezTo>
                  <a:lnTo>
                    <a:pt x="33491" y="12209"/>
                  </a:lnTo>
                  <a:cubicBezTo>
                    <a:pt x="33258" y="11976"/>
                    <a:pt x="33024" y="11775"/>
                    <a:pt x="32791" y="11575"/>
                  </a:cubicBezTo>
                  <a:lnTo>
                    <a:pt x="31990" y="11008"/>
                  </a:lnTo>
                  <a:cubicBezTo>
                    <a:pt x="31457" y="10575"/>
                    <a:pt x="30956" y="10141"/>
                    <a:pt x="30356" y="9707"/>
                  </a:cubicBezTo>
                  <a:cubicBezTo>
                    <a:pt x="27887" y="7906"/>
                    <a:pt x="25219" y="6338"/>
                    <a:pt x="22450" y="5037"/>
                  </a:cubicBezTo>
                  <a:lnTo>
                    <a:pt x="20249" y="4037"/>
                  </a:lnTo>
                  <a:lnTo>
                    <a:pt x="18047" y="3203"/>
                  </a:lnTo>
                  <a:cubicBezTo>
                    <a:pt x="17346" y="2902"/>
                    <a:pt x="16613" y="2669"/>
                    <a:pt x="15912" y="2469"/>
                  </a:cubicBezTo>
                  <a:cubicBezTo>
                    <a:pt x="15178" y="2235"/>
                    <a:pt x="14511" y="2002"/>
                    <a:pt x="13811" y="1835"/>
                  </a:cubicBezTo>
                  <a:lnTo>
                    <a:pt x="11809" y="1301"/>
                  </a:lnTo>
                  <a:cubicBezTo>
                    <a:pt x="11142" y="1134"/>
                    <a:pt x="10508" y="1001"/>
                    <a:pt x="9908" y="901"/>
                  </a:cubicBezTo>
                  <a:cubicBezTo>
                    <a:pt x="9274" y="801"/>
                    <a:pt x="8674" y="634"/>
                    <a:pt x="8107" y="567"/>
                  </a:cubicBezTo>
                  <a:lnTo>
                    <a:pt x="6439" y="334"/>
                  </a:lnTo>
                  <a:cubicBezTo>
                    <a:pt x="5405" y="167"/>
                    <a:pt x="4404" y="134"/>
                    <a:pt x="3570" y="67"/>
                  </a:cubicBezTo>
                  <a:cubicBezTo>
                    <a:pt x="3136" y="34"/>
                    <a:pt x="2736" y="0"/>
                    <a:pt x="2369" y="0"/>
                  </a:cubicBezTo>
                  <a:close/>
                  <a:moveTo>
                    <a:pt x="40083" y="19979"/>
                  </a:moveTo>
                  <a:lnTo>
                    <a:pt x="40129" y="20048"/>
                  </a:lnTo>
                  <a:cubicBezTo>
                    <a:pt x="40119" y="20028"/>
                    <a:pt x="40103" y="20004"/>
                    <a:pt x="40083" y="19979"/>
                  </a:cubicBezTo>
                  <a:close/>
                  <a:moveTo>
                    <a:pt x="40129" y="20048"/>
                  </a:moveTo>
                  <a:lnTo>
                    <a:pt x="40129" y="20048"/>
                  </a:lnTo>
                  <a:cubicBezTo>
                    <a:pt x="40196" y="20115"/>
                    <a:pt x="40196" y="20148"/>
                    <a:pt x="40196" y="20148"/>
                  </a:cubicBezTo>
                  <a:lnTo>
                    <a:pt x="40196" y="20148"/>
                  </a:lnTo>
                  <a:cubicBezTo>
                    <a:pt x="40196" y="20115"/>
                    <a:pt x="40163" y="20081"/>
                    <a:pt x="40129" y="2004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9"/>
            <p:cNvSpPr/>
            <p:nvPr/>
          </p:nvSpPr>
          <p:spPr>
            <a:xfrm>
              <a:off x="3875450" y="3010925"/>
              <a:ext cx="617125" cy="425325"/>
            </a:xfrm>
            <a:custGeom>
              <a:avLst/>
              <a:gdLst/>
              <a:ahLst/>
              <a:cxnLst/>
              <a:rect l="l" t="t" r="r" b="b"/>
              <a:pathLst>
                <a:path w="24685" h="17013" extrusionOk="0">
                  <a:moveTo>
                    <a:pt x="24684" y="1"/>
                  </a:moveTo>
                  <a:cubicBezTo>
                    <a:pt x="24618" y="67"/>
                    <a:pt x="24551" y="134"/>
                    <a:pt x="24451" y="201"/>
                  </a:cubicBezTo>
                  <a:lnTo>
                    <a:pt x="23884" y="868"/>
                  </a:lnTo>
                  <a:cubicBezTo>
                    <a:pt x="23617" y="1168"/>
                    <a:pt x="23317" y="1535"/>
                    <a:pt x="22950" y="1935"/>
                  </a:cubicBezTo>
                  <a:cubicBezTo>
                    <a:pt x="22583" y="2336"/>
                    <a:pt x="22149" y="2769"/>
                    <a:pt x="21682" y="3270"/>
                  </a:cubicBezTo>
                  <a:cubicBezTo>
                    <a:pt x="21182" y="3770"/>
                    <a:pt x="20648" y="4270"/>
                    <a:pt x="20081" y="4838"/>
                  </a:cubicBezTo>
                  <a:cubicBezTo>
                    <a:pt x="19481" y="5405"/>
                    <a:pt x="18847" y="5972"/>
                    <a:pt x="18146" y="6572"/>
                  </a:cubicBezTo>
                  <a:cubicBezTo>
                    <a:pt x="16679" y="7840"/>
                    <a:pt x="15111" y="9041"/>
                    <a:pt x="13476" y="10175"/>
                  </a:cubicBezTo>
                  <a:cubicBezTo>
                    <a:pt x="11775" y="11342"/>
                    <a:pt x="10041" y="12376"/>
                    <a:pt x="8473" y="13244"/>
                  </a:cubicBezTo>
                  <a:cubicBezTo>
                    <a:pt x="7639" y="13677"/>
                    <a:pt x="6872" y="14077"/>
                    <a:pt x="6171" y="14411"/>
                  </a:cubicBezTo>
                  <a:cubicBezTo>
                    <a:pt x="5437" y="14778"/>
                    <a:pt x="4737" y="15078"/>
                    <a:pt x="4136" y="15378"/>
                  </a:cubicBezTo>
                  <a:cubicBezTo>
                    <a:pt x="3503" y="15645"/>
                    <a:pt x="2902" y="15879"/>
                    <a:pt x="2402" y="16079"/>
                  </a:cubicBezTo>
                  <a:cubicBezTo>
                    <a:pt x="1901" y="16279"/>
                    <a:pt x="1468" y="16446"/>
                    <a:pt x="1101" y="16579"/>
                  </a:cubicBezTo>
                  <a:lnTo>
                    <a:pt x="267" y="16879"/>
                  </a:lnTo>
                  <a:cubicBezTo>
                    <a:pt x="167" y="16913"/>
                    <a:pt x="67" y="16980"/>
                    <a:pt x="0" y="17013"/>
                  </a:cubicBezTo>
                  <a:cubicBezTo>
                    <a:pt x="100" y="17013"/>
                    <a:pt x="200" y="16980"/>
                    <a:pt x="300" y="16946"/>
                  </a:cubicBezTo>
                  <a:lnTo>
                    <a:pt x="1134" y="16646"/>
                  </a:lnTo>
                  <a:cubicBezTo>
                    <a:pt x="1501" y="16546"/>
                    <a:pt x="1935" y="16379"/>
                    <a:pt x="2435" y="16179"/>
                  </a:cubicBezTo>
                  <a:cubicBezTo>
                    <a:pt x="2935" y="16012"/>
                    <a:pt x="3536" y="15779"/>
                    <a:pt x="4170" y="15512"/>
                  </a:cubicBezTo>
                  <a:cubicBezTo>
                    <a:pt x="4803" y="15245"/>
                    <a:pt x="5504" y="14911"/>
                    <a:pt x="6238" y="14578"/>
                  </a:cubicBezTo>
                  <a:cubicBezTo>
                    <a:pt x="6972" y="14278"/>
                    <a:pt x="7739" y="13844"/>
                    <a:pt x="8539" y="13444"/>
                  </a:cubicBezTo>
                  <a:cubicBezTo>
                    <a:pt x="12042" y="11576"/>
                    <a:pt x="15311" y="9307"/>
                    <a:pt x="18280" y="6706"/>
                  </a:cubicBezTo>
                  <a:cubicBezTo>
                    <a:pt x="18947" y="6105"/>
                    <a:pt x="19581" y="5538"/>
                    <a:pt x="20181" y="4971"/>
                  </a:cubicBezTo>
                  <a:cubicBezTo>
                    <a:pt x="20782" y="4404"/>
                    <a:pt x="21282" y="3870"/>
                    <a:pt x="21782" y="3370"/>
                  </a:cubicBezTo>
                  <a:cubicBezTo>
                    <a:pt x="22249" y="2869"/>
                    <a:pt x="22650" y="2402"/>
                    <a:pt x="23016" y="2002"/>
                  </a:cubicBezTo>
                  <a:cubicBezTo>
                    <a:pt x="23383" y="1602"/>
                    <a:pt x="23684" y="1235"/>
                    <a:pt x="23950" y="935"/>
                  </a:cubicBezTo>
                  <a:lnTo>
                    <a:pt x="24518" y="268"/>
                  </a:lnTo>
                  <a:cubicBezTo>
                    <a:pt x="24584" y="168"/>
                    <a:pt x="24651" y="101"/>
                    <a:pt x="246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9"/>
            <p:cNvSpPr/>
            <p:nvPr/>
          </p:nvSpPr>
          <p:spPr>
            <a:xfrm>
              <a:off x="3859600" y="3433725"/>
              <a:ext cx="5850" cy="748075"/>
            </a:xfrm>
            <a:custGeom>
              <a:avLst/>
              <a:gdLst/>
              <a:ahLst/>
              <a:cxnLst/>
              <a:rect l="l" t="t" r="r" b="b"/>
              <a:pathLst>
                <a:path w="234" h="29923" extrusionOk="0">
                  <a:moveTo>
                    <a:pt x="100" y="1"/>
                  </a:moveTo>
                  <a:cubicBezTo>
                    <a:pt x="67" y="1"/>
                    <a:pt x="0" y="6672"/>
                    <a:pt x="0" y="14945"/>
                  </a:cubicBezTo>
                  <a:cubicBezTo>
                    <a:pt x="0" y="23217"/>
                    <a:pt x="67" y="29922"/>
                    <a:pt x="100" y="29922"/>
                  </a:cubicBezTo>
                  <a:cubicBezTo>
                    <a:pt x="167" y="29922"/>
                    <a:pt x="234" y="23217"/>
                    <a:pt x="234" y="14945"/>
                  </a:cubicBezTo>
                  <a:cubicBezTo>
                    <a:pt x="234" y="6672"/>
                    <a:pt x="167"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9"/>
            <p:cNvSpPr/>
            <p:nvPr/>
          </p:nvSpPr>
          <p:spPr>
            <a:xfrm>
              <a:off x="3882950" y="4509500"/>
              <a:ext cx="5025" cy="524575"/>
            </a:xfrm>
            <a:custGeom>
              <a:avLst/>
              <a:gdLst/>
              <a:ahLst/>
              <a:cxnLst/>
              <a:rect l="l" t="t" r="r" b="b"/>
              <a:pathLst>
                <a:path w="201" h="20983" extrusionOk="0">
                  <a:moveTo>
                    <a:pt x="100" y="1"/>
                  </a:moveTo>
                  <a:cubicBezTo>
                    <a:pt x="34" y="1"/>
                    <a:pt x="0" y="4704"/>
                    <a:pt x="0" y="10508"/>
                  </a:cubicBezTo>
                  <a:cubicBezTo>
                    <a:pt x="0" y="16279"/>
                    <a:pt x="34" y="20982"/>
                    <a:pt x="100" y="20982"/>
                  </a:cubicBezTo>
                  <a:cubicBezTo>
                    <a:pt x="167" y="20982"/>
                    <a:pt x="200" y="16312"/>
                    <a:pt x="200" y="10508"/>
                  </a:cubicBezTo>
                  <a:cubicBezTo>
                    <a:pt x="200" y="4704"/>
                    <a:pt x="167"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9"/>
            <p:cNvSpPr/>
            <p:nvPr/>
          </p:nvSpPr>
          <p:spPr>
            <a:xfrm>
              <a:off x="4467525" y="2147825"/>
              <a:ext cx="303575" cy="160425"/>
            </a:xfrm>
            <a:custGeom>
              <a:avLst/>
              <a:gdLst/>
              <a:ahLst/>
              <a:cxnLst/>
              <a:rect l="l" t="t" r="r" b="b"/>
              <a:pathLst>
                <a:path w="12143" h="6417" extrusionOk="0">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9"/>
            <p:cNvSpPr/>
            <p:nvPr/>
          </p:nvSpPr>
          <p:spPr>
            <a:xfrm>
              <a:off x="4467525" y="2147825"/>
              <a:ext cx="303575" cy="160425"/>
            </a:xfrm>
            <a:custGeom>
              <a:avLst/>
              <a:gdLst/>
              <a:ahLst/>
              <a:cxnLst/>
              <a:rect l="l" t="t" r="r" b="b"/>
              <a:pathLst>
                <a:path w="12143" h="6417" extrusionOk="0">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9"/>
            <p:cNvSpPr/>
            <p:nvPr/>
          </p:nvSpPr>
          <p:spPr>
            <a:xfrm>
              <a:off x="5158025" y="2118250"/>
              <a:ext cx="269375" cy="116375"/>
            </a:xfrm>
            <a:custGeom>
              <a:avLst/>
              <a:gdLst/>
              <a:ahLst/>
              <a:cxnLst/>
              <a:rect l="l" t="t" r="r" b="b"/>
              <a:pathLst>
                <a:path w="10775" h="4655" extrusionOk="0">
                  <a:moveTo>
                    <a:pt x="7230" y="1"/>
                  </a:moveTo>
                  <a:cubicBezTo>
                    <a:pt x="6943" y="1"/>
                    <a:pt x="6655" y="8"/>
                    <a:pt x="6372" y="16"/>
                  </a:cubicBezTo>
                  <a:cubicBezTo>
                    <a:pt x="5071" y="82"/>
                    <a:pt x="3803" y="316"/>
                    <a:pt x="2569" y="749"/>
                  </a:cubicBezTo>
                  <a:cubicBezTo>
                    <a:pt x="1568" y="1116"/>
                    <a:pt x="501" y="1583"/>
                    <a:pt x="0" y="2517"/>
                  </a:cubicBezTo>
                  <a:lnTo>
                    <a:pt x="634" y="2884"/>
                  </a:lnTo>
                  <a:cubicBezTo>
                    <a:pt x="2235" y="4052"/>
                    <a:pt x="4203" y="4652"/>
                    <a:pt x="6171" y="4652"/>
                  </a:cubicBezTo>
                  <a:cubicBezTo>
                    <a:pt x="6220" y="4654"/>
                    <a:pt x="6269" y="4655"/>
                    <a:pt x="6317" y="4655"/>
                  </a:cubicBezTo>
                  <a:cubicBezTo>
                    <a:pt x="7232" y="4655"/>
                    <a:pt x="8111" y="4357"/>
                    <a:pt x="8840" y="3818"/>
                  </a:cubicBezTo>
                  <a:cubicBezTo>
                    <a:pt x="9174" y="3518"/>
                    <a:pt x="9407" y="3151"/>
                    <a:pt x="9741" y="2851"/>
                  </a:cubicBezTo>
                  <a:cubicBezTo>
                    <a:pt x="9941" y="2651"/>
                    <a:pt x="10208" y="2517"/>
                    <a:pt x="10441" y="2317"/>
                  </a:cubicBezTo>
                  <a:cubicBezTo>
                    <a:pt x="10641" y="2117"/>
                    <a:pt x="10775" y="1817"/>
                    <a:pt x="10741" y="1517"/>
                  </a:cubicBezTo>
                  <a:cubicBezTo>
                    <a:pt x="10641" y="1150"/>
                    <a:pt x="10441" y="816"/>
                    <a:pt x="10174" y="616"/>
                  </a:cubicBezTo>
                  <a:cubicBezTo>
                    <a:pt x="9288" y="94"/>
                    <a:pt x="8258" y="1"/>
                    <a:pt x="7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9"/>
            <p:cNvSpPr/>
            <p:nvPr/>
          </p:nvSpPr>
          <p:spPr>
            <a:xfrm>
              <a:off x="5158025" y="2118450"/>
              <a:ext cx="269375" cy="116175"/>
            </a:xfrm>
            <a:custGeom>
              <a:avLst/>
              <a:gdLst/>
              <a:ahLst/>
              <a:cxnLst/>
              <a:rect l="l" t="t" r="r" b="b"/>
              <a:pathLst>
                <a:path w="10775" h="4647" extrusionOk="0">
                  <a:moveTo>
                    <a:pt x="6867" y="1"/>
                  </a:moveTo>
                  <a:cubicBezTo>
                    <a:pt x="6704" y="1"/>
                    <a:pt x="6538" y="3"/>
                    <a:pt x="6372" y="8"/>
                  </a:cubicBezTo>
                  <a:cubicBezTo>
                    <a:pt x="5071" y="74"/>
                    <a:pt x="3803" y="308"/>
                    <a:pt x="2569" y="741"/>
                  </a:cubicBezTo>
                  <a:cubicBezTo>
                    <a:pt x="1568" y="1075"/>
                    <a:pt x="501" y="1575"/>
                    <a:pt x="0" y="2509"/>
                  </a:cubicBezTo>
                  <a:lnTo>
                    <a:pt x="634" y="2876"/>
                  </a:lnTo>
                  <a:cubicBezTo>
                    <a:pt x="2235" y="4044"/>
                    <a:pt x="4203" y="4644"/>
                    <a:pt x="6205" y="4644"/>
                  </a:cubicBezTo>
                  <a:cubicBezTo>
                    <a:pt x="6252" y="4646"/>
                    <a:pt x="6299" y="4647"/>
                    <a:pt x="6346" y="4647"/>
                  </a:cubicBezTo>
                  <a:cubicBezTo>
                    <a:pt x="7232" y="4647"/>
                    <a:pt x="8111" y="4349"/>
                    <a:pt x="8840" y="3810"/>
                  </a:cubicBezTo>
                  <a:cubicBezTo>
                    <a:pt x="9174" y="3510"/>
                    <a:pt x="9407" y="3110"/>
                    <a:pt x="9741" y="2843"/>
                  </a:cubicBezTo>
                  <a:cubicBezTo>
                    <a:pt x="9941" y="2643"/>
                    <a:pt x="10208" y="2509"/>
                    <a:pt x="10441" y="2309"/>
                  </a:cubicBezTo>
                  <a:cubicBezTo>
                    <a:pt x="10641" y="2109"/>
                    <a:pt x="10775" y="1809"/>
                    <a:pt x="10741" y="1509"/>
                  </a:cubicBezTo>
                  <a:cubicBezTo>
                    <a:pt x="10575" y="1142"/>
                    <a:pt x="10341" y="875"/>
                    <a:pt x="10007" y="675"/>
                  </a:cubicBezTo>
                  <a:cubicBezTo>
                    <a:pt x="9019" y="122"/>
                    <a:pt x="7979" y="1"/>
                    <a:pt x="6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9"/>
            <p:cNvSpPr/>
            <p:nvPr/>
          </p:nvSpPr>
          <p:spPr>
            <a:xfrm>
              <a:off x="4398300" y="1655800"/>
              <a:ext cx="825625" cy="915675"/>
            </a:xfrm>
            <a:custGeom>
              <a:avLst/>
              <a:gdLst/>
              <a:ahLst/>
              <a:cxnLst/>
              <a:rect l="l" t="t" r="r" b="b"/>
              <a:pathLst>
                <a:path w="33025" h="36627" extrusionOk="0">
                  <a:moveTo>
                    <a:pt x="13310" y="0"/>
                  </a:moveTo>
                  <a:lnTo>
                    <a:pt x="10575" y="1268"/>
                  </a:lnTo>
                  <a:cubicBezTo>
                    <a:pt x="9975" y="1568"/>
                    <a:pt x="9374" y="1902"/>
                    <a:pt x="8841" y="2269"/>
                  </a:cubicBezTo>
                  <a:cubicBezTo>
                    <a:pt x="7006" y="3469"/>
                    <a:pt x="2636" y="6271"/>
                    <a:pt x="1836" y="9374"/>
                  </a:cubicBezTo>
                  <a:cubicBezTo>
                    <a:pt x="1" y="16579"/>
                    <a:pt x="3103" y="24585"/>
                    <a:pt x="3103" y="24585"/>
                  </a:cubicBezTo>
                  <a:lnTo>
                    <a:pt x="5105" y="23017"/>
                  </a:lnTo>
                  <a:cubicBezTo>
                    <a:pt x="5605" y="22616"/>
                    <a:pt x="6139" y="22283"/>
                    <a:pt x="6706" y="21949"/>
                  </a:cubicBezTo>
                  <a:lnTo>
                    <a:pt x="10742" y="32757"/>
                  </a:lnTo>
                  <a:cubicBezTo>
                    <a:pt x="10242" y="33057"/>
                    <a:pt x="9908" y="33558"/>
                    <a:pt x="9841" y="34125"/>
                  </a:cubicBezTo>
                  <a:cubicBezTo>
                    <a:pt x="9808" y="34992"/>
                    <a:pt x="10275" y="36059"/>
                    <a:pt x="11776" y="36360"/>
                  </a:cubicBezTo>
                  <a:lnTo>
                    <a:pt x="32558" y="36626"/>
                  </a:lnTo>
                  <a:cubicBezTo>
                    <a:pt x="32724" y="36626"/>
                    <a:pt x="32824" y="36526"/>
                    <a:pt x="32824" y="36360"/>
                  </a:cubicBezTo>
                  <a:cubicBezTo>
                    <a:pt x="32824" y="36326"/>
                    <a:pt x="32824" y="36326"/>
                    <a:pt x="32824" y="36293"/>
                  </a:cubicBezTo>
                  <a:lnTo>
                    <a:pt x="30389" y="28687"/>
                  </a:lnTo>
                  <a:cubicBezTo>
                    <a:pt x="30389" y="28687"/>
                    <a:pt x="30756" y="24885"/>
                    <a:pt x="31257" y="20315"/>
                  </a:cubicBezTo>
                  <a:cubicBezTo>
                    <a:pt x="31988" y="13396"/>
                    <a:pt x="33019" y="4687"/>
                    <a:pt x="33025" y="4670"/>
                  </a:cubicBezTo>
                  <a:lnTo>
                    <a:pt x="33025" y="4670"/>
                  </a:lnTo>
                  <a:cubicBezTo>
                    <a:pt x="33025" y="4670"/>
                    <a:pt x="33025" y="4670"/>
                    <a:pt x="33025" y="4670"/>
                  </a:cubicBezTo>
                  <a:cubicBezTo>
                    <a:pt x="33025" y="4670"/>
                    <a:pt x="33025" y="4670"/>
                    <a:pt x="33025" y="4670"/>
                  </a:cubicBezTo>
                  <a:cubicBezTo>
                    <a:pt x="33025" y="4670"/>
                    <a:pt x="33025" y="4670"/>
                    <a:pt x="33025" y="4670"/>
                  </a:cubicBezTo>
                  <a:lnTo>
                    <a:pt x="33025" y="4670"/>
                  </a:lnTo>
                  <a:cubicBezTo>
                    <a:pt x="31590" y="667"/>
                    <a:pt x="23218" y="0"/>
                    <a:pt x="23218" y="0"/>
                  </a:cubicBezTo>
                  <a:lnTo>
                    <a:pt x="13644" y="567"/>
                  </a:lnTo>
                  <a:lnTo>
                    <a:pt x="13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9"/>
            <p:cNvSpPr/>
            <p:nvPr/>
          </p:nvSpPr>
          <p:spPr>
            <a:xfrm>
              <a:off x="4846975" y="1977700"/>
              <a:ext cx="85075" cy="280450"/>
            </a:xfrm>
            <a:custGeom>
              <a:avLst/>
              <a:gdLst/>
              <a:ahLst/>
              <a:cxnLst/>
              <a:rect l="l" t="t" r="r" b="b"/>
              <a:pathLst>
                <a:path w="3403" h="11218" extrusionOk="0">
                  <a:moveTo>
                    <a:pt x="2702" y="0"/>
                  </a:moveTo>
                  <a:cubicBezTo>
                    <a:pt x="1568" y="2902"/>
                    <a:pt x="1601" y="6238"/>
                    <a:pt x="367" y="9140"/>
                  </a:cubicBezTo>
                  <a:cubicBezTo>
                    <a:pt x="234" y="9440"/>
                    <a:pt x="100" y="9774"/>
                    <a:pt x="67" y="10107"/>
                  </a:cubicBezTo>
                  <a:cubicBezTo>
                    <a:pt x="0" y="10441"/>
                    <a:pt x="100" y="10775"/>
                    <a:pt x="334" y="11041"/>
                  </a:cubicBezTo>
                  <a:cubicBezTo>
                    <a:pt x="485" y="11178"/>
                    <a:pt x="671" y="11218"/>
                    <a:pt x="869" y="11218"/>
                  </a:cubicBezTo>
                  <a:cubicBezTo>
                    <a:pt x="1108" y="11218"/>
                    <a:pt x="1364" y="11160"/>
                    <a:pt x="1601" y="11141"/>
                  </a:cubicBezTo>
                  <a:cubicBezTo>
                    <a:pt x="2002" y="11041"/>
                    <a:pt x="2368" y="10941"/>
                    <a:pt x="2735" y="10775"/>
                  </a:cubicBezTo>
                  <a:cubicBezTo>
                    <a:pt x="3403" y="7205"/>
                    <a:pt x="3069" y="3569"/>
                    <a:pt x="27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9"/>
            <p:cNvSpPr/>
            <p:nvPr/>
          </p:nvSpPr>
          <p:spPr>
            <a:xfrm>
              <a:off x="4717700" y="2385375"/>
              <a:ext cx="441175" cy="70950"/>
            </a:xfrm>
            <a:custGeom>
              <a:avLst/>
              <a:gdLst/>
              <a:ahLst/>
              <a:cxnLst/>
              <a:rect l="l" t="t" r="r" b="b"/>
              <a:pathLst>
                <a:path w="17647" h="2838" extrusionOk="0">
                  <a:moveTo>
                    <a:pt x="4617" y="1"/>
                  </a:moveTo>
                  <a:cubicBezTo>
                    <a:pt x="4043" y="1"/>
                    <a:pt x="3467" y="69"/>
                    <a:pt x="2903" y="205"/>
                  </a:cubicBezTo>
                  <a:cubicBezTo>
                    <a:pt x="1735" y="572"/>
                    <a:pt x="835" y="1506"/>
                    <a:pt x="1" y="2440"/>
                  </a:cubicBezTo>
                  <a:lnTo>
                    <a:pt x="268" y="2673"/>
                  </a:lnTo>
                  <a:cubicBezTo>
                    <a:pt x="611" y="2790"/>
                    <a:pt x="959" y="2838"/>
                    <a:pt x="1310" y="2838"/>
                  </a:cubicBezTo>
                  <a:cubicBezTo>
                    <a:pt x="2664" y="2838"/>
                    <a:pt x="4067" y="2132"/>
                    <a:pt x="5471" y="1973"/>
                  </a:cubicBezTo>
                  <a:cubicBezTo>
                    <a:pt x="5690" y="1948"/>
                    <a:pt x="5908" y="1937"/>
                    <a:pt x="6126" y="1937"/>
                  </a:cubicBezTo>
                  <a:cubicBezTo>
                    <a:pt x="7075" y="1937"/>
                    <a:pt x="8019" y="2144"/>
                    <a:pt x="8940" y="2306"/>
                  </a:cubicBezTo>
                  <a:cubicBezTo>
                    <a:pt x="10342" y="2524"/>
                    <a:pt x="11743" y="2636"/>
                    <a:pt x="13144" y="2636"/>
                  </a:cubicBezTo>
                  <a:cubicBezTo>
                    <a:pt x="14111" y="2636"/>
                    <a:pt x="15078" y="2582"/>
                    <a:pt x="16046" y="2473"/>
                  </a:cubicBezTo>
                  <a:cubicBezTo>
                    <a:pt x="16412" y="2440"/>
                    <a:pt x="16746" y="2340"/>
                    <a:pt x="17080" y="2206"/>
                  </a:cubicBezTo>
                  <a:cubicBezTo>
                    <a:pt x="17413" y="1973"/>
                    <a:pt x="17647" y="1573"/>
                    <a:pt x="17647" y="1172"/>
                  </a:cubicBezTo>
                  <a:cubicBezTo>
                    <a:pt x="13711" y="739"/>
                    <a:pt x="9774" y="539"/>
                    <a:pt x="5838" y="105"/>
                  </a:cubicBezTo>
                  <a:cubicBezTo>
                    <a:pt x="5435" y="35"/>
                    <a:pt x="5026" y="1"/>
                    <a:pt x="46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9"/>
            <p:cNvSpPr/>
            <p:nvPr/>
          </p:nvSpPr>
          <p:spPr>
            <a:xfrm>
              <a:off x="5103825" y="1761700"/>
              <a:ext cx="322750" cy="430325"/>
            </a:xfrm>
            <a:custGeom>
              <a:avLst/>
              <a:gdLst/>
              <a:ahLst/>
              <a:cxnLst/>
              <a:rect l="l" t="t" r="r" b="b"/>
              <a:pathLst>
                <a:path w="12910" h="17213" extrusionOk="0">
                  <a:moveTo>
                    <a:pt x="4637" y="1"/>
                  </a:moveTo>
                  <a:lnTo>
                    <a:pt x="0" y="5838"/>
                  </a:lnTo>
                  <a:lnTo>
                    <a:pt x="1068" y="17213"/>
                  </a:lnTo>
                  <a:cubicBezTo>
                    <a:pt x="1068" y="17213"/>
                    <a:pt x="3503" y="14511"/>
                    <a:pt x="10374" y="14444"/>
                  </a:cubicBezTo>
                  <a:cubicBezTo>
                    <a:pt x="11375" y="14478"/>
                    <a:pt x="12309" y="14978"/>
                    <a:pt x="12909" y="15779"/>
                  </a:cubicBezTo>
                  <a:lnTo>
                    <a:pt x="12309" y="14411"/>
                  </a:lnTo>
                  <a:cubicBezTo>
                    <a:pt x="10608" y="10575"/>
                    <a:pt x="4637" y="1"/>
                    <a:pt x="4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9"/>
            <p:cNvSpPr/>
            <p:nvPr/>
          </p:nvSpPr>
          <p:spPr>
            <a:xfrm>
              <a:off x="4681850" y="1945175"/>
              <a:ext cx="34225" cy="125950"/>
            </a:xfrm>
            <a:custGeom>
              <a:avLst/>
              <a:gdLst/>
              <a:ahLst/>
              <a:cxnLst/>
              <a:rect l="l" t="t" r="r" b="b"/>
              <a:pathLst>
                <a:path w="1369" h="5038" extrusionOk="0">
                  <a:moveTo>
                    <a:pt x="0" y="0"/>
                  </a:moveTo>
                  <a:cubicBezTo>
                    <a:pt x="134" y="868"/>
                    <a:pt x="334" y="1701"/>
                    <a:pt x="567" y="2535"/>
                  </a:cubicBezTo>
                  <a:cubicBezTo>
                    <a:pt x="768" y="3403"/>
                    <a:pt x="1034" y="4237"/>
                    <a:pt x="1368" y="5037"/>
                  </a:cubicBezTo>
                  <a:cubicBezTo>
                    <a:pt x="1235" y="4170"/>
                    <a:pt x="1068" y="3336"/>
                    <a:pt x="801" y="2502"/>
                  </a:cubicBezTo>
                  <a:cubicBezTo>
                    <a:pt x="601" y="1635"/>
                    <a:pt x="334" y="8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9"/>
            <p:cNvSpPr/>
            <p:nvPr/>
          </p:nvSpPr>
          <p:spPr>
            <a:xfrm>
              <a:off x="5093800" y="1887625"/>
              <a:ext cx="98425" cy="328600"/>
            </a:xfrm>
            <a:custGeom>
              <a:avLst/>
              <a:gdLst/>
              <a:ahLst/>
              <a:cxnLst/>
              <a:rect l="l" t="t" r="r" b="b"/>
              <a:pathLst>
                <a:path w="3937" h="13144" extrusionOk="0">
                  <a:moveTo>
                    <a:pt x="34" y="1"/>
                  </a:moveTo>
                  <a:lnTo>
                    <a:pt x="34" y="1"/>
                  </a:lnTo>
                  <a:cubicBezTo>
                    <a:pt x="1" y="34"/>
                    <a:pt x="601" y="568"/>
                    <a:pt x="1368" y="1602"/>
                  </a:cubicBezTo>
                  <a:cubicBezTo>
                    <a:pt x="2403" y="2936"/>
                    <a:pt x="3103" y="4470"/>
                    <a:pt x="3503" y="6072"/>
                  </a:cubicBezTo>
                  <a:cubicBezTo>
                    <a:pt x="3670" y="6972"/>
                    <a:pt x="3737" y="7906"/>
                    <a:pt x="3637" y="8807"/>
                  </a:cubicBezTo>
                  <a:cubicBezTo>
                    <a:pt x="3537" y="9641"/>
                    <a:pt x="3403" y="10408"/>
                    <a:pt x="3303" y="11042"/>
                  </a:cubicBezTo>
                  <a:cubicBezTo>
                    <a:pt x="3236" y="11542"/>
                    <a:pt x="3170" y="12076"/>
                    <a:pt x="3170" y="12576"/>
                  </a:cubicBezTo>
                  <a:cubicBezTo>
                    <a:pt x="3170" y="12776"/>
                    <a:pt x="3170" y="12943"/>
                    <a:pt x="3203" y="13143"/>
                  </a:cubicBezTo>
                  <a:cubicBezTo>
                    <a:pt x="3236" y="12943"/>
                    <a:pt x="3236" y="12776"/>
                    <a:pt x="3236" y="12576"/>
                  </a:cubicBezTo>
                  <a:cubicBezTo>
                    <a:pt x="3270" y="12209"/>
                    <a:pt x="3337" y="11709"/>
                    <a:pt x="3470" y="11075"/>
                  </a:cubicBezTo>
                  <a:cubicBezTo>
                    <a:pt x="3570" y="10441"/>
                    <a:pt x="3737" y="9674"/>
                    <a:pt x="3837" y="8840"/>
                  </a:cubicBezTo>
                  <a:cubicBezTo>
                    <a:pt x="3937" y="7906"/>
                    <a:pt x="3904" y="6972"/>
                    <a:pt x="3703" y="6038"/>
                  </a:cubicBezTo>
                  <a:cubicBezTo>
                    <a:pt x="3337" y="4370"/>
                    <a:pt x="2569" y="2836"/>
                    <a:pt x="1502" y="1502"/>
                  </a:cubicBezTo>
                  <a:cubicBezTo>
                    <a:pt x="1168" y="1101"/>
                    <a:pt x="835" y="734"/>
                    <a:pt x="468" y="367"/>
                  </a:cubicBezTo>
                  <a:cubicBezTo>
                    <a:pt x="334" y="234"/>
                    <a:pt x="201" y="13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9"/>
            <p:cNvSpPr/>
            <p:nvPr/>
          </p:nvSpPr>
          <p:spPr>
            <a:xfrm>
              <a:off x="4716050" y="2457200"/>
              <a:ext cx="272700" cy="93850"/>
            </a:xfrm>
            <a:custGeom>
              <a:avLst/>
              <a:gdLst/>
              <a:ahLst/>
              <a:cxnLst/>
              <a:rect l="l" t="t" r="r" b="b"/>
              <a:pathLst>
                <a:path w="10908" h="3754" extrusionOk="0">
                  <a:moveTo>
                    <a:pt x="0" y="1"/>
                  </a:moveTo>
                  <a:lnTo>
                    <a:pt x="0" y="1"/>
                  </a:lnTo>
                  <a:cubicBezTo>
                    <a:pt x="100" y="134"/>
                    <a:pt x="200" y="267"/>
                    <a:pt x="300" y="367"/>
                  </a:cubicBezTo>
                  <a:cubicBezTo>
                    <a:pt x="434" y="534"/>
                    <a:pt x="567" y="634"/>
                    <a:pt x="701" y="768"/>
                  </a:cubicBezTo>
                  <a:cubicBezTo>
                    <a:pt x="834" y="935"/>
                    <a:pt x="1034" y="1101"/>
                    <a:pt x="1234" y="1268"/>
                  </a:cubicBezTo>
                  <a:cubicBezTo>
                    <a:pt x="1735" y="1668"/>
                    <a:pt x="2268" y="2035"/>
                    <a:pt x="2835" y="2336"/>
                  </a:cubicBezTo>
                  <a:cubicBezTo>
                    <a:pt x="4203" y="3103"/>
                    <a:pt x="5704" y="3570"/>
                    <a:pt x="7272" y="3703"/>
                  </a:cubicBezTo>
                  <a:cubicBezTo>
                    <a:pt x="7589" y="3737"/>
                    <a:pt x="7906" y="3753"/>
                    <a:pt x="8223" y="3753"/>
                  </a:cubicBezTo>
                  <a:cubicBezTo>
                    <a:pt x="8539" y="3753"/>
                    <a:pt x="8856" y="3737"/>
                    <a:pt x="9173" y="3703"/>
                  </a:cubicBezTo>
                  <a:cubicBezTo>
                    <a:pt x="9440" y="3703"/>
                    <a:pt x="9707" y="3670"/>
                    <a:pt x="9907" y="3636"/>
                  </a:cubicBezTo>
                  <a:cubicBezTo>
                    <a:pt x="10074" y="3603"/>
                    <a:pt x="10274" y="3570"/>
                    <a:pt x="10441" y="3536"/>
                  </a:cubicBezTo>
                  <a:cubicBezTo>
                    <a:pt x="10608" y="3503"/>
                    <a:pt x="10774" y="3436"/>
                    <a:pt x="10908" y="3403"/>
                  </a:cubicBezTo>
                  <a:cubicBezTo>
                    <a:pt x="10908" y="3399"/>
                    <a:pt x="10900" y="3398"/>
                    <a:pt x="10885" y="3398"/>
                  </a:cubicBezTo>
                  <a:cubicBezTo>
                    <a:pt x="10759" y="3398"/>
                    <a:pt x="10125" y="3510"/>
                    <a:pt x="9173" y="3570"/>
                  </a:cubicBezTo>
                  <a:cubicBezTo>
                    <a:pt x="9003" y="3579"/>
                    <a:pt x="8834" y="3583"/>
                    <a:pt x="8664" y="3583"/>
                  </a:cubicBezTo>
                  <a:cubicBezTo>
                    <a:pt x="8200" y="3583"/>
                    <a:pt x="7736" y="3552"/>
                    <a:pt x="7272" y="3503"/>
                  </a:cubicBezTo>
                  <a:cubicBezTo>
                    <a:pt x="6538" y="3436"/>
                    <a:pt x="5771" y="3270"/>
                    <a:pt x="5037" y="3036"/>
                  </a:cubicBezTo>
                  <a:cubicBezTo>
                    <a:pt x="4303" y="2803"/>
                    <a:pt x="3603" y="2502"/>
                    <a:pt x="2902" y="2169"/>
                  </a:cubicBezTo>
                  <a:cubicBezTo>
                    <a:pt x="2368" y="1869"/>
                    <a:pt x="1835" y="1535"/>
                    <a:pt x="1334" y="1135"/>
                  </a:cubicBezTo>
                  <a:cubicBezTo>
                    <a:pt x="467" y="50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9"/>
            <p:cNvSpPr/>
            <p:nvPr/>
          </p:nvSpPr>
          <p:spPr>
            <a:xfrm>
              <a:off x="5115500" y="2483050"/>
              <a:ext cx="39200" cy="92800"/>
            </a:xfrm>
            <a:custGeom>
              <a:avLst/>
              <a:gdLst/>
              <a:ahLst/>
              <a:cxnLst/>
              <a:rect l="l" t="t" r="r" b="b"/>
              <a:pathLst>
                <a:path w="1568" h="3712" extrusionOk="0">
                  <a:moveTo>
                    <a:pt x="1334" y="1"/>
                  </a:moveTo>
                  <a:cubicBezTo>
                    <a:pt x="1268" y="1"/>
                    <a:pt x="1501" y="935"/>
                    <a:pt x="1168" y="2035"/>
                  </a:cubicBezTo>
                  <a:cubicBezTo>
                    <a:pt x="1034" y="2502"/>
                    <a:pt x="801" y="2936"/>
                    <a:pt x="467" y="3303"/>
                  </a:cubicBezTo>
                  <a:cubicBezTo>
                    <a:pt x="200" y="3570"/>
                    <a:pt x="0" y="3703"/>
                    <a:pt x="0" y="3703"/>
                  </a:cubicBezTo>
                  <a:cubicBezTo>
                    <a:pt x="5" y="3708"/>
                    <a:pt x="15" y="3711"/>
                    <a:pt x="29" y="3711"/>
                  </a:cubicBezTo>
                  <a:cubicBezTo>
                    <a:pt x="107" y="3711"/>
                    <a:pt x="313" y="3629"/>
                    <a:pt x="567" y="3403"/>
                  </a:cubicBezTo>
                  <a:cubicBezTo>
                    <a:pt x="967" y="3069"/>
                    <a:pt x="1234" y="2602"/>
                    <a:pt x="1401" y="2102"/>
                  </a:cubicBezTo>
                  <a:cubicBezTo>
                    <a:pt x="1535" y="1602"/>
                    <a:pt x="1568" y="1101"/>
                    <a:pt x="1501" y="601"/>
                  </a:cubicBezTo>
                  <a:cubicBezTo>
                    <a:pt x="1501" y="368"/>
                    <a:pt x="1434" y="167"/>
                    <a:pt x="1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9"/>
            <p:cNvSpPr/>
            <p:nvPr/>
          </p:nvSpPr>
          <p:spPr>
            <a:xfrm>
              <a:off x="5097150" y="2519750"/>
              <a:ext cx="28375" cy="57550"/>
            </a:xfrm>
            <a:custGeom>
              <a:avLst/>
              <a:gdLst/>
              <a:ahLst/>
              <a:cxnLst/>
              <a:rect l="l" t="t" r="r" b="b"/>
              <a:pathLst>
                <a:path w="1135" h="2302" extrusionOk="0">
                  <a:moveTo>
                    <a:pt x="934" y="0"/>
                  </a:moveTo>
                  <a:cubicBezTo>
                    <a:pt x="901" y="0"/>
                    <a:pt x="868" y="567"/>
                    <a:pt x="634" y="1201"/>
                  </a:cubicBezTo>
                  <a:cubicBezTo>
                    <a:pt x="401" y="1835"/>
                    <a:pt x="0" y="2235"/>
                    <a:pt x="67" y="2302"/>
                  </a:cubicBezTo>
                  <a:cubicBezTo>
                    <a:pt x="767" y="1768"/>
                    <a:pt x="1134" y="868"/>
                    <a:pt x="9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9"/>
            <p:cNvSpPr/>
            <p:nvPr/>
          </p:nvSpPr>
          <p:spPr>
            <a:xfrm>
              <a:off x="4991225" y="2176175"/>
              <a:ext cx="36725" cy="54225"/>
            </a:xfrm>
            <a:custGeom>
              <a:avLst/>
              <a:gdLst/>
              <a:ahLst/>
              <a:cxnLst/>
              <a:rect l="l" t="t" r="r" b="b"/>
              <a:pathLst>
                <a:path w="1469" h="2169" extrusionOk="0">
                  <a:moveTo>
                    <a:pt x="1469" y="0"/>
                  </a:moveTo>
                  <a:lnTo>
                    <a:pt x="1469" y="0"/>
                  </a:lnTo>
                  <a:cubicBezTo>
                    <a:pt x="1068" y="234"/>
                    <a:pt x="768" y="567"/>
                    <a:pt x="535" y="968"/>
                  </a:cubicBezTo>
                  <a:cubicBezTo>
                    <a:pt x="268" y="1301"/>
                    <a:pt x="68" y="1701"/>
                    <a:pt x="1" y="2168"/>
                  </a:cubicBezTo>
                  <a:cubicBezTo>
                    <a:pt x="268" y="1801"/>
                    <a:pt x="501" y="1468"/>
                    <a:pt x="735" y="1068"/>
                  </a:cubicBezTo>
                  <a:cubicBezTo>
                    <a:pt x="1002" y="734"/>
                    <a:pt x="1235" y="367"/>
                    <a:pt x="1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9"/>
            <p:cNvSpPr/>
            <p:nvPr/>
          </p:nvSpPr>
          <p:spPr>
            <a:xfrm>
              <a:off x="4497550" y="1858025"/>
              <a:ext cx="173475" cy="66325"/>
            </a:xfrm>
            <a:custGeom>
              <a:avLst/>
              <a:gdLst/>
              <a:ahLst/>
              <a:cxnLst/>
              <a:rect l="l" t="t" r="r" b="b"/>
              <a:pathLst>
                <a:path w="6939" h="2653" extrusionOk="0">
                  <a:moveTo>
                    <a:pt x="551" y="0"/>
                  </a:moveTo>
                  <a:cubicBezTo>
                    <a:pt x="367" y="0"/>
                    <a:pt x="184" y="17"/>
                    <a:pt x="0" y="50"/>
                  </a:cubicBezTo>
                  <a:cubicBezTo>
                    <a:pt x="367" y="117"/>
                    <a:pt x="734" y="150"/>
                    <a:pt x="1101" y="184"/>
                  </a:cubicBezTo>
                  <a:cubicBezTo>
                    <a:pt x="2869" y="417"/>
                    <a:pt x="4537" y="1051"/>
                    <a:pt x="6038" y="2018"/>
                  </a:cubicBezTo>
                  <a:cubicBezTo>
                    <a:pt x="6305" y="2252"/>
                    <a:pt x="6639" y="2452"/>
                    <a:pt x="6939" y="2652"/>
                  </a:cubicBezTo>
                  <a:cubicBezTo>
                    <a:pt x="6705" y="2352"/>
                    <a:pt x="6438" y="2119"/>
                    <a:pt x="6138" y="1918"/>
                  </a:cubicBezTo>
                  <a:cubicBezTo>
                    <a:pt x="4670" y="851"/>
                    <a:pt x="2936" y="184"/>
                    <a:pt x="1101" y="50"/>
                  </a:cubicBezTo>
                  <a:cubicBezTo>
                    <a:pt x="918" y="17"/>
                    <a:pt x="734"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9"/>
            <p:cNvSpPr/>
            <p:nvPr/>
          </p:nvSpPr>
          <p:spPr>
            <a:xfrm>
              <a:off x="5128000" y="1758375"/>
              <a:ext cx="91750" cy="110100"/>
            </a:xfrm>
            <a:custGeom>
              <a:avLst/>
              <a:gdLst/>
              <a:ahLst/>
              <a:cxnLst/>
              <a:rect l="l" t="t" r="r" b="b"/>
              <a:pathLst>
                <a:path w="3670" h="4404" extrusionOk="0">
                  <a:moveTo>
                    <a:pt x="3670" y="0"/>
                  </a:moveTo>
                  <a:lnTo>
                    <a:pt x="3670" y="0"/>
                  </a:lnTo>
                  <a:cubicBezTo>
                    <a:pt x="3403" y="100"/>
                    <a:pt x="3136" y="267"/>
                    <a:pt x="2936" y="434"/>
                  </a:cubicBezTo>
                  <a:cubicBezTo>
                    <a:pt x="2369" y="834"/>
                    <a:pt x="1835" y="1301"/>
                    <a:pt x="1401" y="1835"/>
                  </a:cubicBezTo>
                  <a:cubicBezTo>
                    <a:pt x="968" y="2369"/>
                    <a:pt x="568" y="2969"/>
                    <a:pt x="267" y="3569"/>
                  </a:cubicBezTo>
                  <a:cubicBezTo>
                    <a:pt x="134" y="3836"/>
                    <a:pt x="34" y="4103"/>
                    <a:pt x="0" y="4403"/>
                  </a:cubicBezTo>
                  <a:cubicBezTo>
                    <a:pt x="434" y="3536"/>
                    <a:pt x="968" y="2735"/>
                    <a:pt x="1568" y="1968"/>
                  </a:cubicBezTo>
                  <a:cubicBezTo>
                    <a:pt x="2202" y="1268"/>
                    <a:pt x="2903" y="601"/>
                    <a:pt x="3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9"/>
            <p:cNvSpPr/>
            <p:nvPr/>
          </p:nvSpPr>
          <p:spPr>
            <a:xfrm>
              <a:off x="4702700" y="1672475"/>
              <a:ext cx="313575" cy="181850"/>
            </a:xfrm>
            <a:custGeom>
              <a:avLst/>
              <a:gdLst/>
              <a:ahLst/>
              <a:cxnLst/>
              <a:rect l="l" t="t" r="r" b="b"/>
              <a:pathLst>
                <a:path w="12543" h="7274" extrusionOk="0">
                  <a:moveTo>
                    <a:pt x="12076" y="0"/>
                  </a:moveTo>
                  <a:cubicBezTo>
                    <a:pt x="12076" y="1"/>
                    <a:pt x="12176" y="301"/>
                    <a:pt x="12276" y="834"/>
                  </a:cubicBezTo>
                  <a:cubicBezTo>
                    <a:pt x="12409" y="1568"/>
                    <a:pt x="12376" y="2302"/>
                    <a:pt x="12176" y="3036"/>
                  </a:cubicBezTo>
                  <a:cubicBezTo>
                    <a:pt x="11909" y="4103"/>
                    <a:pt x="11342" y="5071"/>
                    <a:pt x="10508" y="5805"/>
                  </a:cubicBezTo>
                  <a:cubicBezTo>
                    <a:pt x="9474" y="6672"/>
                    <a:pt x="8173" y="7105"/>
                    <a:pt x="6805" y="7105"/>
                  </a:cubicBezTo>
                  <a:cubicBezTo>
                    <a:pt x="5471" y="7072"/>
                    <a:pt x="4137" y="6638"/>
                    <a:pt x="3069" y="5838"/>
                  </a:cubicBezTo>
                  <a:cubicBezTo>
                    <a:pt x="2169" y="5171"/>
                    <a:pt x="1468" y="4337"/>
                    <a:pt x="934" y="3336"/>
                  </a:cubicBezTo>
                  <a:cubicBezTo>
                    <a:pt x="601" y="2702"/>
                    <a:pt x="334" y="1968"/>
                    <a:pt x="200" y="1268"/>
                  </a:cubicBezTo>
                  <a:cubicBezTo>
                    <a:pt x="67" y="734"/>
                    <a:pt x="34" y="434"/>
                    <a:pt x="34" y="434"/>
                  </a:cubicBezTo>
                  <a:cubicBezTo>
                    <a:pt x="0" y="534"/>
                    <a:pt x="0" y="601"/>
                    <a:pt x="34" y="668"/>
                  </a:cubicBezTo>
                  <a:cubicBezTo>
                    <a:pt x="34" y="868"/>
                    <a:pt x="67" y="1068"/>
                    <a:pt x="100" y="1268"/>
                  </a:cubicBezTo>
                  <a:cubicBezTo>
                    <a:pt x="234" y="2035"/>
                    <a:pt x="467" y="2736"/>
                    <a:pt x="801" y="3436"/>
                  </a:cubicBezTo>
                  <a:cubicBezTo>
                    <a:pt x="1301" y="4437"/>
                    <a:pt x="2035" y="5304"/>
                    <a:pt x="2936" y="6005"/>
                  </a:cubicBezTo>
                  <a:cubicBezTo>
                    <a:pt x="4032" y="6811"/>
                    <a:pt x="5346" y="7274"/>
                    <a:pt x="6698" y="7274"/>
                  </a:cubicBezTo>
                  <a:cubicBezTo>
                    <a:pt x="6745" y="7274"/>
                    <a:pt x="6792" y="7273"/>
                    <a:pt x="6839" y="7272"/>
                  </a:cubicBezTo>
                  <a:cubicBezTo>
                    <a:pt x="6885" y="7273"/>
                    <a:pt x="6932" y="7274"/>
                    <a:pt x="6979" y="7274"/>
                  </a:cubicBezTo>
                  <a:cubicBezTo>
                    <a:pt x="8331" y="7274"/>
                    <a:pt x="9643" y="6807"/>
                    <a:pt x="10675" y="5905"/>
                  </a:cubicBezTo>
                  <a:cubicBezTo>
                    <a:pt x="11509" y="5171"/>
                    <a:pt x="12109" y="4170"/>
                    <a:pt x="12376" y="3036"/>
                  </a:cubicBezTo>
                  <a:cubicBezTo>
                    <a:pt x="12543" y="2302"/>
                    <a:pt x="12543" y="1535"/>
                    <a:pt x="12376" y="801"/>
                  </a:cubicBezTo>
                  <a:cubicBezTo>
                    <a:pt x="12309" y="601"/>
                    <a:pt x="12242" y="401"/>
                    <a:pt x="12176" y="201"/>
                  </a:cubicBezTo>
                  <a:cubicBezTo>
                    <a:pt x="12142" y="134"/>
                    <a:pt x="12109" y="67"/>
                    <a:pt x="12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9"/>
            <p:cNvSpPr/>
            <p:nvPr/>
          </p:nvSpPr>
          <p:spPr>
            <a:xfrm>
              <a:off x="4991225" y="2179925"/>
              <a:ext cx="50900" cy="52150"/>
            </a:xfrm>
            <a:custGeom>
              <a:avLst/>
              <a:gdLst/>
              <a:ahLst/>
              <a:cxnLst/>
              <a:rect l="l" t="t" r="r" b="b"/>
              <a:pathLst>
                <a:path w="2036" h="2086" extrusionOk="0">
                  <a:moveTo>
                    <a:pt x="1602" y="0"/>
                  </a:moveTo>
                  <a:cubicBezTo>
                    <a:pt x="1535" y="0"/>
                    <a:pt x="1469" y="17"/>
                    <a:pt x="1402" y="50"/>
                  </a:cubicBezTo>
                  <a:cubicBezTo>
                    <a:pt x="1302" y="84"/>
                    <a:pt x="1202" y="184"/>
                    <a:pt x="1102" y="284"/>
                  </a:cubicBezTo>
                  <a:cubicBezTo>
                    <a:pt x="601" y="784"/>
                    <a:pt x="234" y="1418"/>
                    <a:pt x="1" y="2085"/>
                  </a:cubicBezTo>
                  <a:lnTo>
                    <a:pt x="2036" y="1885"/>
                  </a:lnTo>
                  <a:cubicBezTo>
                    <a:pt x="2036" y="1485"/>
                    <a:pt x="2002" y="1018"/>
                    <a:pt x="2002" y="584"/>
                  </a:cubicBezTo>
                  <a:cubicBezTo>
                    <a:pt x="2036" y="384"/>
                    <a:pt x="1936" y="184"/>
                    <a:pt x="1802" y="50"/>
                  </a:cubicBezTo>
                  <a:cubicBezTo>
                    <a:pt x="1735" y="17"/>
                    <a:pt x="1669" y="0"/>
                    <a:pt x="16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9"/>
            <p:cNvSpPr/>
            <p:nvPr/>
          </p:nvSpPr>
          <p:spPr>
            <a:xfrm>
              <a:off x="5173875" y="2008550"/>
              <a:ext cx="40875" cy="161800"/>
            </a:xfrm>
            <a:custGeom>
              <a:avLst/>
              <a:gdLst/>
              <a:ahLst/>
              <a:cxnLst/>
              <a:rect l="l" t="t" r="r" b="b"/>
              <a:pathLst>
                <a:path w="1635" h="6472" extrusionOk="0">
                  <a:moveTo>
                    <a:pt x="0" y="0"/>
                  </a:moveTo>
                  <a:cubicBezTo>
                    <a:pt x="867" y="2869"/>
                    <a:pt x="601" y="4504"/>
                    <a:pt x="100" y="6472"/>
                  </a:cubicBezTo>
                  <a:lnTo>
                    <a:pt x="200" y="6205"/>
                  </a:lnTo>
                  <a:cubicBezTo>
                    <a:pt x="767" y="5037"/>
                    <a:pt x="1635" y="4337"/>
                    <a:pt x="1468" y="3169"/>
                  </a:cubicBezTo>
                  <a:cubicBezTo>
                    <a:pt x="1268" y="1968"/>
                    <a:pt x="767" y="90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9"/>
            <p:cNvSpPr/>
            <p:nvPr/>
          </p:nvSpPr>
          <p:spPr>
            <a:xfrm>
              <a:off x="4842800" y="4489500"/>
              <a:ext cx="266050" cy="488700"/>
            </a:xfrm>
            <a:custGeom>
              <a:avLst/>
              <a:gdLst/>
              <a:ahLst/>
              <a:cxnLst/>
              <a:rect l="l" t="t" r="r" b="b"/>
              <a:pathLst>
                <a:path w="10642" h="19548" extrusionOk="0">
                  <a:moveTo>
                    <a:pt x="0" y="0"/>
                  </a:moveTo>
                  <a:lnTo>
                    <a:pt x="1268" y="19447"/>
                  </a:lnTo>
                  <a:lnTo>
                    <a:pt x="9407" y="19547"/>
                  </a:lnTo>
                  <a:lnTo>
                    <a:pt x="10641" y="834"/>
                  </a:lnTo>
                  <a:lnTo>
                    <a:pt x="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9"/>
            <p:cNvSpPr/>
            <p:nvPr/>
          </p:nvSpPr>
          <p:spPr>
            <a:xfrm>
              <a:off x="4859475" y="4911450"/>
              <a:ext cx="455350" cy="154300"/>
            </a:xfrm>
            <a:custGeom>
              <a:avLst/>
              <a:gdLst/>
              <a:ahLst/>
              <a:cxnLst/>
              <a:rect l="l" t="t" r="r" b="b"/>
              <a:pathLst>
                <a:path w="18214" h="6172" extrusionOk="0">
                  <a:moveTo>
                    <a:pt x="301" y="1"/>
                  </a:moveTo>
                  <a:lnTo>
                    <a:pt x="0" y="6072"/>
                  </a:lnTo>
                  <a:lnTo>
                    <a:pt x="18213" y="6172"/>
                  </a:lnTo>
                  <a:cubicBezTo>
                    <a:pt x="18147" y="4437"/>
                    <a:pt x="8974" y="735"/>
                    <a:pt x="8974" y="735"/>
                  </a:cubicBezTo>
                  <a:lnTo>
                    <a:pt x="8974" y="201"/>
                  </a:lnTo>
                  <a:cubicBezTo>
                    <a:pt x="7646" y="770"/>
                    <a:pt x="6237" y="1054"/>
                    <a:pt x="4833" y="1054"/>
                  </a:cubicBezTo>
                  <a:cubicBezTo>
                    <a:pt x="3274" y="1054"/>
                    <a:pt x="1723" y="703"/>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9"/>
            <p:cNvSpPr/>
            <p:nvPr/>
          </p:nvSpPr>
          <p:spPr>
            <a:xfrm>
              <a:off x="4898675" y="4959625"/>
              <a:ext cx="37550" cy="34725"/>
            </a:xfrm>
            <a:custGeom>
              <a:avLst/>
              <a:gdLst/>
              <a:ahLst/>
              <a:cxnLst/>
              <a:rect l="l" t="t" r="r" b="b"/>
              <a:pathLst>
                <a:path w="1502" h="1389" extrusionOk="0">
                  <a:moveTo>
                    <a:pt x="768" y="0"/>
                  </a:moveTo>
                  <a:cubicBezTo>
                    <a:pt x="690" y="0"/>
                    <a:pt x="611" y="14"/>
                    <a:pt x="534" y="42"/>
                  </a:cubicBezTo>
                  <a:lnTo>
                    <a:pt x="567" y="42"/>
                  </a:lnTo>
                  <a:cubicBezTo>
                    <a:pt x="200" y="142"/>
                    <a:pt x="0" y="476"/>
                    <a:pt x="34" y="876"/>
                  </a:cubicBezTo>
                  <a:cubicBezTo>
                    <a:pt x="121" y="1196"/>
                    <a:pt x="411" y="1389"/>
                    <a:pt x="727" y="1389"/>
                  </a:cubicBezTo>
                  <a:cubicBezTo>
                    <a:pt x="774" y="1389"/>
                    <a:pt x="821" y="1385"/>
                    <a:pt x="868" y="1376"/>
                  </a:cubicBezTo>
                  <a:cubicBezTo>
                    <a:pt x="1268" y="1276"/>
                    <a:pt x="1501" y="876"/>
                    <a:pt x="1435" y="476"/>
                  </a:cubicBezTo>
                  <a:cubicBezTo>
                    <a:pt x="1329" y="186"/>
                    <a:pt x="1058" y="0"/>
                    <a:pt x="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9"/>
            <p:cNvSpPr/>
            <p:nvPr/>
          </p:nvSpPr>
          <p:spPr>
            <a:xfrm>
              <a:off x="4859475" y="5026550"/>
              <a:ext cx="457850" cy="39200"/>
            </a:xfrm>
            <a:custGeom>
              <a:avLst/>
              <a:gdLst/>
              <a:ahLst/>
              <a:cxnLst/>
              <a:rect l="l" t="t" r="r" b="b"/>
              <a:pathLst>
                <a:path w="18314" h="1568" extrusionOk="0">
                  <a:moveTo>
                    <a:pt x="67" y="0"/>
                  </a:moveTo>
                  <a:lnTo>
                    <a:pt x="0" y="1468"/>
                  </a:lnTo>
                  <a:lnTo>
                    <a:pt x="18213" y="1568"/>
                  </a:lnTo>
                  <a:cubicBezTo>
                    <a:pt x="18314" y="1001"/>
                    <a:pt x="17513" y="634"/>
                    <a:pt x="17513" y="63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9"/>
            <p:cNvSpPr/>
            <p:nvPr/>
          </p:nvSpPr>
          <p:spPr>
            <a:xfrm>
              <a:off x="5042100" y="4929425"/>
              <a:ext cx="43400" cy="27975"/>
            </a:xfrm>
            <a:custGeom>
              <a:avLst/>
              <a:gdLst/>
              <a:ahLst/>
              <a:cxnLst/>
              <a:rect l="l" t="t" r="r" b="b"/>
              <a:pathLst>
                <a:path w="1736" h="1119" extrusionOk="0">
                  <a:moveTo>
                    <a:pt x="1472" y="1"/>
                  </a:moveTo>
                  <a:cubicBezTo>
                    <a:pt x="1266" y="1"/>
                    <a:pt x="967" y="62"/>
                    <a:pt x="668" y="249"/>
                  </a:cubicBezTo>
                  <a:cubicBezTo>
                    <a:pt x="134" y="583"/>
                    <a:pt x="1" y="1083"/>
                    <a:pt x="67" y="1116"/>
                  </a:cubicBezTo>
                  <a:cubicBezTo>
                    <a:pt x="72" y="1118"/>
                    <a:pt x="76" y="1119"/>
                    <a:pt x="81" y="1119"/>
                  </a:cubicBezTo>
                  <a:cubicBezTo>
                    <a:pt x="188" y="1119"/>
                    <a:pt x="420" y="770"/>
                    <a:pt x="835" y="483"/>
                  </a:cubicBezTo>
                  <a:cubicBezTo>
                    <a:pt x="1268" y="216"/>
                    <a:pt x="1735" y="182"/>
                    <a:pt x="1735" y="82"/>
                  </a:cubicBezTo>
                  <a:cubicBezTo>
                    <a:pt x="1735" y="38"/>
                    <a:pt x="1632" y="1"/>
                    <a:pt x="1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9"/>
            <p:cNvSpPr/>
            <p:nvPr/>
          </p:nvSpPr>
          <p:spPr>
            <a:xfrm>
              <a:off x="5100475" y="4950825"/>
              <a:ext cx="32550" cy="34875"/>
            </a:xfrm>
            <a:custGeom>
              <a:avLst/>
              <a:gdLst/>
              <a:ahLst/>
              <a:cxnLst/>
              <a:rect l="l" t="t" r="r" b="b"/>
              <a:pathLst>
                <a:path w="1302" h="1395" extrusionOk="0">
                  <a:moveTo>
                    <a:pt x="1216" y="0"/>
                  </a:moveTo>
                  <a:cubicBezTo>
                    <a:pt x="1049" y="0"/>
                    <a:pt x="670" y="99"/>
                    <a:pt x="368" y="427"/>
                  </a:cubicBezTo>
                  <a:cubicBezTo>
                    <a:pt x="1" y="894"/>
                    <a:pt x="34" y="1395"/>
                    <a:pt x="134" y="1395"/>
                  </a:cubicBezTo>
                  <a:cubicBezTo>
                    <a:pt x="234" y="1395"/>
                    <a:pt x="301" y="994"/>
                    <a:pt x="634" y="627"/>
                  </a:cubicBezTo>
                  <a:cubicBezTo>
                    <a:pt x="935" y="260"/>
                    <a:pt x="1302" y="94"/>
                    <a:pt x="1302" y="27"/>
                  </a:cubicBezTo>
                  <a:cubicBezTo>
                    <a:pt x="1302" y="11"/>
                    <a:pt x="1270" y="0"/>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9"/>
            <p:cNvSpPr/>
            <p:nvPr/>
          </p:nvSpPr>
          <p:spPr>
            <a:xfrm>
              <a:off x="5154675" y="4970325"/>
              <a:ext cx="23375" cy="38725"/>
            </a:xfrm>
            <a:custGeom>
              <a:avLst/>
              <a:gdLst/>
              <a:ahLst/>
              <a:cxnLst/>
              <a:rect l="l" t="t" r="r" b="b"/>
              <a:pathLst>
                <a:path w="935" h="1549" extrusionOk="0">
                  <a:moveTo>
                    <a:pt x="868" y="0"/>
                  </a:moveTo>
                  <a:cubicBezTo>
                    <a:pt x="760" y="0"/>
                    <a:pt x="436" y="184"/>
                    <a:pt x="234" y="615"/>
                  </a:cubicBezTo>
                  <a:cubicBezTo>
                    <a:pt x="1" y="1115"/>
                    <a:pt x="101" y="1549"/>
                    <a:pt x="201" y="1549"/>
                  </a:cubicBezTo>
                  <a:cubicBezTo>
                    <a:pt x="301" y="1515"/>
                    <a:pt x="301" y="1148"/>
                    <a:pt x="501" y="748"/>
                  </a:cubicBezTo>
                  <a:cubicBezTo>
                    <a:pt x="701" y="348"/>
                    <a:pt x="935" y="81"/>
                    <a:pt x="902" y="14"/>
                  </a:cubicBezTo>
                  <a:cubicBezTo>
                    <a:pt x="897" y="5"/>
                    <a:pt x="885" y="0"/>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9"/>
            <p:cNvSpPr/>
            <p:nvPr/>
          </p:nvSpPr>
          <p:spPr>
            <a:xfrm>
              <a:off x="4602700" y="987775"/>
              <a:ext cx="576200" cy="523150"/>
            </a:xfrm>
            <a:custGeom>
              <a:avLst/>
              <a:gdLst/>
              <a:ahLst/>
              <a:cxnLst/>
              <a:rect l="l" t="t" r="r" b="b"/>
              <a:pathLst>
                <a:path w="23048" h="20926" extrusionOk="0">
                  <a:moveTo>
                    <a:pt x="14997" y="1"/>
                  </a:moveTo>
                  <a:cubicBezTo>
                    <a:pt x="14678" y="1"/>
                    <a:pt x="14357" y="34"/>
                    <a:pt x="14041" y="102"/>
                  </a:cubicBezTo>
                  <a:cubicBezTo>
                    <a:pt x="12773" y="369"/>
                    <a:pt x="11606" y="769"/>
                    <a:pt x="10472" y="1370"/>
                  </a:cubicBezTo>
                  <a:cubicBezTo>
                    <a:pt x="9651" y="538"/>
                    <a:pt x="8625" y="159"/>
                    <a:pt x="7617" y="159"/>
                  </a:cubicBezTo>
                  <a:cubicBezTo>
                    <a:pt x="5756" y="159"/>
                    <a:pt x="3958" y="1451"/>
                    <a:pt x="3633" y="3571"/>
                  </a:cubicBezTo>
                  <a:cubicBezTo>
                    <a:pt x="3429" y="3523"/>
                    <a:pt x="3227" y="3500"/>
                    <a:pt x="3029" y="3500"/>
                  </a:cubicBezTo>
                  <a:cubicBezTo>
                    <a:pt x="1331" y="3500"/>
                    <a:pt x="0" y="5203"/>
                    <a:pt x="598" y="6907"/>
                  </a:cubicBezTo>
                  <a:lnTo>
                    <a:pt x="6235" y="8909"/>
                  </a:lnTo>
                  <a:lnTo>
                    <a:pt x="12406" y="19750"/>
                  </a:lnTo>
                  <a:cubicBezTo>
                    <a:pt x="13321" y="20534"/>
                    <a:pt x="14460" y="20926"/>
                    <a:pt x="15600" y="20926"/>
                  </a:cubicBezTo>
                  <a:cubicBezTo>
                    <a:pt x="16787" y="20926"/>
                    <a:pt x="17975" y="20500"/>
                    <a:pt x="18911" y="19650"/>
                  </a:cubicBezTo>
                  <a:cubicBezTo>
                    <a:pt x="20746" y="17982"/>
                    <a:pt x="21046" y="15213"/>
                    <a:pt x="19645" y="13178"/>
                  </a:cubicBezTo>
                  <a:cubicBezTo>
                    <a:pt x="19978" y="12878"/>
                    <a:pt x="20279" y="12511"/>
                    <a:pt x="20512" y="12111"/>
                  </a:cubicBezTo>
                  <a:cubicBezTo>
                    <a:pt x="21513" y="11544"/>
                    <a:pt x="22213" y="10576"/>
                    <a:pt x="22514" y="9442"/>
                  </a:cubicBezTo>
                  <a:cubicBezTo>
                    <a:pt x="23047" y="7074"/>
                    <a:pt x="21179" y="4439"/>
                    <a:pt x="18778" y="4138"/>
                  </a:cubicBezTo>
                  <a:cubicBezTo>
                    <a:pt x="19245" y="2971"/>
                    <a:pt x="18677" y="1570"/>
                    <a:pt x="17643" y="803"/>
                  </a:cubicBezTo>
                  <a:cubicBezTo>
                    <a:pt x="16849" y="282"/>
                    <a:pt x="15926" y="1"/>
                    <a:pt x="149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9"/>
            <p:cNvSpPr/>
            <p:nvPr/>
          </p:nvSpPr>
          <p:spPr>
            <a:xfrm>
              <a:off x="4627650" y="1088450"/>
              <a:ext cx="419400" cy="712100"/>
            </a:xfrm>
            <a:custGeom>
              <a:avLst/>
              <a:gdLst/>
              <a:ahLst/>
              <a:cxnLst/>
              <a:rect l="l" t="t" r="r" b="b"/>
              <a:pathLst>
                <a:path w="16776" h="28484" extrusionOk="0">
                  <a:moveTo>
                    <a:pt x="9797" y="0"/>
                  </a:moveTo>
                  <a:cubicBezTo>
                    <a:pt x="9493" y="0"/>
                    <a:pt x="9184" y="46"/>
                    <a:pt x="8873" y="145"/>
                  </a:cubicBezTo>
                  <a:lnTo>
                    <a:pt x="934" y="4048"/>
                  </a:lnTo>
                  <a:cubicBezTo>
                    <a:pt x="134" y="4281"/>
                    <a:pt x="0" y="5048"/>
                    <a:pt x="200" y="5849"/>
                  </a:cubicBezTo>
                  <a:lnTo>
                    <a:pt x="200" y="6283"/>
                  </a:lnTo>
                  <a:lnTo>
                    <a:pt x="3269" y="19058"/>
                  </a:lnTo>
                  <a:lnTo>
                    <a:pt x="4570" y="24762"/>
                  </a:lnTo>
                  <a:cubicBezTo>
                    <a:pt x="5113" y="26964"/>
                    <a:pt x="7074" y="28484"/>
                    <a:pt x="9269" y="28484"/>
                  </a:cubicBezTo>
                  <a:cubicBezTo>
                    <a:pt x="9502" y="28484"/>
                    <a:pt x="9737" y="28467"/>
                    <a:pt x="9974" y="28432"/>
                  </a:cubicBezTo>
                  <a:cubicBezTo>
                    <a:pt x="12609" y="28065"/>
                    <a:pt x="14444" y="25630"/>
                    <a:pt x="14077" y="22961"/>
                  </a:cubicBezTo>
                  <a:cubicBezTo>
                    <a:pt x="14077" y="22894"/>
                    <a:pt x="14044" y="22794"/>
                    <a:pt x="14044" y="22694"/>
                  </a:cubicBezTo>
                  <a:cubicBezTo>
                    <a:pt x="13679" y="20938"/>
                    <a:pt x="13446" y="19742"/>
                    <a:pt x="13443" y="19726"/>
                  </a:cubicBezTo>
                  <a:lnTo>
                    <a:pt x="13443" y="19726"/>
                  </a:lnTo>
                  <a:cubicBezTo>
                    <a:pt x="13443" y="19726"/>
                    <a:pt x="13444" y="19726"/>
                    <a:pt x="13445" y="19726"/>
                  </a:cubicBezTo>
                  <a:cubicBezTo>
                    <a:pt x="13525" y="19726"/>
                    <a:pt x="16776" y="18400"/>
                    <a:pt x="16545" y="13788"/>
                  </a:cubicBezTo>
                  <a:cubicBezTo>
                    <a:pt x="16412" y="11486"/>
                    <a:pt x="15545" y="7850"/>
                    <a:pt x="14711" y="4915"/>
                  </a:cubicBezTo>
                  <a:cubicBezTo>
                    <a:pt x="14064" y="2561"/>
                    <a:pt x="12067" y="0"/>
                    <a:pt x="9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9"/>
            <p:cNvSpPr/>
            <p:nvPr/>
          </p:nvSpPr>
          <p:spPr>
            <a:xfrm>
              <a:off x="4965375" y="1277300"/>
              <a:ext cx="31725" cy="28625"/>
            </a:xfrm>
            <a:custGeom>
              <a:avLst/>
              <a:gdLst/>
              <a:ahLst/>
              <a:cxnLst/>
              <a:rect l="l" t="t" r="r" b="b"/>
              <a:pathLst>
                <a:path w="1269" h="1145" extrusionOk="0">
                  <a:moveTo>
                    <a:pt x="664" y="0"/>
                  </a:moveTo>
                  <a:cubicBezTo>
                    <a:pt x="609" y="0"/>
                    <a:pt x="554" y="10"/>
                    <a:pt x="501" y="29"/>
                  </a:cubicBezTo>
                  <a:cubicBezTo>
                    <a:pt x="168" y="96"/>
                    <a:pt x="1" y="396"/>
                    <a:pt x="68" y="730"/>
                  </a:cubicBezTo>
                  <a:cubicBezTo>
                    <a:pt x="153" y="986"/>
                    <a:pt x="384" y="1145"/>
                    <a:pt x="636" y="1145"/>
                  </a:cubicBezTo>
                  <a:cubicBezTo>
                    <a:pt x="679" y="1145"/>
                    <a:pt x="724" y="1140"/>
                    <a:pt x="768" y="1130"/>
                  </a:cubicBezTo>
                  <a:cubicBezTo>
                    <a:pt x="1068" y="1030"/>
                    <a:pt x="1268" y="730"/>
                    <a:pt x="1202" y="430"/>
                  </a:cubicBezTo>
                  <a:cubicBezTo>
                    <a:pt x="1202" y="430"/>
                    <a:pt x="1168" y="396"/>
                    <a:pt x="1168" y="396"/>
                  </a:cubicBezTo>
                  <a:cubicBezTo>
                    <a:pt x="1115" y="155"/>
                    <a:pt x="889" y="0"/>
                    <a:pt x="6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9"/>
            <p:cNvSpPr/>
            <p:nvPr/>
          </p:nvSpPr>
          <p:spPr>
            <a:xfrm>
              <a:off x="4927025" y="1255775"/>
              <a:ext cx="59225" cy="22450"/>
            </a:xfrm>
            <a:custGeom>
              <a:avLst/>
              <a:gdLst/>
              <a:ahLst/>
              <a:cxnLst/>
              <a:rect l="l" t="t" r="r" b="b"/>
              <a:pathLst>
                <a:path w="2369" h="898" extrusionOk="0">
                  <a:moveTo>
                    <a:pt x="1475" y="0"/>
                  </a:moveTo>
                  <a:cubicBezTo>
                    <a:pt x="1351" y="0"/>
                    <a:pt x="1226" y="19"/>
                    <a:pt x="1101" y="57"/>
                  </a:cubicBezTo>
                  <a:cubicBezTo>
                    <a:pt x="768" y="123"/>
                    <a:pt x="501" y="257"/>
                    <a:pt x="267" y="524"/>
                  </a:cubicBezTo>
                  <a:cubicBezTo>
                    <a:pt x="100" y="690"/>
                    <a:pt x="0" y="824"/>
                    <a:pt x="100" y="890"/>
                  </a:cubicBezTo>
                  <a:cubicBezTo>
                    <a:pt x="106" y="895"/>
                    <a:pt x="113" y="898"/>
                    <a:pt x="121" y="898"/>
                  </a:cubicBezTo>
                  <a:cubicBezTo>
                    <a:pt x="229" y="898"/>
                    <a:pt x="613" y="544"/>
                    <a:pt x="1168" y="390"/>
                  </a:cubicBezTo>
                  <a:cubicBezTo>
                    <a:pt x="1316" y="359"/>
                    <a:pt x="1457" y="348"/>
                    <a:pt x="1587" y="348"/>
                  </a:cubicBezTo>
                  <a:cubicBezTo>
                    <a:pt x="1909" y="348"/>
                    <a:pt x="2162" y="416"/>
                    <a:pt x="2288" y="416"/>
                  </a:cubicBezTo>
                  <a:cubicBezTo>
                    <a:pt x="2329" y="416"/>
                    <a:pt x="2356" y="409"/>
                    <a:pt x="2369" y="390"/>
                  </a:cubicBezTo>
                  <a:cubicBezTo>
                    <a:pt x="2369" y="357"/>
                    <a:pt x="2302" y="257"/>
                    <a:pt x="2069" y="157"/>
                  </a:cubicBezTo>
                  <a:cubicBezTo>
                    <a:pt x="1881" y="52"/>
                    <a:pt x="1680" y="0"/>
                    <a:pt x="14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9"/>
            <p:cNvSpPr/>
            <p:nvPr/>
          </p:nvSpPr>
          <p:spPr>
            <a:xfrm>
              <a:off x="4813600" y="1311850"/>
              <a:ext cx="31725" cy="28550"/>
            </a:xfrm>
            <a:custGeom>
              <a:avLst/>
              <a:gdLst/>
              <a:ahLst/>
              <a:cxnLst/>
              <a:rect l="l" t="t" r="r" b="b"/>
              <a:pathLst>
                <a:path w="1269" h="1142" extrusionOk="0">
                  <a:moveTo>
                    <a:pt x="633" y="0"/>
                  </a:moveTo>
                  <a:cubicBezTo>
                    <a:pt x="590" y="0"/>
                    <a:pt x="545" y="5"/>
                    <a:pt x="501" y="15"/>
                  </a:cubicBezTo>
                  <a:cubicBezTo>
                    <a:pt x="201" y="115"/>
                    <a:pt x="1" y="415"/>
                    <a:pt x="68" y="716"/>
                  </a:cubicBezTo>
                  <a:cubicBezTo>
                    <a:pt x="150" y="963"/>
                    <a:pt x="368" y="1142"/>
                    <a:pt x="628" y="1142"/>
                  </a:cubicBezTo>
                  <a:cubicBezTo>
                    <a:pt x="684" y="1142"/>
                    <a:pt x="742" y="1134"/>
                    <a:pt x="801" y="1116"/>
                  </a:cubicBezTo>
                  <a:cubicBezTo>
                    <a:pt x="1102" y="1016"/>
                    <a:pt x="1268" y="716"/>
                    <a:pt x="1202" y="415"/>
                  </a:cubicBezTo>
                  <a:cubicBezTo>
                    <a:pt x="1116" y="159"/>
                    <a:pt x="886" y="0"/>
                    <a:pt x="6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9"/>
            <p:cNvSpPr/>
            <p:nvPr/>
          </p:nvSpPr>
          <p:spPr>
            <a:xfrm>
              <a:off x="4776925" y="1293025"/>
              <a:ext cx="60050" cy="21900"/>
            </a:xfrm>
            <a:custGeom>
              <a:avLst/>
              <a:gdLst/>
              <a:ahLst/>
              <a:cxnLst/>
              <a:rect l="l" t="t" r="r" b="b"/>
              <a:pathLst>
                <a:path w="2402" h="876" extrusionOk="0">
                  <a:moveTo>
                    <a:pt x="1443" y="1"/>
                  </a:moveTo>
                  <a:cubicBezTo>
                    <a:pt x="1338" y="1"/>
                    <a:pt x="1234" y="12"/>
                    <a:pt x="1134" y="34"/>
                  </a:cubicBezTo>
                  <a:cubicBezTo>
                    <a:pt x="801" y="101"/>
                    <a:pt x="500" y="268"/>
                    <a:pt x="267" y="501"/>
                  </a:cubicBezTo>
                  <a:cubicBezTo>
                    <a:pt x="100" y="668"/>
                    <a:pt x="0" y="801"/>
                    <a:pt x="100" y="868"/>
                  </a:cubicBezTo>
                  <a:cubicBezTo>
                    <a:pt x="105" y="873"/>
                    <a:pt x="112" y="876"/>
                    <a:pt x="121" y="876"/>
                  </a:cubicBezTo>
                  <a:cubicBezTo>
                    <a:pt x="229" y="876"/>
                    <a:pt x="615" y="524"/>
                    <a:pt x="1201" y="401"/>
                  </a:cubicBezTo>
                  <a:cubicBezTo>
                    <a:pt x="1366" y="355"/>
                    <a:pt x="1523" y="340"/>
                    <a:pt x="1665" y="340"/>
                  </a:cubicBezTo>
                  <a:cubicBezTo>
                    <a:pt x="1975" y="340"/>
                    <a:pt x="2217" y="413"/>
                    <a:pt x="2321" y="413"/>
                  </a:cubicBezTo>
                  <a:cubicBezTo>
                    <a:pt x="2344" y="413"/>
                    <a:pt x="2360" y="410"/>
                    <a:pt x="2368" y="401"/>
                  </a:cubicBezTo>
                  <a:cubicBezTo>
                    <a:pt x="2402" y="334"/>
                    <a:pt x="2302" y="234"/>
                    <a:pt x="2068" y="134"/>
                  </a:cubicBezTo>
                  <a:cubicBezTo>
                    <a:pt x="1868" y="45"/>
                    <a:pt x="1653" y="1"/>
                    <a:pt x="1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9"/>
            <p:cNvSpPr/>
            <p:nvPr/>
          </p:nvSpPr>
          <p:spPr>
            <a:xfrm>
              <a:off x="4878650" y="1273025"/>
              <a:ext cx="73425" cy="127600"/>
            </a:xfrm>
            <a:custGeom>
              <a:avLst/>
              <a:gdLst/>
              <a:ahLst/>
              <a:cxnLst/>
              <a:rect l="l" t="t" r="r" b="b"/>
              <a:pathLst>
                <a:path w="2937" h="5104" extrusionOk="0">
                  <a:moveTo>
                    <a:pt x="67" y="0"/>
                  </a:moveTo>
                  <a:cubicBezTo>
                    <a:pt x="1" y="34"/>
                    <a:pt x="768" y="1368"/>
                    <a:pt x="1769" y="2936"/>
                  </a:cubicBezTo>
                  <a:lnTo>
                    <a:pt x="2502" y="4037"/>
                  </a:lnTo>
                  <a:cubicBezTo>
                    <a:pt x="2603" y="4170"/>
                    <a:pt x="2669" y="4337"/>
                    <a:pt x="2703" y="4504"/>
                  </a:cubicBezTo>
                  <a:cubicBezTo>
                    <a:pt x="2703" y="4604"/>
                    <a:pt x="2569" y="4670"/>
                    <a:pt x="2402" y="4704"/>
                  </a:cubicBezTo>
                  <a:cubicBezTo>
                    <a:pt x="2069" y="4804"/>
                    <a:pt x="1735" y="4937"/>
                    <a:pt x="1435" y="5104"/>
                  </a:cubicBezTo>
                  <a:cubicBezTo>
                    <a:pt x="1769" y="5071"/>
                    <a:pt x="2136" y="5004"/>
                    <a:pt x="2469" y="4904"/>
                  </a:cubicBezTo>
                  <a:cubicBezTo>
                    <a:pt x="2536" y="4870"/>
                    <a:pt x="2636" y="4837"/>
                    <a:pt x="2703" y="4804"/>
                  </a:cubicBezTo>
                  <a:cubicBezTo>
                    <a:pt x="2836" y="4737"/>
                    <a:pt x="2903" y="4637"/>
                    <a:pt x="2936" y="4537"/>
                  </a:cubicBezTo>
                  <a:cubicBezTo>
                    <a:pt x="2936" y="4303"/>
                    <a:pt x="2869" y="4103"/>
                    <a:pt x="2703" y="3936"/>
                  </a:cubicBezTo>
                  <a:lnTo>
                    <a:pt x="2002" y="2802"/>
                  </a:lnTo>
                  <a:cubicBezTo>
                    <a:pt x="1435" y="1835"/>
                    <a:pt x="801" y="9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9"/>
            <p:cNvSpPr/>
            <p:nvPr/>
          </p:nvSpPr>
          <p:spPr>
            <a:xfrm>
              <a:off x="4805275" y="1573225"/>
              <a:ext cx="164300" cy="46800"/>
            </a:xfrm>
            <a:custGeom>
              <a:avLst/>
              <a:gdLst/>
              <a:ahLst/>
              <a:cxnLst/>
              <a:rect l="l" t="t" r="r" b="b"/>
              <a:pathLst>
                <a:path w="6572" h="1872" extrusionOk="0">
                  <a:moveTo>
                    <a:pt x="0" y="1"/>
                  </a:moveTo>
                  <a:cubicBezTo>
                    <a:pt x="0" y="1"/>
                    <a:pt x="1414" y="1872"/>
                    <a:pt x="4277" y="1872"/>
                  </a:cubicBezTo>
                  <a:cubicBezTo>
                    <a:pt x="4959" y="1872"/>
                    <a:pt x="5724" y="1765"/>
                    <a:pt x="6572" y="1502"/>
                  </a:cubicBezTo>
                  <a:lnTo>
                    <a:pt x="6338" y="334"/>
                  </a:lnTo>
                  <a:cubicBezTo>
                    <a:pt x="5491" y="536"/>
                    <a:pt x="4627" y="635"/>
                    <a:pt x="3764" y="635"/>
                  </a:cubicBezTo>
                  <a:cubicBezTo>
                    <a:pt x="2488" y="635"/>
                    <a:pt x="1214" y="419"/>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9"/>
            <p:cNvSpPr/>
            <p:nvPr/>
          </p:nvSpPr>
          <p:spPr>
            <a:xfrm>
              <a:off x="4766900" y="1272600"/>
              <a:ext cx="72575" cy="25525"/>
            </a:xfrm>
            <a:custGeom>
              <a:avLst/>
              <a:gdLst/>
              <a:ahLst/>
              <a:cxnLst/>
              <a:rect l="l" t="t" r="r" b="b"/>
              <a:pathLst>
                <a:path w="2903" h="1021" extrusionOk="0">
                  <a:moveTo>
                    <a:pt x="1886" y="1"/>
                  </a:moveTo>
                  <a:cubicBezTo>
                    <a:pt x="1702" y="1"/>
                    <a:pt x="1519" y="17"/>
                    <a:pt x="1335" y="51"/>
                  </a:cubicBezTo>
                  <a:cubicBezTo>
                    <a:pt x="935" y="151"/>
                    <a:pt x="601" y="318"/>
                    <a:pt x="301" y="551"/>
                  </a:cubicBezTo>
                  <a:cubicBezTo>
                    <a:pt x="68" y="751"/>
                    <a:pt x="1" y="918"/>
                    <a:pt x="34" y="985"/>
                  </a:cubicBezTo>
                  <a:cubicBezTo>
                    <a:pt x="59" y="1010"/>
                    <a:pt x="100" y="1021"/>
                    <a:pt x="155" y="1021"/>
                  </a:cubicBezTo>
                  <a:cubicBezTo>
                    <a:pt x="388" y="1021"/>
                    <a:pt x="873" y="820"/>
                    <a:pt x="1469" y="684"/>
                  </a:cubicBezTo>
                  <a:cubicBezTo>
                    <a:pt x="2202" y="484"/>
                    <a:pt x="2836" y="484"/>
                    <a:pt x="2870" y="318"/>
                  </a:cubicBezTo>
                  <a:cubicBezTo>
                    <a:pt x="2903" y="251"/>
                    <a:pt x="2736" y="117"/>
                    <a:pt x="2436" y="51"/>
                  </a:cubicBezTo>
                  <a:cubicBezTo>
                    <a:pt x="2252" y="17"/>
                    <a:pt x="2069" y="1"/>
                    <a:pt x="18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9"/>
            <p:cNvSpPr/>
            <p:nvPr/>
          </p:nvSpPr>
          <p:spPr>
            <a:xfrm>
              <a:off x="4916175" y="1205475"/>
              <a:ext cx="65075" cy="23550"/>
            </a:xfrm>
            <a:custGeom>
              <a:avLst/>
              <a:gdLst/>
              <a:ahLst/>
              <a:cxnLst/>
              <a:rect l="l" t="t" r="r" b="b"/>
              <a:pathLst>
                <a:path w="2603" h="942" extrusionOk="0">
                  <a:moveTo>
                    <a:pt x="1544" y="0"/>
                  </a:moveTo>
                  <a:cubicBezTo>
                    <a:pt x="1428" y="0"/>
                    <a:pt x="1313" y="11"/>
                    <a:pt x="1202" y="34"/>
                  </a:cubicBezTo>
                  <a:cubicBezTo>
                    <a:pt x="835" y="100"/>
                    <a:pt x="501" y="267"/>
                    <a:pt x="234" y="501"/>
                  </a:cubicBezTo>
                  <a:cubicBezTo>
                    <a:pt x="67" y="668"/>
                    <a:pt x="1" y="834"/>
                    <a:pt x="67" y="901"/>
                  </a:cubicBezTo>
                  <a:cubicBezTo>
                    <a:pt x="96" y="929"/>
                    <a:pt x="141" y="941"/>
                    <a:pt x="200" y="941"/>
                  </a:cubicBezTo>
                  <a:cubicBezTo>
                    <a:pt x="418" y="941"/>
                    <a:pt x="829" y="780"/>
                    <a:pt x="1302" y="701"/>
                  </a:cubicBezTo>
                  <a:cubicBezTo>
                    <a:pt x="1935" y="567"/>
                    <a:pt x="2469" y="601"/>
                    <a:pt x="2569" y="434"/>
                  </a:cubicBezTo>
                  <a:cubicBezTo>
                    <a:pt x="2603" y="367"/>
                    <a:pt x="2503" y="234"/>
                    <a:pt x="2236" y="134"/>
                  </a:cubicBezTo>
                  <a:cubicBezTo>
                    <a:pt x="2013" y="45"/>
                    <a:pt x="1776" y="0"/>
                    <a:pt x="15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9"/>
            <p:cNvSpPr/>
            <p:nvPr/>
          </p:nvSpPr>
          <p:spPr>
            <a:xfrm>
              <a:off x="4694350" y="1062300"/>
              <a:ext cx="389475" cy="176775"/>
            </a:xfrm>
            <a:custGeom>
              <a:avLst/>
              <a:gdLst/>
              <a:ahLst/>
              <a:cxnLst/>
              <a:rect l="l" t="t" r="r" b="b"/>
              <a:pathLst>
                <a:path w="15579" h="7071" extrusionOk="0">
                  <a:moveTo>
                    <a:pt x="8014" y="1"/>
                  </a:moveTo>
                  <a:cubicBezTo>
                    <a:pt x="7890" y="1"/>
                    <a:pt x="7765" y="8"/>
                    <a:pt x="7640" y="23"/>
                  </a:cubicBezTo>
                  <a:cubicBezTo>
                    <a:pt x="6770" y="88"/>
                    <a:pt x="5962" y="525"/>
                    <a:pt x="5067" y="525"/>
                  </a:cubicBezTo>
                  <a:cubicBezTo>
                    <a:pt x="5035" y="525"/>
                    <a:pt x="5003" y="525"/>
                    <a:pt x="4971" y="524"/>
                  </a:cubicBezTo>
                  <a:cubicBezTo>
                    <a:pt x="4304" y="490"/>
                    <a:pt x="3670" y="190"/>
                    <a:pt x="3003" y="190"/>
                  </a:cubicBezTo>
                  <a:cubicBezTo>
                    <a:pt x="1842" y="190"/>
                    <a:pt x="920" y="1120"/>
                    <a:pt x="237" y="2103"/>
                  </a:cubicBezTo>
                  <a:lnTo>
                    <a:pt x="237" y="2103"/>
                  </a:lnTo>
                  <a:cubicBezTo>
                    <a:pt x="236" y="2099"/>
                    <a:pt x="235" y="2095"/>
                    <a:pt x="234" y="2091"/>
                  </a:cubicBezTo>
                  <a:lnTo>
                    <a:pt x="1" y="2458"/>
                  </a:lnTo>
                  <a:cubicBezTo>
                    <a:pt x="76" y="2340"/>
                    <a:pt x="155" y="2221"/>
                    <a:pt x="237" y="2103"/>
                  </a:cubicBezTo>
                  <a:lnTo>
                    <a:pt x="237" y="2103"/>
                  </a:lnTo>
                  <a:cubicBezTo>
                    <a:pt x="555" y="3614"/>
                    <a:pt x="1871" y="4593"/>
                    <a:pt x="3291" y="4593"/>
                  </a:cubicBezTo>
                  <a:cubicBezTo>
                    <a:pt x="3682" y="4593"/>
                    <a:pt x="4082" y="4518"/>
                    <a:pt x="4471" y="4360"/>
                  </a:cubicBezTo>
                  <a:cubicBezTo>
                    <a:pt x="5004" y="4146"/>
                    <a:pt x="5559" y="3783"/>
                    <a:pt x="6102" y="3783"/>
                  </a:cubicBezTo>
                  <a:cubicBezTo>
                    <a:pt x="6237" y="3783"/>
                    <a:pt x="6372" y="3806"/>
                    <a:pt x="6505" y="3859"/>
                  </a:cubicBezTo>
                  <a:cubicBezTo>
                    <a:pt x="7173" y="4093"/>
                    <a:pt x="7439" y="5027"/>
                    <a:pt x="8073" y="5394"/>
                  </a:cubicBezTo>
                  <a:cubicBezTo>
                    <a:pt x="8289" y="5517"/>
                    <a:pt x="8516" y="5564"/>
                    <a:pt x="8752" y="5564"/>
                  </a:cubicBezTo>
                  <a:cubicBezTo>
                    <a:pt x="9502" y="5564"/>
                    <a:pt x="10331" y="5090"/>
                    <a:pt x="11096" y="5090"/>
                  </a:cubicBezTo>
                  <a:cubicBezTo>
                    <a:pt x="11134" y="5090"/>
                    <a:pt x="11171" y="5091"/>
                    <a:pt x="11209" y="5094"/>
                  </a:cubicBezTo>
                  <a:cubicBezTo>
                    <a:pt x="12043" y="5160"/>
                    <a:pt x="12676" y="5827"/>
                    <a:pt x="13310" y="6361"/>
                  </a:cubicBezTo>
                  <a:cubicBezTo>
                    <a:pt x="13798" y="6751"/>
                    <a:pt x="14393" y="7070"/>
                    <a:pt x="14964" y="7070"/>
                  </a:cubicBezTo>
                  <a:cubicBezTo>
                    <a:pt x="15174" y="7070"/>
                    <a:pt x="15381" y="7027"/>
                    <a:pt x="15579" y="6928"/>
                  </a:cubicBezTo>
                  <a:cubicBezTo>
                    <a:pt x="15412" y="6228"/>
                    <a:pt x="15178" y="5527"/>
                    <a:pt x="14845" y="4893"/>
                  </a:cubicBezTo>
                  <a:cubicBezTo>
                    <a:pt x="14511" y="4260"/>
                    <a:pt x="13977" y="3759"/>
                    <a:pt x="13310" y="3459"/>
                  </a:cubicBezTo>
                  <a:cubicBezTo>
                    <a:pt x="12943" y="3326"/>
                    <a:pt x="12576" y="3259"/>
                    <a:pt x="12209" y="3092"/>
                  </a:cubicBezTo>
                  <a:cubicBezTo>
                    <a:pt x="11442" y="2692"/>
                    <a:pt x="11109" y="1825"/>
                    <a:pt x="10575" y="1191"/>
                  </a:cubicBezTo>
                  <a:cubicBezTo>
                    <a:pt x="9925" y="452"/>
                    <a:pt x="8986" y="1"/>
                    <a:pt x="80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9"/>
            <p:cNvSpPr/>
            <p:nvPr/>
          </p:nvSpPr>
          <p:spPr>
            <a:xfrm>
              <a:off x="4532575" y="1094275"/>
              <a:ext cx="283550" cy="469900"/>
            </a:xfrm>
            <a:custGeom>
              <a:avLst/>
              <a:gdLst/>
              <a:ahLst/>
              <a:cxnLst/>
              <a:rect l="l" t="t" r="r" b="b"/>
              <a:pathLst>
                <a:path w="11342" h="18796" extrusionOk="0">
                  <a:moveTo>
                    <a:pt x="6264" y="1"/>
                  </a:moveTo>
                  <a:cubicBezTo>
                    <a:pt x="6023" y="1"/>
                    <a:pt x="5780" y="26"/>
                    <a:pt x="5538" y="79"/>
                  </a:cubicBezTo>
                  <a:cubicBezTo>
                    <a:pt x="4304" y="446"/>
                    <a:pt x="3470" y="1580"/>
                    <a:pt x="3436" y="2847"/>
                  </a:cubicBezTo>
                  <a:cubicBezTo>
                    <a:pt x="1969" y="3214"/>
                    <a:pt x="801" y="4348"/>
                    <a:pt x="401" y="5849"/>
                  </a:cubicBezTo>
                  <a:cubicBezTo>
                    <a:pt x="0" y="7384"/>
                    <a:pt x="401" y="9018"/>
                    <a:pt x="1435" y="10219"/>
                  </a:cubicBezTo>
                  <a:cubicBezTo>
                    <a:pt x="1702" y="10519"/>
                    <a:pt x="1935" y="10853"/>
                    <a:pt x="2135" y="11220"/>
                  </a:cubicBezTo>
                  <a:cubicBezTo>
                    <a:pt x="1835" y="11553"/>
                    <a:pt x="1602" y="11920"/>
                    <a:pt x="1368" y="12321"/>
                  </a:cubicBezTo>
                  <a:cubicBezTo>
                    <a:pt x="434" y="14456"/>
                    <a:pt x="3036" y="15256"/>
                    <a:pt x="3036" y="15256"/>
                  </a:cubicBezTo>
                  <a:cubicBezTo>
                    <a:pt x="3036" y="16657"/>
                    <a:pt x="4337" y="16657"/>
                    <a:pt x="5171" y="16657"/>
                  </a:cubicBezTo>
                  <a:cubicBezTo>
                    <a:pt x="5987" y="16657"/>
                    <a:pt x="6451" y="18795"/>
                    <a:pt x="7095" y="18795"/>
                  </a:cubicBezTo>
                  <a:cubicBezTo>
                    <a:pt x="7110" y="18795"/>
                    <a:pt x="7124" y="18794"/>
                    <a:pt x="7139" y="18792"/>
                  </a:cubicBezTo>
                  <a:lnTo>
                    <a:pt x="6472" y="11887"/>
                  </a:lnTo>
                  <a:lnTo>
                    <a:pt x="6472" y="11887"/>
                  </a:lnTo>
                  <a:cubicBezTo>
                    <a:pt x="6572" y="11920"/>
                    <a:pt x="6672" y="11954"/>
                    <a:pt x="6772" y="11954"/>
                  </a:cubicBezTo>
                  <a:cubicBezTo>
                    <a:pt x="6781" y="11954"/>
                    <a:pt x="6789" y="11954"/>
                    <a:pt x="6798" y="11954"/>
                  </a:cubicBezTo>
                  <a:cubicBezTo>
                    <a:pt x="8335" y="11954"/>
                    <a:pt x="7937" y="8981"/>
                    <a:pt x="7439" y="8218"/>
                  </a:cubicBezTo>
                  <a:cubicBezTo>
                    <a:pt x="7906" y="7617"/>
                    <a:pt x="8306" y="6984"/>
                    <a:pt x="8607" y="6283"/>
                  </a:cubicBezTo>
                  <a:cubicBezTo>
                    <a:pt x="8907" y="5249"/>
                    <a:pt x="8907" y="4148"/>
                    <a:pt x="8673" y="3114"/>
                  </a:cubicBezTo>
                  <a:cubicBezTo>
                    <a:pt x="9207" y="3047"/>
                    <a:pt x="11342" y="1780"/>
                    <a:pt x="11108" y="1780"/>
                  </a:cubicBezTo>
                  <a:cubicBezTo>
                    <a:pt x="10508" y="1713"/>
                    <a:pt x="9274" y="1613"/>
                    <a:pt x="8873" y="1179"/>
                  </a:cubicBezTo>
                  <a:cubicBezTo>
                    <a:pt x="8203" y="428"/>
                    <a:pt x="7252" y="1"/>
                    <a:pt x="62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9"/>
            <p:cNvSpPr/>
            <p:nvPr/>
          </p:nvSpPr>
          <p:spPr>
            <a:xfrm>
              <a:off x="4630150" y="1375525"/>
              <a:ext cx="86325" cy="99550"/>
            </a:xfrm>
            <a:custGeom>
              <a:avLst/>
              <a:gdLst/>
              <a:ahLst/>
              <a:cxnLst/>
              <a:rect l="l" t="t" r="r" b="b"/>
              <a:pathLst>
                <a:path w="3453" h="3982" extrusionOk="0">
                  <a:moveTo>
                    <a:pt x="1472" y="1"/>
                  </a:moveTo>
                  <a:cubicBezTo>
                    <a:pt x="1371" y="1"/>
                    <a:pt x="1269" y="12"/>
                    <a:pt x="1168" y="37"/>
                  </a:cubicBezTo>
                  <a:cubicBezTo>
                    <a:pt x="968" y="70"/>
                    <a:pt x="767" y="170"/>
                    <a:pt x="634" y="303"/>
                  </a:cubicBezTo>
                  <a:cubicBezTo>
                    <a:pt x="200" y="670"/>
                    <a:pt x="0" y="1271"/>
                    <a:pt x="234" y="2272"/>
                  </a:cubicBezTo>
                  <a:cubicBezTo>
                    <a:pt x="576" y="3639"/>
                    <a:pt x="1417" y="3982"/>
                    <a:pt x="2151" y="3982"/>
                  </a:cubicBezTo>
                  <a:cubicBezTo>
                    <a:pt x="2850" y="3982"/>
                    <a:pt x="3452" y="3672"/>
                    <a:pt x="3436" y="3639"/>
                  </a:cubicBezTo>
                  <a:cubicBezTo>
                    <a:pt x="3436" y="3572"/>
                    <a:pt x="3069" y="2138"/>
                    <a:pt x="2769" y="1004"/>
                  </a:cubicBezTo>
                  <a:cubicBezTo>
                    <a:pt x="2626" y="405"/>
                    <a:pt x="2069" y="1"/>
                    <a:pt x="14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9"/>
            <p:cNvSpPr/>
            <p:nvPr/>
          </p:nvSpPr>
          <p:spPr>
            <a:xfrm>
              <a:off x="4651825" y="1395825"/>
              <a:ext cx="38375" cy="59025"/>
            </a:xfrm>
            <a:custGeom>
              <a:avLst/>
              <a:gdLst/>
              <a:ahLst/>
              <a:cxnLst/>
              <a:rect l="l" t="t" r="r" b="b"/>
              <a:pathLst>
                <a:path w="1535" h="2361" extrusionOk="0">
                  <a:moveTo>
                    <a:pt x="580" y="0"/>
                  </a:moveTo>
                  <a:cubicBezTo>
                    <a:pt x="534" y="0"/>
                    <a:pt x="484" y="8"/>
                    <a:pt x="434" y="25"/>
                  </a:cubicBezTo>
                  <a:cubicBezTo>
                    <a:pt x="234" y="125"/>
                    <a:pt x="67" y="325"/>
                    <a:pt x="34" y="559"/>
                  </a:cubicBezTo>
                  <a:cubicBezTo>
                    <a:pt x="1" y="826"/>
                    <a:pt x="1" y="1093"/>
                    <a:pt x="67" y="1359"/>
                  </a:cubicBezTo>
                  <a:cubicBezTo>
                    <a:pt x="167" y="1860"/>
                    <a:pt x="568" y="2260"/>
                    <a:pt x="1035" y="2360"/>
                  </a:cubicBezTo>
                  <a:cubicBezTo>
                    <a:pt x="1201" y="2360"/>
                    <a:pt x="1368" y="2293"/>
                    <a:pt x="1468" y="2160"/>
                  </a:cubicBezTo>
                  <a:cubicBezTo>
                    <a:pt x="1535" y="2093"/>
                    <a:pt x="1535" y="2027"/>
                    <a:pt x="1502" y="2027"/>
                  </a:cubicBezTo>
                  <a:cubicBezTo>
                    <a:pt x="1468" y="2060"/>
                    <a:pt x="1435" y="2093"/>
                    <a:pt x="1402" y="2127"/>
                  </a:cubicBezTo>
                  <a:cubicBezTo>
                    <a:pt x="1301" y="2193"/>
                    <a:pt x="1168" y="2227"/>
                    <a:pt x="1068" y="2227"/>
                  </a:cubicBezTo>
                  <a:cubicBezTo>
                    <a:pt x="634" y="2060"/>
                    <a:pt x="334" y="1726"/>
                    <a:pt x="267" y="1293"/>
                  </a:cubicBezTo>
                  <a:cubicBezTo>
                    <a:pt x="201" y="1093"/>
                    <a:pt x="167" y="826"/>
                    <a:pt x="234" y="592"/>
                  </a:cubicBezTo>
                  <a:cubicBezTo>
                    <a:pt x="234" y="425"/>
                    <a:pt x="334" y="259"/>
                    <a:pt x="468" y="159"/>
                  </a:cubicBezTo>
                  <a:cubicBezTo>
                    <a:pt x="515" y="135"/>
                    <a:pt x="558" y="124"/>
                    <a:pt x="598" y="124"/>
                  </a:cubicBezTo>
                  <a:cubicBezTo>
                    <a:pt x="672" y="124"/>
                    <a:pt x="737" y="161"/>
                    <a:pt x="801" y="225"/>
                  </a:cubicBezTo>
                  <a:cubicBezTo>
                    <a:pt x="834" y="292"/>
                    <a:pt x="834" y="325"/>
                    <a:pt x="868" y="359"/>
                  </a:cubicBezTo>
                  <a:cubicBezTo>
                    <a:pt x="868" y="359"/>
                    <a:pt x="901" y="292"/>
                    <a:pt x="868" y="159"/>
                  </a:cubicBezTo>
                  <a:cubicBezTo>
                    <a:pt x="834" y="125"/>
                    <a:pt x="768" y="59"/>
                    <a:pt x="701" y="25"/>
                  </a:cubicBezTo>
                  <a:cubicBezTo>
                    <a:pt x="668" y="8"/>
                    <a:pt x="626" y="0"/>
                    <a:pt x="5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9"/>
            <p:cNvSpPr/>
            <p:nvPr/>
          </p:nvSpPr>
          <p:spPr>
            <a:xfrm>
              <a:off x="4736050" y="1105400"/>
              <a:ext cx="367800" cy="201825"/>
            </a:xfrm>
            <a:custGeom>
              <a:avLst/>
              <a:gdLst/>
              <a:ahLst/>
              <a:cxnLst/>
              <a:rect l="l" t="t" r="r" b="b"/>
              <a:pathLst>
                <a:path w="14712" h="8073" extrusionOk="0">
                  <a:moveTo>
                    <a:pt x="6539" y="1"/>
                  </a:moveTo>
                  <a:cubicBezTo>
                    <a:pt x="6205" y="1"/>
                    <a:pt x="5905" y="34"/>
                    <a:pt x="5605" y="101"/>
                  </a:cubicBezTo>
                  <a:cubicBezTo>
                    <a:pt x="5038" y="234"/>
                    <a:pt x="4504" y="401"/>
                    <a:pt x="3970" y="634"/>
                  </a:cubicBezTo>
                  <a:cubicBezTo>
                    <a:pt x="3503" y="801"/>
                    <a:pt x="3036" y="968"/>
                    <a:pt x="2569" y="1035"/>
                  </a:cubicBezTo>
                  <a:cubicBezTo>
                    <a:pt x="2373" y="1072"/>
                    <a:pt x="2177" y="1091"/>
                    <a:pt x="1983" y="1091"/>
                  </a:cubicBezTo>
                  <a:cubicBezTo>
                    <a:pt x="1484" y="1091"/>
                    <a:pt x="1000" y="965"/>
                    <a:pt x="568" y="701"/>
                  </a:cubicBezTo>
                  <a:cubicBezTo>
                    <a:pt x="334" y="568"/>
                    <a:pt x="167" y="367"/>
                    <a:pt x="1" y="167"/>
                  </a:cubicBezTo>
                  <a:lnTo>
                    <a:pt x="1" y="167"/>
                  </a:lnTo>
                  <a:cubicBezTo>
                    <a:pt x="1" y="167"/>
                    <a:pt x="34" y="234"/>
                    <a:pt x="101" y="367"/>
                  </a:cubicBezTo>
                  <a:cubicBezTo>
                    <a:pt x="201" y="534"/>
                    <a:pt x="368" y="668"/>
                    <a:pt x="534" y="768"/>
                  </a:cubicBezTo>
                  <a:cubicBezTo>
                    <a:pt x="1008" y="1084"/>
                    <a:pt x="1565" y="1233"/>
                    <a:pt x="2139" y="1233"/>
                  </a:cubicBezTo>
                  <a:cubicBezTo>
                    <a:pt x="2293" y="1233"/>
                    <a:pt x="2448" y="1222"/>
                    <a:pt x="2602" y="1201"/>
                  </a:cubicBezTo>
                  <a:cubicBezTo>
                    <a:pt x="3536" y="1068"/>
                    <a:pt x="4504" y="568"/>
                    <a:pt x="5638" y="301"/>
                  </a:cubicBezTo>
                  <a:cubicBezTo>
                    <a:pt x="5865" y="238"/>
                    <a:pt x="6096" y="208"/>
                    <a:pt x="6327" y="208"/>
                  </a:cubicBezTo>
                  <a:cubicBezTo>
                    <a:pt x="6707" y="208"/>
                    <a:pt x="7086" y="289"/>
                    <a:pt x="7439" y="434"/>
                  </a:cubicBezTo>
                  <a:cubicBezTo>
                    <a:pt x="7739" y="534"/>
                    <a:pt x="8006" y="734"/>
                    <a:pt x="8240" y="968"/>
                  </a:cubicBezTo>
                  <a:cubicBezTo>
                    <a:pt x="8440" y="1201"/>
                    <a:pt x="8573" y="1502"/>
                    <a:pt x="8573" y="1835"/>
                  </a:cubicBezTo>
                  <a:lnTo>
                    <a:pt x="8573" y="2035"/>
                  </a:lnTo>
                  <a:lnTo>
                    <a:pt x="8740" y="1935"/>
                  </a:lnTo>
                  <a:cubicBezTo>
                    <a:pt x="8840" y="1869"/>
                    <a:pt x="8940" y="1802"/>
                    <a:pt x="9074" y="1735"/>
                  </a:cubicBezTo>
                  <a:cubicBezTo>
                    <a:pt x="9174" y="1702"/>
                    <a:pt x="9307" y="1635"/>
                    <a:pt x="9407" y="1602"/>
                  </a:cubicBezTo>
                  <a:cubicBezTo>
                    <a:pt x="9828" y="1454"/>
                    <a:pt x="10262" y="1383"/>
                    <a:pt x="10691" y="1383"/>
                  </a:cubicBezTo>
                  <a:cubicBezTo>
                    <a:pt x="11624" y="1383"/>
                    <a:pt x="12535" y="1719"/>
                    <a:pt x="13243" y="2336"/>
                  </a:cubicBezTo>
                  <a:cubicBezTo>
                    <a:pt x="13677" y="2736"/>
                    <a:pt x="14011" y="3270"/>
                    <a:pt x="14211" y="3837"/>
                  </a:cubicBezTo>
                  <a:cubicBezTo>
                    <a:pt x="14344" y="4337"/>
                    <a:pt x="14411" y="4871"/>
                    <a:pt x="14344" y="5371"/>
                  </a:cubicBezTo>
                  <a:cubicBezTo>
                    <a:pt x="14277" y="6138"/>
                    <a:pt x="13977" y="6872"/>
                    <a:pt x="13510" y="7473"/>
                  </a:cubicBezTo>
                  <a:cubicBezTo>
                    <a:pt x="13343" y="7673"/>
                    <a:pt x="13143" y="7873"/>
                    <a:pt x="12943" y="8073"/>
                  </a:cubicBezTo>
                  <a:cubicBezTo>
                    <a:pt x="12977" y="8040"/>
                    <a:pt x="13043" y="7973"/>
                    <a:pt x="13077" y="7940"/>
                  </a:cubicBezTo>
                  <a:cubicBezTo>
                    <a:pt x="13243" y="7806"/>
                    <a:pt x="13410" y="7673"/>
                    <a:pt x="13544" y="7539"/>
                  </a:cubicBezTo>
                  <a:cubicBezTo>
                    <a:pt x="14411" y="6472"/>
                    <a:pt x="14711" y="5071"/>
                    <a:pt x="14344" y="3770"/>
                  </a:cubicBezTo>
                  <a:cubicBezTo>
                    <a:pt x="14144" y="3169"/>
                    <a:pt x="13810" y="2602"/>
                    <a:pt x="13343" y="2202"/>
                  </a:cubicBezTo>
                  <a:cubicBezTo>
                    <a:pt x="12586" y="1536"/>
                    <a:pt x="11623" y="1171"/>
                    <a:pt x="10639" y="1171"/>
                  </a:cubicBezTo>
                  <a:cubicBezTo>
                    <a:pt x="10193" y="1171"/>
                    <a:pt x="9744" y="1246"/>
                    <a:pt x="9307" y="1402"/>
                  </a:cubicBezTo>
                  <a:cubicBezTo>
                    <a:pt x="9174" y="1435"/>
                    <a:pt x="9040" y="1502"/>
                    <a:pt x="8907" y="1568"/>
                  </a:cubicBezTo>
                  <a:lnTo>
                    <a:pt x="8730" y="1675"/>
                  </a:lnTo>
                  <a:lnTo>
                    <a:pt x="8730" y="1675"/>
                  </a:lnTo>
                  <a:cubicBezTo>
                    <a:pt x="8690" y="1363"/>
                    <a:pt x="8539" y="1062"/>
                    <a:pt x="8340" y="834"/>
                  </a:cubicBezTo>
                  <a:cubicBezTo>
                    <a:pt x="8106" y="568"/>
                    <a:pt x="7840" y="367"/>
                    <a:pt x="7506" y="234"/>
                  </a:cubicBezTo>
                  <a:cubicBezTo>
                    <a:pt x="7206" y="101"/>
                    <a:pt x="6872" y="34"/>
                    <a:pt x="65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9"/>
            <p:cNvSpPr/>
            <p:nvPr/>
          </p:nvSpPr>
          <p:spPr>
            <a:xfrm>
              <a:off x="4745225" y="1031800"/>
              <a:ext cx="300250" cy="57775"/>
            </a:xfrm>
            <a:custGeom>
              <a:avLst/>
              <a:gdLst/>
              <a:ahLst/>
              <a:cxnLst/>
              <a:rect l="l" t="t" r="r" b="b"/>
              <a:pathLst>
                <a:path w="12010" h="2311" extrusionOk="0">
                  <a:moveTo>
                    <a:pt x="6158" y="1"/>
                  </a:moveTo>
                  <a:cubicBezTo>
                    <a:pt x="5750" y="1"/>
                    <a:pt x="5365" y="70"/>
                    <a:pt x="5004" y="209"/>
                  </a:cubicBezTo>
                  <a:cubicBezTo>
                    <a:pt x="4570" y="343"/>
                    <a:pt x="4204" y="543"/>
                    <a:pt x="3837" y="776"/>
                  </a:cubicBezTo>
                  <a:cubicBezTo>
                    <a:pt x="3236" y="1177"/>
                    <a:pt x="2602" y="1510"/>
                    <a:pt x="1935" y="1810"/>
                  </a:cubicBezTo>
                  <a:cubicBezTo>
                    <a:pt x="1558" y="1956"/>
                    <a:pt x="1129" y="2050"/>
                    <a:pt x="717" y="2050"/>
                  </a:cubicBezTo>
                  <a:cubicBezTo>
                    <a:pt x="655" y="2050"/>
                    <a:pt x="595" y="2048"/>
                    <a:pt x="534" y="2044"/>
                  </a:cubicBezTo>
                  <a:cubicBezTo>
                    <a:pt x="201" y="2011"/>
                    <a:pt x="1" y="1944"/>
                    <a:pt x="1" y="1944"/>
                  </a:cubicBezTo>
                  <a:lnTo>
                    <a:pt x="1" y="1944"/>
                  </a:lnTo>
                  <a:cubicBezTo>
                    <a:pt x="1" y="1977"/>
                    <a:pt x="34" y="1977"/>
                    <a:pt x="134" y="2010"/>
                  </a:cubicBezTo>
                  <a:cubicBezTo>
                    <a:pt x="267" y="2077"/>
                    <a:pt x="367" y="2111"/>
                    <a:pt x="501" y="2144"/>
                  </a:cubicBezTo>
                  <a:cubicBezTo>
                    <a:pt x="609" y="2151"/>
                    <a:pt x="716" y="2155"/>
                    <a:pt x="824" y="2155"/>
                  </a:cubicBezTo>
                  <a:cubicBezTo>
                    <a:pt x="1215" y="2155"/>
                    <a:pt x="1602" y="2101"/>
                    <a:pt x="1969" y="1944"/>
                  </a:cubicBezTo>
                  <a:cubicBezTo>
                    <a:pt x="2669" y="1677"/>
                    <a:pt x="3303" y="1343"/>
                    <a:pt x="3937" y="943"/>
                  </a:cubicBezTo>
                  <a:cubicBezTo>
                    <a:pt x="4593" y="474"/>
                    <a:pt x="5397" y="239"/>
                    <a:pt x="6209" y="239"/>
                  </a:cubicBezTo>
                  <a:cubicBezTo>
                    <a:pt x="6263" y="239"/>
                    <a:pt x="6318" y="240"/>
                    <a:pt x="6372" y="243"/>
                  </a:cubicBezTo>
                  <a:cubicBezTo>
                    <a:pt x="7506" y="376"/>
                    <a:pt x="8473" y="1076"/>
                    <a:pt x="8907" y="2144"/>
                  </a:cubicBezTo>
                  <a:lnTo>
                    <a:pt x="8974" y="2311"/>
                  </a:lnTo>
                  <a:lnTo>
                    <a:pt x="9074" y="2144"/>
                  </a:lnTo>
                  <a:cubicBezTo>
                    <a:pt x="9341" y="1777"/>
                    <a:pt x="9707" y="1510"/>
                    <a:pt x="10141" y="1377"/>
                  </a:cubicBezTo>
                  <a:cubicBezTo>
                    <a:pt x="10391" y="1302"/>
                    <a:pt x="10641" y="1264"/>
                    <a:pt x="10892" y="1264"/>
                  </a:cubicBezTo>
                  <a:cubicBezTo>
                    <a:pt x="10975" y="1264"/>
                    <a:pt x="11058" y="1268"/>
                    <a:pt x="11142" y="1277"/>
                  </a:cubicBezTo>
                  <a:cubicBezTo>
                    <a:pt x="11442" y="1343"/>
                    <a:pt x="11742" y="1443"/>
                    <a:pt x="12009" y="1577"/>
                  </a:cubicBezTo>
                  <a:cubicBezTo>
                    <a:pt x="11976" y="1543"/>
                    <a:pt x="11909" y="1477"/>
                    <a:pt x="11842" y="1443"/>
                  </a:cubicBezTo>
                  <a:cubicBezTo>
                    <a:pt x="11642" y="1343"/>
                    <a:pt x="11409" y="1243"/>
                    <a:pt x="11175" y="1210"/>
                  </a:cubicBezTo>
                  <a:cubicBezTo>
                    <a:pt x="11010" y="1180"/>
                    <a:pt x="10845" y="1163"/>
                    <a:pt x="10680" y="1163"/>
                  </a:cubicBezTo>
                  <a:cubicBezTo>
                    <a:pt x="10478" y="1163"/>
                    <a:pt x="10276" y="1188"/>
                    <a:pt x="10074" y="1243"/>
                  </a:cubicBezTo>
                  <a:cubicBezTo>
                    <a:pt x="9663" y="1361"/>
                    <a:pt x="9303" y="1608"/>
                    <a:pt x="9017" y="1940"/>
                  </a:cubicBezTo>
                  <a:lnTo>
                    <a:pt x="9017" y="1940"/>
                  </a:lnTo>
                  <a:cubicBezTo>
                    <a:pt x="8555" y="879"/>
                    <a:pt x="7557" y="137"/>
                    <a:pt x="6405" y="9"/>
                  </a:cubicBezTo>
                  <a:cubicBezTo>
                    <a:pt x="6322" y="4"/>
                    <a:pt x="6239" y="1"/>
                    <a:pt x="61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9"/>
            <p:cNvSpPr/>
            <p:nvPr/>
          </p:nvSpPr>
          <p:spPr>
            <a:xfrm>
              <a:off x="4870325" y="1426250"/>
              <a:ext cx="45050" cy="38375"/>
            </a:xfrm>
            <a:custGeom>
              <a:avLst/>
              <a:gdLst/>
              <a:ahLst/>
              <a:cxnLst/>
              <a:rect l="l" t="t" r="r" b="b"/>
              <a:pathLst>
                <a:path w="1802" h="1535" extrusionOk="0">
                  <a:moveTo>
                    <a:pt x="953" y="1"/>
                  </a:moveTo>
                  <a:cubicBezTo>
                    <a:pt x="913" y="1"/>
                    <a:pt x="873" y="3"/>
                    <a:pt x="834" y="9"/>
                  </a:cubicBezTo>
                  <a:cubicBezTo>
                    <a:pt x="534" y="76"/>
                    <a:pt x="267" y="243"/>
                    <a:pt x="100" y="509"/>
                  </a:cubicBezTo>
                  <a:cubicBezTo>
                    <a:pt x="100" y="543"/>
                    <a:pt x="100" y="543"/>
                    <a:pt x="100" y="543"/>
                  </a:cubicBezTo>
                  <a:cubicBezTo>
                    <a:pt x="33" y="643"/>
                    <a:pt x="0" y="776"/>
                    <a:pt x="0" y="876"/>
                  </a:cubicBezTo>
                  <a:cubicBezTo>
                    <a:pt x="33" y="1110"/>
                    <a:pt x="200" y="1343"/>
                    <a:pt x="434" y="1443"/>
                  </a:cubicBezTo>
                  <a:cubicBezTo>
                    <a:pt x="568" y="1505"/>
                    <a:pt x="712" y="1534"/>
                    <a:pt x="855" y="1534"/>
                  </a:cubicBezTo>
                  <a:cubicBezTo>
                    <a:pt x="1101" y="1534"/>
                    <a:pt x="1344" y="1446"/>
                    <a:pt x="1535" y="1277"/>
                  </a:cubicBezTo>
                  <a:cubicBezTo>
                    <a:pt x="1801" y="976"/>
                    <a:pt x="1801" y="509"/>
                    <a:pt x="1535" y="209"/>
                  </a:cubicBezTo>
                  <a:cubicBezTo>
                    <a:pt x="1368" y="70"/>
                    <a:pt x="1155" y="1"/>
                    <a:pt x="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9"/>
            <p:cNvSpPr/>
            <p:nvPr/>
          </p:nvSpPr>
          <p:spPr>
            <a:xfrm>
              <a:off x="4866150" y="1435850"/>
              <a:ext cx="48400" cy="28175"/>
            </a:xfrm>
            <a:custGeom>
              <a:avLst/>
              <a:gdLst/>
              <a:ahLst/>
              <a:cxnLst/>
              <a:rect l="l" t="t" r="r" b="b"/>
              <a:pathLst>
                <a:path w="1936" h="1127" extrusionOk="0">
                  <a:moveTo>
                    <a:pt x="689" y="0"/>
                  </a:moveTo>
                  <a:cubicBezTo>
                    <a:pt x="571" y="0"/>
                    <a:pt x="452" y="19"/>
                    <a:pt x="334" y="59"/>
                  </a:cubicBezTo>
                  <a:cubicBezTo>
                    <a:pt x="100" y="125"/>
                    <a:pt x="0" y="225"/>
                    <a:pt x="34" y="259"/>
                  </a:cubicBezTo>
                  <a:cubicBezTo>
                    <a:pt x="34" y="265"/>
                    <a:pt x="39" y="268"/>
                    <a:pt x="49" y="268"/>
                  </a:cubicBezTo>
                  <a:cubicBezTo>
                    <a:pt x="90" y="268"/>
                    <a:pt x="207" y="225"/>
                    <a:pt x="367" y="225"/>
                  </a:cubicBezTo>
                  <a:cubicBezTo>
                    <a:pt x="449" y="210"/>
                    <a:pt x="531" y="203"/>
                    <a:pt x="612" y="203"/>
                  </a:cubicBezTo>
                  <a:cubicBezTo>
                    <a:pt x="1059" y="203"/>
                    <a:pt x="1481" y="431"/>
                    <a:pt x="1735" y="826"/>
                  </a:cubicBezTo>
                  <a:cubicBezTo>
                    <a:pt x="1835" y="993"/>
                    <a:pt x="1868" y="1126"/>
                    <a:pt x="1902" y="1126"/>
                  </a:cubicBezTo>
                  <a:cubicBezTo>
                    <a:pt x="1935" y="1126"/>
                    <a:pt x="1935" y="959"/>
                    <a:pt x="1868" y="759"/>
                  </a:cubicBezTo>
                  <a:cubicBezTo>
                    <a:pt x="1735" y="459"/>
                    <a:pt x="1501" y="225"/>
                    <a:pt x="1235" y="125"/>
                  </a:cubicBezTo>
                  <a:cubicBezTo>
                    <a:pt x="1053" y="45"/>
                    <a:pt x="871" y="0"/>
                    <a:pt x="6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9"/>
            <p:cNvSpPr/>
            <p:nvPr/>
          </p:nvSpPr>
          <p:spPr>
            <a:xfrm>
              <a:off x="4660175" y="1461500"/>
              <a:ext cx="42550" cy="40100"/>
            </a:xfrm>
            <a:custGeom>
              <a:avLst/>
              <a:gdLst/>
              <a:ahLst/>
              <a:cxnLst/>
              <a:rect l="l" t="t" r="r" b="b"/>
              <a:pathLst>
                <a:path w="1702" h="1604" extrusionOk="0">
                  <a:moveTo>
                    <a:pt x="634" y="0"/>
                  </a:moveTo>
                  <a:cubicBezTo>
                    <a:pt x="634" y="0"/>
                    <a:pt x="400" y="0"/>
                    <a:pt x="200" y="267"/>
                  </a:cubicBezTo>
                  <a:cubicBezTo>
                    <a:pt x="67" y="434"/>
                    <a:pt x="0" y="634"/>
                    <a:pt x="33" y="834"/>
                  </a:cubicBezTo>
                  <a:cubicBezTo>
                    <a:pt x="33" y="1101"/>
                    <a:pt x="200" y="1334"/>
                    <a:pt x="400" y="1468"/>
                  </a:cubicBezTo>
                  <a:cubicBezTo>
                    <a:pt x="549" y="1559"/>
                    <a:pt x="714" y="1604"/>
                    <a:pt x="874" y="1604"/>
                  </a:cubicBezTo>
                  <a:cubicBezTo>
                    <a:pt x="1180" y="1604"/>
                    <a:pt x="1470" y="1441"/>
                    <a:pt x="1601" y="1134"/>
                  </a:cubicBezTo>
                  <a:cubicBezTo>
                    <a:pt x="1701" y="967"/>
                    <a:pt x="1701" y="767"/>
                    <a:pt x="1635" y="600"/>
                  </a:cubicBezTo>
                  <a:lnTo>
                    <a:pt x="1635" y="600"/>
                  </a:lnTo>
                  <a:cubicBezTo>
                    <a:pt x="1601" y="767"/>
                    <a:pt x="1535" y="934"/>
                    <a:pt x="1468" y="1067"/>
                  </a:cubicBezTo>
                  <a:cubicBezTo>
                    <a:pt x="1368" y="1201"/>
                    <a:pt x="1234" y="1301"/>
                    <a:pt x="1101" y="1368"/>
                  </a:cubicBezTo>
                  <a:cubicBezTo>
                    <a:pt x="1030" y="1391"/>
                    <a:pt x="959" y="1402"/>
                    <a:pt x="890" y="1402"/>
                  </a:cubicBezTo>
                  <a:cubicBezTo>
                    <a:pt x="763" y="1402"/>
                    <a:pt x="642" y="1366"/>
                    <a:pt x="534" y="1301"/>
                  </a:cubicBezTo>
                  <a:cubicBezTo>
                    <a:pt x="367" y="1168"/>
                    <a:pt x="234" y="1001"/>
                    <a:pt x="234" y="834"/>
                  </a:cubicBezTo>
                  <a:cubicBezTo>
                    <a:pt x="200" y="667"/>
                    <a:pt x="234" y="500"/>
                    <a:pt x="334" y="367"/>
                  </a:cubicBezTo>
                  <a:cubicBezTo>
                    <a:pt x="400" y="234"/>
                    <a:pt x="500" y="10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9"/>
            <p:cNvSpPr/>
            <p:nvPr/>
          </p:nvSpPr>
          <p:spPr>
            <a:xfrm>
              <a:off x="4641825" y="1453150"/>
              <a:ext cx="24200" cy="26700"/>
            </a:xfrm>
            <a:custGeom>
              <a:avLst/>
              <a:gdLst/>
              <a:ahLst/>
              <a:cxnLst/>
              <a:rect l="l" t="t" r="r" b="b"/>
              <a:pathLst>
                <a:path w="968" h="1068" extrusionOk="0">
                  <a:moveTo>
                    <a:pt x="480" y="0"/>
                  </a:moveTo>
                  <a:cubicBezTo>
                    <a:pt x="426" y="0"/>
                    <a:pt x="351" y="17"/>
                    <a:pt x="267" y="67"/>
                  </a:cubicBezTo>
                  <a:cubicBezTo>
                    <a:pt x="167" y="134"/>
                    <a:pt x="100" y="234"/>
                    <a:pt x="67" y="334"/>
                  </a:cubicBezTo>
                  <a:cubicBezTo>
                    <a:pt x="0" y="467"/>
                    <a:pt x="0" y="601"/>
                    <a:pt x="67" y="734"/>
                  </a:cubicBezTo>
                  <a:cubicBezTo>
                    <a:pt x="145" y="941"/>
                    <a:pt x="362" y="1068"/>
                    <a:pt x="581" y="1068"/>
                  </a:cubicBezTo>
                  <a:cubicBezTo>
                    <a:pt x="644" y="1068"/>
                    <a:pt x="707" y="1057"/>
                    <a:pt x="767" y="1035"/>
                  </a:cubicBezTo>
                  <a:cubicBezTo>
                    <a:pt x="968" y="934"/>
                    <a:pt x="968" y="801"/>
                    <a:pt x="968" y="801"/>
                  </a:cubicBezTo>
                  <a:cubicBezTo>
                    <a:pt x="961" y="795"/>
                    <a:pt x="954" y="792"/>
                    <a:pt x="945" y="792"/>
                  </a:cubicBezTo>
                  <a:cubicBezTo>
                    <a:pt x="906" y="792"/>
                    <a:pt x="842" y="841"/>
                    <a:pt x="734" y="868"/>
                  </a:cubicBezTo>
                  <a:cubicBezTo>
                    <a:pt x="634" y="868"/>
                    <a:pt x="501" y="868"/>
                    <a:pt x="434" y="768"/>
                  </a:cubicBezTo>
                  <a:cubicBezTo>
                    <a:pt x="234" y="634"/>
                    <a:pt x="234" y="367"/>
                    <a:pt x="367" y="201"/>
                  </a:cubicBezTo>
                  <a:cubicBezTo>
                    <a:pt x="467" y="101"/>
                    <a:pt x="567" y="67"/>
                    <a:pt x="567" y="34"/>
                  </a:cubicBezTo>
                  <a:cubicBezTo>
                    <a:pt x="567" y="17"/>
                    <a:pt x="534" y="0"/>
                    <a:pt x="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9"/>
            <p:cNvSpPr/>
            <p:nvPr/>
          </p:nvSpPr>
          <p:spPr>
            <a:xfrm>
              <a:off x="4779425" y="2122800"/>
              <a:ext cx="625475" cy="291950"/>
            </a:xfrm>
            <a:custGeom>
              <a:avLst/>
              <a:gdLst/>
              <a:ahLst/>
              <a:cxnLst/>
              <a:rect l="l" t="t" r="r" b="b"/>
              <a:pathLst>
                <a:path w="25019" h="11678" extrusionOk="0">
                  <a:moveTo>
                    <a:pt x="23350" y="0"/>
                  </a:moveTo>
                  <a:cubicBezTo>
                    <a:pt x="20148" y="0"/>
                    <a:pt x="18180" y="467"/>
                    <a:pt x="16112" y="1435"/>
                  </a:cubicBezTo>
                  <a:lnTo>
                    <a:pt x="16645" y="3670"/>
                  </a:lnTo>
                  <a:lnTo>
                    <a:pt x="0" y="5104"/>
                  </a:lnTo>
                  <a:lnTo>
                    <a:pt x="34" y="11042"/>
                  </a:lnTo>
                  <a:cubicBezTo>
                    <a:pt x="34" y="11042"/>
                    <a:pt x="10374" y="11642"/>
                    <a:pt x="16479" y="11675"/>
                  </a:cubicBezTo>
                  <a:cubicBezTo>
                    <a:pt x="16596" y="11677"/>
                    <a:pt x="16711" y="11678"/>
                    <a:pt x="16825" y="11678"/>
                  </a:cubicBezTo>
                  <a:cubicBezTo>
                    <a:pt x="21288" y="11678"/>
                    <a:pt x="23340" y="10399"/>
                    <a:pt x="24251" y="7439"/>
                  </a:cubicBezTo>
                  <a:cubicBezTo>
                    <a:pt x="25018" y="4904"/>
                    <a:pt x="23350" y="0"/>
                    <a:pt x="23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9"/>
            <p:cNvSpPr/>
            <p:nvPr/>
          </p:nvSpPr>
          <p:spPr>
            <a:xfrm>
              <a:off x="5193050" y="2212525"/>
              <a:ext cx="90075" cy="61225"/>
            </a:xfrm>
            <a:custGeom>
              <a:avLst/>
              <a:gdLst/>
              <a:ahLst/>
              <a:cxnLst/>
              <a:rect l="l" t="t" r="r" b="b"/>
              <a:pathLst>
                <a:path w="3603" h="2449" extrusionOk="0">
                  <a:moveTo>
                    <a:pt x="187" y="1"/>
                  </a:moveTo>
                  <a:cubicBezTo>
                    <a:pt x="125" y="1"/>
                    <a:pt x="63" y="5"/>
                    <a:pt x="0" y="14"/>
                  </a:cubicBezTo>
                  <a:cubicBezTo>
                    <a:pt x="1468" y="347"/>
                    <a:pt x="2736" y="1215"/>
                    <a:pt x="3570" y="2449"/>
                  </a:cubicBezTo>
                  <a:cubicBezTo>
                    <a:pt x="3603" y="2449"/>
                    <a:pt x="3503" y="2215"/>
                    <a:pt x="3269" y="1849"/>
                  </a:cubicBezTo>
                  <a:cubicBezTo>
                    <a:pt x="2969" y="1415"/>
                    <a:pt x="2602" y="1015"/>
                    <a:pt x="2135" y="714"/>
                  </a:cubicBezTo>
                  <a:cubicBezTo>
                    <a:pt x="1702" y="414"/>
                    <a:pt x="1201" y="214"/>
                    <a:pt x="667" y="81"/>
                  </a:cubicBezTo>
                  <a:cubicBezTo>
                    <a:pt x="521" y="32"/>
                    <a:pt x="357" y="1"/>
                    <a:pt x="18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9"/>
            <p:cNvSpPr/>
            <p:nvPr/>
          </p:nvSpPr>
          <p:spPr>
            <a:xfrm>
              <a:off x="4547575" y="1800075"/>
              <a:ext cx="390325" cy="651450"/>
            </a:xfrm>
            <a:custGeom>
              <a:avLst/>
              <a:gdLst/>
              <a:ahLst/>
              <a:cxnLst/>
              <a:rect l="l" t="t" r="r" b="b"/>
              <a:pathLst>
                <a:path w="15613" h="26058" extrusionOk="0">
                  <a:moveTo>
                    <a:pt x="9908" y="0"/>
                  </a:moveTo>
                  <a:lnTo>
                    <a:pt x="5572" y="14310"/>
                  </a:lnTo>
                  <a:lnTo>
                    <a:pt x="5538" y="14310"/>
                  </a:lnTo>
                  <a:cubicBezTo>
                    <a:pt x="5538" y="14310"/>
                    <a:pt x="2336" y="15078"/>
                    <a:pt x="1" y="16645"/>
                  </a:cubicBezTo>
                  <a:lnTo>
                    <a:pt x="2503" y="23417"/>
                  </a:lnTo>
                  <a:cubicBezTo>
                    <a:pt x="3106" y="25034"/>
                    <a:pt x="4600" y="26057"/>
                    <a:pt x="6151" y="26057"/>
                  </a:cubicBezTo>
                  <a:cubicBezTo>
                    <a:pt x="6743" y="26057"/>
                    <a:pt x="7344" y="25908"/>
                    <a:pt x="7907" y="25585"/>
                  </a:cubicBezTo>
                  <a:cubicBezTo>
                    <a:pt x="11042" y="23784"/>
                    <a:pt x="12176" y="18547"/>
                    <a:pt x="12176" y="18547"/>
                  </a:cubicBezTo>
                  <a:lnTo>
                    <a:pt x="15612" y="3603"/>
                  </a:lnTo>
                  <a:lnTo>
                    <a:pt x="99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9"/>
            <p:cNvSpPr/>
            <p:nvPr/>
          </p:nvSpPr>
          <p:spPr>
            <a:xfrm>
              <a:off x="4766075" y="1529350"/>
              <a:ext cx="250200" cy="360800"/>
            </a:xfrm>
            <a:custGeom>
              <a:avLst/>
              <a:gdLst/>
              <a:ahLst/>
              <a:cxnLst/>
              <a:rect l="l" t="t" r="r" b="b"/>
              <a:pathLst>
                <a:path w="10008" h="14432" extrusionOk="0">
                  <a:moveTo>
                    <a:pt x="578" y="0"/>
                  </a:moveTo>
                  <a:cubicBezTo>
                    <a:pt x="446" y="0"/>
                    <a:pt x="312" y="42"/>
                    <a:pt x="201" y="121"/>
                  </a:cubicBezTo>
                  <a:cubicBezTo>
                    <a:pt x="0" y="288"/>
                    <a:pt x="34" y="655"/>
                    <a:pt x="101" y="922"/>
                  </a:cubicBezTo>
                  <a:lnTo>
                    <a:pt x="1368" y="5926"/>
                  </a:lnTo>
                  <a:lnTo>
                    <a:pt x="1135" y="10862"/>
                  </a:lnTo>
                  <a:lnTo>
                    <a:pt x="6839" y="14432"/>
                  </a:lnTo>
                  <a:cubicBezTo>
                    <a:pt x="6839" y="14432"/>
                    <a:pt x="8306" y="12997"/>
                    <a:pt x="8373" y="12764"/>
                  </a:cubicBezTo>
                  <a:cubicBezTo>
                    <a:pt x="8440" y="12530"/>
                    <a:pt x="8707" y="9962"/>
                    <a:pt x="8707" y="9962"/>
                  </a:cubicBezTo>
                  <a:cubicBezTo>
                    <a:pt x="8707" y="9962"/>
                    <a:pt x="9340" y="9595"/>
                    <a:pt x="9674" y="9428"/>
                  </a:cubicBezTo>
                  <a:cubicBezTo>
                    <a:pt x="10008" y="9228"/>
                    <a:pt x="9774" y="8427"/>
                    <a:pt x="9674" y="7927"/>
                  </a:cubicBezTo>
                  <a:cubicBezTo>
                    <a:pt x="9574" y="7393"/>
                    <a:pt x="8907" y="7193"/>
                    <a:pt x="8907" y="7193"/>
                  </a:cubicBezTo>
                  <a:cubicBezTo>
                    <a:pt x="8907" y="6759"/>
                    <a:pt x="8840" y="6292"/>
                    <a:pt x="8740" y="5859"/>
                  </a:cubicBezTo>
                  <a:cubicBezTo>
                    <a:pt x="8607" y="5659"/>
                    <a:pt x="7039" y="5625"/>
                    <a:pt x="7039" y="5625"/>
                  </a:cubicBezTo>
                  <a:cubicBezTo>
                    <a:pt x="7039" y="5292"/>
                    <a:pt x="7039" y="4992"/>
                    <a:pt x="7039" y="4691"/>
                  </a:cubicBezTo>
                  <a:cubicBezTo>
                    <a:pt x="7006" y="4594"/>
                    <a:pt x="6465" y="3288"/>
                    <a:pt x="6005" y="3288"/>
                  </a:cubicBezTo>
                  <a:cubicBezTo>
                    <a:pt x="5994" y="3288"/>
                    <a:pt x="5983" y="3289"/>
                    <a:pt x="5971" y="3290"/>
                  </a:cubicBezTo>
                  <a:cubicBezTo>
                    <a:pt x="5538" y="3390"/>
                    <a:pt x="3003" y="4891"/>
                    <a:pt x="3003" y="4891"/>
                  </a:cubicBezTo>
                  <a:cubicBezTo>
                    <a:pt x="3003" y="4891"/>
                    <a:pt x="1335" y="522"/>
                    <a:pt x="968" y="155"/>
                  </a:cubicBezTo>
                  <a:cubicBezTo>
                    <a:pt x="863" y="50"/>
                    <a:pt x="722" y="0"/>
                    <a:pt x="5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9"/>
            <p:cNvSpPr/>
            <p:nvPr/>
          </p:nvSpPr>
          <p:spPr>
            <a:xfrm>
              <a:off x="4661825" y="1528400"/>
              <a:ext cx="353625" cy="923800"/>
            </a:xfrm>
            <a:custGeom>
              <a:avLst/>
              <a:gdLst/>
              <a:ahLst/>
              <a:cxnLst/>
              <a:rect l="l" t="t" r="r" b="b"/>
              <a:pathLst>
                <a:path w="14145" h="36952" extrusionOk="0">
                  <a:moveTo>
                    <a:pt x="1" y="36552"/>
                  </a:moveTo>
                  <a:cubicBezTo>
                    <a:pt x="28" y="36573"/>
                    <a:pt x="57" y="36592"/>
                    <a:pt x="87" y="36610"/>
                  </a:cubicBezTo>
                  <a:lnTo>
                    <a:pt x="87" y="36610"/>
                  </a:lnTo>
                  <a:lnTo>
                    <a:pt x="1" y="36552"/>
                  </a:lnTo>
                  <a:close/>
                  <a:moveTo>
                    <a:pt x="87" y="36610"/>
                  </a:moveTo>
                  <a:lnTo>
                    <a:pt x="101" y="36619"/>
                  </a:lnTo>
                  <a:cubicBezTo>
                    <a:pt x="107" y="36622"/>
                    <a:pt x="113" y="36625"/>
                    <a:pt x="119" y="36628"/>
                  </a:cubicBezTo>
                  <a:lnTo>
                    <a:pt x="119" y="36628"/>
                  </a:lnTo>
                  <a:cubicBezTo>
                    <a:pt x="108" y="36622"/>
                    <a:pt x="98" y="36616"/>
                    <a:pt x="87" y="36610"/>
                  </a:cubicBezTo>
                  <a:close/>
                  <a:moveTo>
                    <a:pt x="119" y="36628"/>
                  </a:moveTo>
                  <a:lnTo>
                    <a:pt x="119" y="36628"/>
                  </a:lnTo>
                  <a:cubicBezTo>
                    <a:pt x="168" y="36655"/>
                    <a:pt x="220" y="36678"/>
                    <a:pt x="274" y="36698"/>
                  </a:cubicBezTo>
                  <a:lnTo>
                    <a:pt x="274" y="36698"/>
                  </a:lnTo>
                  <a:cubicBezTo>
                    <a:pt x="224" y="36676"/>
                    <a:pt x="174" y="36655"/>
                    <a:pt x="119" y="36628"/>
                  </a:cubicBezTo>
                  <a:close/>
                  <a:moveTo>
                    <a:pt x="4680" y="1"/>
                  </a:moveTo>
                  <a:cubicBezTo>
                    <a:pt x="4608" y="1"/>
                    <a:pt x="4537" y="9"/>
                    <a:pt x="4471" y="26"/>
                  </a:cubicBezTo>
                  <a:cubicBezTo>
                    <a:pt x="4337" y="93"/>
                    <a:pt x="4204" y="193"/>
                    <a:pt x="4137" y="326"/>
                  </a:cubicBezTo>
                  <a:cubicBezTo>
                    <a:pt x="4070" y="426"/>
                    <a:pt x="4037" y="593"/>
                    <a:pt x="4037" y="726"/>
                  </a:cubicBezTo>
                  <a:cubicBezTo>
                    <a:pt x="4070" y="860"/>
                    <a:pt x="4104" y="993"/>
                    <a:pt x="4137" y="1093"/>
                  </a:cubicBezTo>
                  <a:cubicBezTo>
                    <a:pt x="4204" y="1360"/>
                    <a:pt x="4271" y="1594"/>
                    <a:pt x="4337" y="1827"/>
                  </a:cubicBezTo>
                  <a:lnTo>
                    <a:pt x="4704" y="3228"/>
                  </a:lnTo>
                  <a:cubicBezTo>
                    <a:pt x="4937" y="4160"/>
                    <a:pt x="5170" y="5092"/>
                    <a:pt x="5436" y="5991"/>
                  </a:cubicBezTo>
                  <a:lnTo>
                    <a:pt x="5436" y="5991"/>
                  </a:lnTo>
                  <a:cubicBezTo>
                    <a:pt x="5337" y="7683"/>
                    <a:pt x="5271" y="9341"/>
                    <a:pt x="5205" y="10867"/>
                  </a:cubicBezTo>
                  <a:cubicBezTo>
                    <a:pt x="3670" y="16004"/>
                    <a:pt x="2369" y="20274"/>
                    <a:pt x="1469" y="23276"/>
                  </a:cubicBezTo>
                  <a:cubicBezTo>
                    <a:pt x="1035" y="24744"/>
                    <a:pt x="701" y="25911"/>
                    <a:pt x="468" y="26712"/>
                  </a:cubicBezTo>
                  <a:lnTo>
                    <a:pt x="201" y="27646"/>
                  </a:lnTo>
                  <a:cubicBezTo>
                    <a:pt x="134" y="27846"/>
                    <a:pt x="101" y="27946"/>
                    <a:pt x="101" y="27946"/>
                  </a:cubicBezTo>
                  <a:cubicBezTo>
                    <a:pt x="134" y="27846"/>
                    <a:pt x="201" y="27746"/>
                    <a:pt x="234" y="27646"/>
                  </a:cubicBezTo>
                  <a:cubicBezTo>
                    <a:pt x="301" y="27412"/>
                    <a:pt x="368" y="27112"/>
                    <a:pt x="501" y="26745"/>
                  </a:cubicBezTo>
                  <a:lnTo>
                    <a:pt x="1569" y="23309"/>
                  </a:lnTo>
                  <a:lnTo>
                    <a:pt x="5371" y="10934"/>
                  </a:lnTo>
                  <a:cubicBezTo>
                    <a:pt x="5438" y="9366"/>
                    <a:pt x="5538" y="7731"/>
                    <a:pt x="5605" y="6030"/>
                  </a:cubicBezTo>
                  <a:lnTo>
                    <a:pt x="5605" y="5997"/>
                  </a:lnTo>
                  <a:cubicBezTo>
                    <a:pt x="5371" y="5096"/>
                    <a:pt x="5138" y="4162"/>
                    <a:pt x="4904" y="3228"/>
                  </a:cubicBezTo>
                  <a:cubicBezTo>
                    <a:pt x="4771" y="2761"/>
                    <a:pt x="4637" y="2294"/>
                    <a:pt x="4537" y="1827"/>
                  </a:cubicBezTo>
                  <a:cubicBezTo>
                    <a:pt x="4471" y="1594"/>
                    <a:pt x="4404" y="1327"/>
                    <a:pt x="4337" y="1093"/>
                  </a:cubicBezTo>
                  <a:cubicBezTo>
                    <a:pt x="4304" y="993"/>
                    <a:pt x="4271" y="860"/>
                    <a:pt x="4237" y="760"/>
                  </a:cubicBezTo>
                  <a:cubicBezTo>
                    <a:pt x="4237" y="660"/>
                    <a:pt x="4271" y="560"/>
                    <a:pt x="4304" y="460"/>
                  </a:cubicBezTo>
                  <a:cubicBezTo>
                    <a:pt x="4404" y="310"/>
                    <a:pt x="4542" y="234"/>
                    <a:pt x="4689" y="234"/>
                  </a:cubicBezTo>
                  <a:cubicBezTo>
                    <a:pt x="4738" y="234"/>
                    <a:pt x="4788" y="243"/>
                    <a:pt x="4838" y="259"/>
                  </a:cubicBezTo>
                  <a:cubicBezTo>
                    <a:pt x="5071" y="293"/>
                    <a:pt x="5238" y="460"/>
                    <a:pt x="5305" y="660"/>
                  </a:cubicBezTo>
                  <a:cubicBezTo>
                    <a:pt x="5505" y="1160"/>
                    <a:pt x="5705" y="1627"/>
                    <a:pt x="5872" y="2094"/>
                  </a:cubicBezTo>
                  <a:cubicBezTo>
                    <a:pt x="6272" y="3061"/>
                    <a:pt x="6672" y="4029"/>
                    <a:pt x="7039" y="5030"/>
                  </a:cubicBezTo>
                  <a:lnTo>
                    <a:pt x="7106" y="5130"/>
                  </a:lnTo>
                  <a:lnTo>
                    <a:pt x="7206" y="5063"/>
                  </a:lnTo>
                  <a:cubicBezTo>
                    <a:pt x="7940" y="4629"/>
                    <a:pt x="8707" y="4196"/>
                    <a:pt x="9474" y="3795"/>
                  </a:cubicBezTo>
                  <a:cubicBezTo>
                    <a:pt x="9674" y="3695"/>
                    <a:pt x="9875" y="3595"/>
                    <a:pt x="10075" y="3528"/>
                  </a:cubicBezTo>
                  <a:cubicBezTo>
                    <a:pt x="10103" y="3500"/>
                    <a:pt x="10137" y="3490"/>
                    <a:pt x="10170" y="3490"/>
                  </a:cubicBezTo>
                  <a:cubicBezTo>
                    <a:pt x="10214" y="3490"/>
                    <a:pt x="10256" y="3509"/>
                    <a:pt x="10275" y="3528"/>
                  </a:cubicBezTo>
                  <a:cubicBezTo>
                    <a:pt x="10375" y="3595"/>
                    <a:pt x="10442" y="3662"/>
                    <a:pt x="10508" y="3762"/>
                  </a:cubicBezTo>
                  <a:cubicBezTo>
                    <a:pt x="10642" y="3929"/>
                    <a:pt x="10742" y="4096"/>
                    <a:pt x="10842" y="4296"/>
                  </a:cubicBezTo>
                  <a:cubicBezTo>
                    <a:pt x="10909" y="4396"/>
                    <a:pt x="10942" y="4496"/>
                    <a:pt x="10975" y="4596"/>
                  </a:cubicBezTo>
                  <a:cubicBezTo>
                    <a:pt x="11042" y="4696"/>
                    <a:pt x="11075" y="4763"/>
                    <a:pt x="11075" y="4863"/>
                  </a:cubicBezTo>
                  <a:lnTo>
                    <a:pt x="11075" y="5830"/>
                  </a:lnTo>
                  <a:lnTo>
                    <a:pt x="11209" y="5830"/>
                  </a:lnTo>
                  <a:cubicBezTo>
                    <a:pt x="11709" y="5830"/>
                    <a:pt x="12210" y="5863"/>
                    <a:pt x="12710" y="5997"/>
                  </a:cubicBezTo>
                  <a:lnTo>
                    <a:pt x="12777" y="6030"/>
                  </a:lnTo>
                  <a:lnTo>
                    <a:pt x="12810" y="6030"/>
                  </a:lnTo>
                  <a:cubicBezTo>
                    <a:pt x="12843" y="6097"/>
                    <a:pt x="12843" y="6130"/>
                    <a:pt x="12877" y="6197"/>
                  </a:cubicBezTo>
                  <a:cubicBezTo>
                    <a:pt x="12877" y="6330"/>
                    <a:pt x="12910" y="6431"/>
                    <a:pt x="12910" y="6564"/>
                  </a:cubicBezTo>
                  <a:cubicBezTo>
                    <a:pt x="12943" y="6797"/>
                    <a:pt x="12977" y="7064"/>
                    <a:pt x="12977" y="7298"/>
                  </a:cubicBezTo>
                  <a:lnTo>
                    <a:pt x="12977" y="7365"/>
                  </a:lnTo>
                  <a:lnTo>
                    <a:pt x="13043" y="7398"/>
                  </a:lnTo>
                  <a:cubicBezTo>
                    <a:pt x="13310" y="7498"/>
                    <a:pt x="13577" y="7665"/>
                    <a:pt x="13711" y="7932"/>
                  </a:cubicBezTo>
                  <a:cubicBezTo>
                    <a:pt x="13777" y="8232"/>
                    <a:pt x="13844" y="8532"/>
                    <a:pt x="13911" y="8832"/>
                  </a:cubicBezTo>
                  <a:cubicBezTo>
                    <a:pt x="13911" y="8966"/>
                    <a:pt x="13911" y="9132"/>
                    <a:pt x="13911" y="9266"/>
                  </a:cubicBezTo>
                  <a:cubicBezTo>
                    <a:pt x="13877" y="9299"/>
                    <a:pt x="13844" y="9366"/>
                    <a:pt x="13811" y="9399"/>
                  </a:cubicBezTo>
                  <a:cubicBezTo>
                    <a:pt x="13777" y="9433"/>
                    <a:pt x="13677" y="9466"/>
                    <a:pt x="13644" y="9499"/>
                  </a:cubicBezTo>
                  <a:lnTo>
                    <a:pt x="12843" y="9966"/>
                  </a:lnTo>
                  <a:lnTo>
                    <a:pt x="12777" y="9966"/>
                  </a:lnTo>
                  <a:lnTo>
                    <a:pt x="12777" y="10033"/>
                  </a:lnTo>
                  <a:cubicBezTo>
                    <a:pt x="12710" y="10900"/>
                    <a:pt x="12610" y="11768"/>
                    <a:pt x="12510" y="12602"/>
                  </a:cubicBezTo>
                  <a:cubicBezTo>
                    <a:pt x="12476" y="12702"/>
                    <a:pt x="12443" y="12802"/>
                    <a:pt x="12376" y="12868"/>
                  </a:cubicBezTo>
                  <a:cubicBezTo>
                    <a:pt x="12343" y="12935"/>
                    <a:pt x="12276" y="13035"/>
                    <a:pt x="12210" y="13102"/>
                  </a:cubicBezTo>
                  <a:cubicBezTo>
                    <a:pt x="12076" y="13269"/>
                    <a:pt x="11909" y="13402"/>
                    <a:pt x="11776" y="13569"/>
                  </a:cubicBezTo>
                  <a:cubicBezTo>
                    <a:pt x="11509" y="13869"/>
                    <a:pt x="11209" y="14136"/>
                    <a:pt x="10909" y="14436"/>
                  </a:cubicBezTo>
                  <a:lnTo>
                    <a:pt x="10909" y="14470"/>
                  </a:lnTo>
                  <a:cubicBezTo>
                    <a:pt x="10008" y="18339"/>
                    <a:pt x="9174" y="21942"/>
                    <a:pt x="8407" y="25144"/>
                  </a:cubicBezTo>
                  <a:cubicBezTo>
                    <a:pt x="8040" y="26745"/>
                    <a:pt x="7673" y="28280"/>
                    <a:pt x="7373" y="29681"/>
                  </a:cubicBezTo>
                  <a:cubicBezTo>
                    <a:pt x="7239" y="30348"/>
                    <a:pt x="7039" y="31015"/>
                    <a:pt x="6839" y="31682"/>
                  </a:cubicBezTo>
                  <a:cubicBezTo>
                    <a:pt x="6606" y="32249"/>
                    <a:pt x="6372" y="32849"/>
                    <a:pt x="6038" y="33383"/>
                  </a:cubicBezTo>
                  <a:cubicBezTo>
                    <a:pt x="5538" y="34317"/>
                    <a:pt x="4871" y="35184"/>
                    <a:pt x="4070" y="35885"/>
                  </a:cubicBezTo>
                  <a:cubicBezTo>
                    <a:pt x="3470" y="36419"/>
                    <a:pt x="2736" y="36752"/>
                    <a:pt x="1936" y="36886"/>
                  </a:cubicBezTo>
                  <a:cubicBezTo>
                    <a:pt x="1777" y="36907"/>
                    <a:pt x="1619" y="36918"/>
                    <a:pt x="1461" y="36918"/>
                  </a:cubicBezTo>
                  <a:cubicBezTo>
                    <a:pt x="1122" y="36918"/>
                    <a:pt x="787" y="36866"/>
                    <a:pt x="468" y="36752"/>
                  </a:cubicBezTo>
                  <a:cubicBezTo>
                    <a:pt x="402" y="36739"/>
                    <a:pt x="337" y="36721"/>
                    <a:pt x="274" y="36698"/>
                  </a:cubicBezTo>
                  <a:lnTo>
                    <a:pt x="274" y="36698"/>
                  </a:lnTo>
                  <a:cubicBezTo>
                    <a:pt x="336" y="36724"/>
                    <a:pt x="397" y="36750"/>
                    <a:pt x="468" y="36786"/>
                  </a:cubicBezTo>
                  <a:cubicBezTo>
                    <a:pt x="787" y="36900"/>
                    <a:pt x="1137" y="36951"/>
                    <a:pt x="1487" y="36951"/>
                  </a:cubicBezTo>
                  <a:cubicBezTo>
                    <a:pt x="1649" y="36951"/>
                    <a:pt x="1810" y="36940"/>
                    <a:pt x="1969" y="36919"/>
                  </a:cubicBezTo>
                  <a:cubicBezTo>
                    <a:pt x="2769" y="36819"/>
                    <a:pt x="3537" y="36485"/>
                    <a:pt x="4170" y="35952"/>
                  </a:cubicBezTo>
                  <a:cubicBezTo>
                    <a:pt x="4971" y="35218"/>
                    <a:pt x="5672" y="34351"/>
                    <a:pt x="6205" y="33417"/>
                  </a:cubicBezTo>
                  <a:cubicBezTo>
                    <a:pt x="6505" y="32849"/>
                    <a:pt x="6772" y="32282"/>
                    <a:pt x="6972" y="31682"/>
                  </a:cubicBezTo>
                  <a:cubicBezTo>
                    <a:pt x="7206" y="31015"/>
                    <a:pt x="7406" y="30348"/>
                    <a:pt x="7540" y="29647"/>
                  </a:cubicBezTo>
                  <a:cubicBezTo>
                    <a:pt x="7873" y="28246"/>
                    <a:pt x="8240" y="26745"/>
                    <a:pt x="8607" y="25144"/>
                  </a:cubicBezTo>
                  <a:cubicBezTo>
                    <a:pt x="9374" y="21943"/>
                    <a:pt x="10241" y="18342"/>
                    <a:pt x="11141" y="14474"/>
                  </a:cubicBezTo>
                  <a:lnTo>
                    <a:pt x="11141" y="14474"/>
                  </a:lnTo>
                  <a:cubicBezTo>
                    <a:pt x="11430" y="14215"/>
                    <a:pt x="11719" y="13925"/>
                    <a:pt x="11976" y="13636"/>
                  </a:cubicBezTo>
                  <a:lnTo>
                    <a:pt x="12410" y="13169"/>
                  </a:lnTo>
                  <a:cubicBezTo>
                    <a:pt x="12476" y="13102"/>
                    <a:pt x="12543" y="13002"/>
                    <a:pt x="12610" y="12935"/>
                  </a:cubicBezTo>
                  <a:cubicBezTo>
                    <a:pt x="12643" y="12868"/>
                    <a:pt x="12677" y="12802"/>
                    <a:pt x="12677" y="12735"/>
                  </a:cubicBezTo>
                  <a:lnTo>
                    <a:pt x="12710" y="12568"/>
                  </a:lnTo>
                  <a:cubicBezTo>
                    <a:pt x="12807" y="11756"/>
                    <a:pt x="12905" y="10913"/>
                    <a:pt x="13002" y="10068"/>
                  </a:cubicBezTo>
                  <a:lnTo>
                    <a:pt x="13002" y="10068"/>
                  </a:lnTo>
                  <a:lnTo>
                    <a:pt x="13744" y="9666"/>
                  </a:lnTo>
                  <a:cubicBezTo>
                    <a:pt x="13811" y="9633"/>
                    <a:pt x="13877" y="9599"/>
                    <a:pt x="13944" y="9533"/>
                  </a:cubicBezTo>
                  <a:cubicBezTo>
                    <a:pt x="14044" y="9466"/>
                    <a:pt x="14078" y="9399"/>
                    <a:pt x="14111" y="9299"/>
                  </a:cubicBezTo>
                  <a:cubicBezTo>
                    <a:pt x="14144" y="9099"/>
                    <a:pt x="14144" y="8932"/>
                    <a:pt x="14111" y="8766"/>
                  </a:cubicBezTo>
                  <a:cubicBezTo>
                    <a:pt x="14078" y="8465"/>
                    <a:pt x="14011" y="8132"/>
                    <a:pt x="13911" y="7798"/>
                  </a:cubicBezTo>
                  <a:cubicBezTo>
                    <a:pt x="13755" y="7518"/>
                    <a:pt x="13483" y="7296"/>
                    <a:pt x="13176" y="7186"/>
                  </a:cubicBezTo>
                  <a:lnTo>
                    <a:pt x="13176" y="7186"/>
                  </a:lnTo>
                  <a:cubicBezTo>
                    <a:pt x="13171" y="6951"/>
                    <a:pt x="13144" y="6738"/>
                    <a:pt x="13144" y="6497"/>
                  </a:cubicBezTo>
                  <a:cubicBezTo>
                    <a:pt x="13110" y="6364"/>
                    <a:pt x="13110" y="6230"/>
                    <a:pt x="13077" y="6097"/>
                  </a:cubicBezTo>
                  <a:cubicBezTo>
                    <a:pt x="13043" y="6030"/>
                    <a:pt x="13043" y="5964"/>
                    <a:pt x="13010" y="5897"/>
                  </a:cubicBezTo>
                  <a:cubicBezTo>
                    <a:pt x="12977" y="5863"/>
                    <a:pt x="12943" y="5797"/>
                    <a:pt x="12910" y="5797"/>
                  </a:cubicBezTo>
                  <a:lnTo>
                    <a:pt x="12777" y="5730"/>
                  </a:lnTo>
                  <a:cubicBezTo>
                    <a:pt x="12308" y="5636"/>
                    <a:pt x="11809" y="5572"/>
                    <a:pt x="11309" y="5564"/>
                  </a:cubicBezTo>
                  <a:lnTo>
                    <a:pt x="11309" y="5564"/>
                  </a:lnTo>
                  <a:lnTo>
                    <a:pt x="11309" y="4829"/>
                  </a:lnTo>
                  <a:cubicBezTo>
                    <a:pt x="11276" y="4729"/>
                    <a:pt x="11242" y="4596"/>
                    <a:pt x="11175" y="4496"/>
                  </a:cubicBezTo>
                  <a:cubicBezTo>
                    <a:pt x="11142" y="4396"/>
                    <a:pt x="11075" y="4296"/>
                    <a:pt x="11042" y="4162"/>
                  </a:cubicBezTo>
                  <a:cubicBezTo>
                    <a:pt x="10942" y="3962"/>
                    <a:pt x="10809" y="3762"/>
                    <a:pt x="10675" y="3595"/>
                  </a:cubicBezTo>
                  <a:cubicBezTo>
                    <a:pt x="10608" y="3495"/>
                    <a:pt x="10508" y="3395"/>
                    <a:pt x="10408" y="3328"/>
                  </a:cubicBezTo>
                  <a:cubicBezTo>
                    <a:pt x="10342" y="3295"/>
                    <a:pt x="10275" y="3262"/>
                    <a:pt x="10208" y="3262"/>
                  </a:cubicBezTo>
                  <a:cubicBezTo>
                    <a:pt x="10141" y="3262"/>
                    <a:pt x="10075" y="3262"/>
                    <a:pt x="10008" y="3295"/>
                  </a:cubicBezTo>
                  <a:cubicBezTo>
                    <a:pt x="9774" y="3362"/>
                    <a:pt x="9574" y="3462"/>
                    <a:pt x="9374" y="3562"/>
                  </a:cubicBezTo>
                  <a:cubicBezTo>
                    <a:pt x="8637" y="3978"/>
                    <a:pt x="7900" y="4395"/>
                    <a:pt x="7192" y="4812"/>
                  </a:cubicBezTo>
                  <a:lnTo>
                    <a:pt x="7192" y="4812"/>
                  </a:lnTo>
                  <a:cubicBezTo>
                    <a:pt x="6810" y="3853"/>
                    <a:pt x="6456" y="2923"/>
                    <a:pt x="6072" y="1994"/>
                  </a:cubicBezTo>
                  <a:lnTo>
                    <a:pt x="5505" y="560"/>
                  </a:lnTo>
                  <a:cubicBezTo>
                    <a:pt x="5471" y="426"/>
                    <a:pt x="5371" y="293"/>
                    <a:pt x="5271" y="226"/>
                  </a:cubicBezTo>
                  <a:cubicBezTo>
                    <a:pt x="5121" y="76"/>
                    <a:pt x="4896" y="1"/>
                    <a:pt x="468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9"/>
            <p:cNvSpPr/>
            <p:nvPr/>
          </p:nvSpPr>
          <p:spPr>
            <a:xfrm>
              <a:off x="4887000" y="1666925"/>
              <a:ext cx="55050" cy="22375"/>
            </a:xfrm>
            <a:custGeom>
              <a:avLst/>
              <a:gdLst/>
              <a:ahLst/>
              <a:cxnLst/>
              <a:rect l="l" t="t" r="r" b="b"/>
              <a:pathLst>
                <a:path w="2202" h="895" extrusionOk="0">
                  <a:moveTo>
                    <a:pt x="1462" y="0"/>
                  </a:moveTo>
                  <a:cubicBezTo>
                    <a:pt x="1286" y="0"/>
                    <a:pt x="1110" y="17"/>
                    <a:pt x="934" y="56"/>
                  </a:cubicBezTo>
                  <a:cubicBezTo>
                    <a:pt x="634" y="122"/>
                    <a:pt x="367" y="289"/>
                    <a:pt x="167" y="556"/>
                  </a:cubicBezTo>
                  <a:cubicBezTo>
                    <a:pt x="34" y="756"/>
                    <a:pt x="0" y="890"/>
                    <a:pt x="34" y="890"/>
                  </a:cubicBezTo>
                  <a:cubicBezTo>
                    <a:pt x="37" y="893"/>
                    <a:pt x="41" y="895"/>
                    <a:pt x="45" y="895"/>
                  </a:cubicBezTo>
                  <a:cubicBezTo>
                    <a:pt x="82" y="895"/>
                    <a:pt x="151" y="775"/>
                    <a:pt x="300" y="656"/>
                  </a:cubicBezTo>
                  <a:cubicBezTo>
                    <a:pt x="501" y="456"/>
                    <a:pt x="734" y="356"/>
                    <a:pt x="1001" y="289"/>
                  </a:cubicBezTo>
                  <a:cubicBezTo>
                    <a:pt x="1268" y="222"/>
                    <a:pt x="1535" y="189"/>
                    <a:pt x="1835" y="156"/>
                  </a:cubicBezTo>
                  <a:cubicBezTo>
                    <a:pt x="2068" y="156"/>
                    <a:pt x="2202" y="156"/>
                    <a:pt x="2202" y="122"/>
                  </a:cubicBezTo>
                  <a:cubicBezTo>
                    <a:pt x="2202" y="89"/>
                    <a:pt x="2068" y="56"/>
                    <a:pt x="1835" y="22"/>
                  </a:cubicBezTo>
                  <a:cubicBezTo>
                    <a:pt x="1711" y="8"/>
                    <a:pt x="1586" y="0"/>
                    <a:pt x="146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9"/>
            <p:cNvSpPr/>
            <p:nvPr/>
          </p:nvSpPr>
          <p:spPr>
            <a:xfrm>
              <a:off x="4910350" y="1658300"/>
              <a:ext cx="7525" cy="12700"/>
            </a:xfrm>
            <a:custGeom>
              <a:avLst/>
              <a:gdLst/>
              <a:ahLst/>
              <a:cxnLst/>
              <a:rect l="l" t="t" r="r" b="b"/>
              <a:pathLst>
                <a:path w="301" h="508" extrusionOk="0">
                  <a:moveTo>
                    <a:pt x="234" y="0"/>
                  </a:moveTo>
                  <a:cubicBezTo>
                    <a:pt x="200" y="0"/>
                    <a:pt x="100" y="100"/>
                    <a:pt x="67" y="234"/>
                  </a:cubicBezTo>
                  <a:cubicBezTo>
                    <a:pt x="0" y="367"/>
                    <a:pt x="0" y="501"/>
                    <a:pt x="67" y="501"/>
                  </a:cubicBezTo>
                  <a:cubicBezTo>
                    <a:pt x="71" y="505"/>
                    <a:pt x="77" y="507"/>
                    <a:pt x="83" y="507"/>
                  </a:cubicBezTo>
                  <a:cubicBezTo>
                    <a:pt x="126" y="507"/>
                    <a:pt x="205" y="416"/>
                    <a:pt x="234" y="301"/>
                  </a:cubicBezTo>
                  <a:cubicBezTo>
                    <a:pt x="300" y="167"/>
                    <a:pt x="300" y="34"/>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9"/>
            <p:cNvSpPr/>
            <p:nvPr/>
          </p:nvSpPr>
          <p:spPr>
            <a:xfrm>
              <a:off x="4936400" y="1706625"/>
              <a:ext cx="54025" cy="22675"/>
            </a:xfrm>
            <a:custGeom>
              <a:avLst/>
              <a:gdLst/>
              <a:ahLst/>
              <a:cxnLst/>
              <a:rect l="l" t="t" r="r" b="b"/>
              <a:pathLst>
                <a:path w="2161" h="907" extrusionOk="0">
                  <a:moveTo>
                    <a:pt x="1352" y="1"/>
                  </a:moveTo>
                  <a:cubicBezTo>
                    <a:pt x="1200" y="1"/>
                    <a:pt x="1047" y="12"/>
                    <a:pt x="893" y="35"/>
                  </a:cubicBezTo>
                  <a:cubicBezTo>
                    <a:pt x="726" y="69"/>
                    <a:pt x="559" y="102"/>
                    <a:pt x="393" y="202"/>
                  </a:cubicBezTo>
                  <a:cubicBezTo>
                    <a:pt x="259" y="269"/>
                    <a:pt x="159" y="369"/>
                    <a:pt x="92" y="536"/>
                  </a:cubicBezTo>
                  <a:cubicBezTo>
                    <a:pt x="1" y="749"/>
                    <a:pt x="77" y="907"/>
                    <a:pt x="116" y="907"/>
                  </a:cubicBezTo>
                  <a:cubicBezTo>
                    <a:pt x="120" y="907"/>
                    <a:pt x="123" y="906"/>
                    <a:pt x="126" y="903"/>
                  </a:cubicBezTo>
                  <a:cubicBezTo>
                    <a:pt x="159" y="903"/>
                    <a:pt x="126" y="769"/>
                    <a:pt x="226" y="602"/>
                  </a:cubicBezTo>
                  <a:cubicBezTo>
                    <a:pt x="376" y="393"/>
                    <a:pt x="606" y="264"/>
                    <a:pt x="845" y="264"/>
                  </a:cubicBezTo>
                  <a:cubicBezTo>
                    <a:pt x="872" y="264"/>
                    <a:pt x="899" y="266"/>
                    <a:pt x="926" y="269"/>
                  </a:cubicBezTo>
                  <a:cubicBezTo>
                    <a:pt x="1327" y="269"/>
                    <a:pt x="1760" y="202"/>
                    <a:pt x="2161" y="102"/>
                  </a:cubicBezTo>
                  <a:cubicBezTo>
                    <a:pt x="1902" y="38"/>
                    <a:pt x="1630" y="1"/>
                    <a:pt x="135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9"/>
            <p:cNvSpPr/>
            <p:nvPr/>
          </p:nvSpPr>
          <p:spPr>
            <a:xfrm>
              <a:off x="4979550" y="1746700"/>
              <a:ext cx="6700" cy="34200"/>
            </a:xfrm>
            <a:custGeom>
              <a:avLst/>
              <a:gdLst/>
              <a:ahLst/>
              <a:cxnLst/>
              <a:rect l="l" t="t" r="r" b="b"/>
              <a:pathLst>
                <a:path w="268" h="1368" extrusionOk="0">
                  <a:moveTo>
                    <a:pt x="168" y="0"/>
                  </a:moveTo>
                  <a:cubicBezTo>
                    <a:pt x="101" y="0"/>
                    <a:pt x="34" y="300"/>
                    <a:pt x="34" y="667"/>
                  </a:cubicBezTo>
                  <a:cubicBezTo>
                    <a:pt x="1" y="1034"/>
                    <a:pt x="34" y="1368"/>
                    <a:pt x="101" y="1368"/>
                  </a:cubicBezTo>
                  <a:cubicBezTo>
                    <a:pt x="168" y="1368"/>
                    <a:pt x="234" y="1068"/>
                    <a:pt x="234" y="667"/>
                  </a:cubicBezTo>
                  <a:cubicBezTo>
                    <a:pt x="268" y="300"/>
                    <a:pt x="234" y="0"/>
                    <a:pt x="1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9"/>
            <p:cNvSpPr/>
            <p:nvPr/>
          </p:nvSpPr>
          <p:spPr>
            <a:xfrm>
              <a:off x="5027100" y="1967250"/>
              <a:ext cx="75900" cy="59675"/>
            </a:xfrm>
            <a:custGeom>
              <a:avLst/>
              <a:gdLst/>
              <a:ahLst/>
              <a:cxnLst/>
              <a:rect l="l" t="t" r="r" b="b"/>
              <a:pathLst>
                <a:path w="3036" h="2387" extrusionOk="0">
                  <a:moveTo>
                    <a:pt x="2043" y="0"/>
                  </a:moveTo>
                  <a:cubicBezTo>
                    <a:pt x="1902" y="0"/>
                    <a:pt x="1762" y="115"/>
                    <a:pt x="1735" y="251"/>
                  </a:cubicBezTo>
                  <a:lnTo>
                    <a:pt x="1435" y="1452"/>
                  </a:lnTo>
                  <a:lnTo>
                    <a:pt x="934" y="985"/>
                  </a:lnTo>
                  <a:cubicBezTo>
                    <a:pt x="901" y="919"/>
                    <a:pt x="834" y="885"/>
                    <a:pt x="801" y="885"/>
                  </a:cubicBezTo>
                  <a:cubicBezTo>
                    <a:pt x="775" y="881"/>
                    <a:pt x="750" y="879"/>
                    <a:pt x="725" y="879"/>
                  </a:cubicBezTo>
                  <a:cubicBezTo>
                    <a:pt x="559" y="879"/>
                    <a:pt x="425" y="973"/>
                    <a:pt x="367" y="1119"/>
                  </a:cubicBezTo>
                  <a:lnTo>
                    <a:pt x="0" y="2386"/>
                  </a:lnTo>
                  <a:lnTo>
                    <a:pt x="3036" y="1619"/>
                  </a:lnTo>
                  <a:lnTo>
                    <a:pt x="2369" y="185"/>
                  </a:lnTo>
                  <a:cubicBezTo>
                    <a:pt x="2335" y="85"/>
                    <a:pt x="2235" y="18"/>
                    <a:pt x="2135" y="18"/>
                  </a:cubicBezTo>
                  <a:cubicBezTo>
                    <a:pt x="2105" y="6"/>
                    <a:pt x="2074" y="0"/>
                    <a:pt x="2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9"/>
            <p:cNvSpPr/>
            <p:nvPr/>
          </p:nvSpPr>
          <p:spPr>
            <a:xfrm>
              <a:off x="5029600" y="2021050"/>
              <a:ext cx="74250" cy="19200"/>
            </a:xfrm>
            <a:custGeom>
              <a:avLst/>
              <a:gdLst/>
              <a:ahLst/>
              <a:cxnLst/>
              <a:rect l="l" t="t" r="r" b="b"/>
              <a:pathLst>
                <a:path w="2970" h="768" extrusionOk="0">
                  <a:moveTo>
                    <a:pt x="2969" y="1"/>
                  </a:moveTo>
                  <a:cubicBezTo>
                    <a:pt x="1968" y="134"/>
                    <a:pt x="934" y="368"/>
                    <a:pt x="0" y="768"/>
                  </a:cubicBezTo>
                  <a:cubicBezTo>
                    <a:pt x="501" y="735"/>
                    <a:pt x="1001" y="635"/>
                    <a:pt x="1501" y="501"/>
                  </a:cubicBezTo>
                  <a:cubicBezTo>
                    <a:pt x="2035" y="401"/>
                    <a:pt x="2502" y="234"/>
                    <a:pt x="2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9"/>
            <p:cNvSpPr/>
            <p:nvPr/>
          </p:nvSpPr>
          <p:spPr>
            <a:xfrm>
              <a:off x="4455025" y="1843425"/>
              <a:ext cx="45050" cy="385300"/>
            </a:xfrm>
            <a:custGeom>
              <a:avLst/>
              <a:gdLst/>
              <a:ahLst/>
              <a:cxnLst/>
              <a:rect l="l" t="t" r="r" b="b"/>
              <a:pathLst>
                <a:path w="1802" h="15412" extrusionOk="0">
                  <a:moveTo>
                    <a:pt x="1168" y="1"/>
                  </a:moveTo>
                  <a:lnTo>
                    <a:pt x="1168" y="1"/>
                  </a:lnTo>
                  <a:cubicBezTo>
                    <a:pt x="1001" y="134"/>
                    <a:pt x="868" y="301"/>
                    <a:pt x="767" y="468"/>
                  </a:cubicBezTo>
                  <a:cubicBezTo>
                    <a:pt x="467" y="968"/>
                    <a:pt x="234" y="1502"/>
                    <a:pt x="167" y="2069"/>
                  </a:cubicBezTo>
                  <a:cubicBezTo>
                    <a:pt x="34" y="2903"/>
                    <a:pt x="0" y="3737"/>
                    <a:pt x="67" y="4571"/>
                  </a:cubicBezTo>
                  <a:cubicBezTo>
                    <a:pt x="100" y="5505"/>
                    <a:pt x="167" y="6572"/>
                    <a:pt x="300" y="7639"/>
                  </a:cubicBezTo>
                  <a:cubicBezTo>
                    <a:pt x="501" y="9507"/>
                    <a:pt x="801" y="11342"/>
                    <a:pt x="1201" y="13143"/>
                  </a:cubicBezTo>
                  <a:cubicBezTo>
                    <a:pt x="1368" y="13877"/>
                    <a:pt x="1501" y="14444"/>
                    <a:pt x="1601" y="14811"/>
                  </a:cubicBezTo>
                  <a:cubicBezTo>
                    <a:pt x="1668" y="14978"/>
                    <a:pt x="1701" y="15178"/>
                    <a:pt x="1735" y="15278"/>
                  </a:cubicBezTo>
                  <a:cubicBezTo>
                    <a:pt x="1768" y="15378"/>
                    <a:pt x="1802" y="15412"/>
                    <a:pt x="1802" y="15412"/>
                  </a:cubicBezTo>
                  <a:cubicBezTo>
                    <a:pt x="1802" y="15412"/>
                    <a:pt x="1768" y="15378"/>
                    <a:pt x="1768" y="15278"/>
                  </a:cubicBezTo>
                  <a:cubicBezTo>
                    <a:pt x="1735" y="15145"/>
                    <a:pt x="1701" y="14978"/>
                    <a:pt x="1635" y="14811"/>
                  </a:cubicBezTo>
                  <a:cubicBezTo>
                    <a:pt x="1568" y="14411"/>
                    <a:pt x="1435" y="13844"/>
                    <a:pt x="1268" y="13143"/>
                  </a:cubicBezTo>
                  <a:cubicBezTo>
                    <a:pt x="901" y="11342"/>
                    <a:pt x="601" y="9474"/>
                    <a:pt x="401" y="7639"/>
                  </a:cubicBezTo>
                  <a:cubicBezTo>
                    <a:pt x="267" y="6539"/>
                    <a:pt x="200" y="5505"/>
                    <a:pt x="167" y="4571"/>
                  </a:cubicBezTo>
                  <a:cubicBezTo>
                    <a:pt x="100" y="3737"/>
                    <a:pt x="100" y="2903"/>
                    <a:pt x="234" y="2069"/>
                  </a:cubicBezTo>
                  <a:cubicBezTo>
                    <a:pt x="300" y="1502"/>
                    <a:pt x="501" y="968"/>
                    <a:pt x="801" y="501"/>
                  </a:cubicBezTo>
                  <a:cubicBezTo>
                    <a:pt x="901" y="334"/>
                    <a:pt x="1034" y="167"/>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9"/>
            <p:cNvSpPr/>
            <p:nvPr/>
          </p:nvSpPr>
          <p:spPr>
            <a:xfrm>
              <a:off x="4484200" y="1702500"/>
              <a:ext cx="216850" cy="140950"/>
            </a:xfrm>
            <a:custGeom>
              <a:avLst/>
              <a:gdLst/>
              <a:ahLst/>
              <a:cxnLst/>
              <a:rect l="l" t="t" r="r" b="b"/>
              <a:pathLst>
                <a:path w="8674" h="5638" extrusionOk="0">
                  <a:moveTo>
                    <a:pt x="8674" y="0"/>
                  </a:moveTo>
                  <a:lnTo>
                    <a:pt x="8407" y="100"/>
                  </a:lnTo>
                  <a:cubicBezTo>
                    <a:pt x="8140" y="200"/>
                    <a:pt x="7806" y="367"/>
                    <a:pt x="7373" y="601"/>
                  </a:cubicBezTo>
                  <a:cubicBezTo>
                    <a:pt x="6305" y="1168"/>
                    <a:pt x="5238" y="1835"/>
                    <a:pt x="4237" y="2535"/>
                  </a:cubicBezTo>
                  <a:cubicBezTo>
                    <a:pt x="3036" y="3369"/>
                    <a:pt x="1969" y="4137"/>
                    <a:pt x="1235" y="4704"/>
                  </a:cubicBezTo>
                  <a:lnTo>
                    <a:pt x="334" y="5371"/>
                  </a:lnTo>
                  <a:lnTo>
                    <a:pt x="67" y="5571"/>
                  </a:lnTo>
                  <a:cubicBezTo>
                    <a:pt x="67" y="5571"/>
                    <a:pt x="34" y="5604"/>
                    <a:pt x="1" y="5638"/>
                  </a:cubicBezTo>
                  <a:cubicBezTo>
                    <a:pt x="34" y="5604"/>
                    <a:pt x="67" y="5604"/>
                    <a:pt x="101" y="5571"/>
                  </a:cubicBezTo>
                  <a:lnTo>
                    <a:pt x="334" y="5404"/>
                  </a:lnTo>
                  <a:lnTo>
                    <a:pt x="1268" y="4737"/>
                  </a:lnTo>
                  <a:cubicBezTo>
                    <a:pt x="2036" y="4203"/>
                    <a:pt x="3070" y="3436"/>
                    <a:pt x="4270" y="2602"/>
                  </a:cubicBezTo>
                  <a:cubicBezTo>
                    <a:pt x="5305" y="1902"/>
                    <a:pt x="6339" y="1234"/>
                    <a:pt x="7406" y="667"/>
                  </a:cubicBezTo>
                  <a:cubicBezTo>
                    <a:pt x="7840" y="434"/>
                    <a:pt x="8173" y="267"/>
                    <a:pt x="8407" y="134"/>
                  </a:cubicBezTo>
                  <a:lnTo>
                    <a:pt x="86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9"/>
            <p:cNvSpPr/>
            <p:nvPr/>
          </p:nvSpPr>
          <p:spPr>
            <a:xfrm>
              <a:off x="5009575" y="1684975"/>
              <a:ext cx="191000" cy="84250"/>
            </a:xfrm>
            <a:custGeom>
              <a:avLst/>
              <a:gdLst/>
              <a:ahLst/>
              <a:cxnLst/>
              <a:rect l="l" t="t" r="r" b="b"/>
              <a:pathLst>
                <a:path w="7640" h="3370" extrusionOk="0">
                  <a:moveTo>
                    <a:pt x="1" y="1"/>
                  </a:moveTo>
                  <a:lnTo>
                    <a:pt x="234" y="67"/>
                  </a:lnTo>
                  <a:cubicBezTo>
                    <a:pt x="434" y="134"/>
                    <a:pt x="735" y="201"/>
                    <a:pt x="1135" y="301"/>
                  </a:cubicBezTo>
                  <a:cubicBezTo>
                    <a:pt x="2102" y="568"/>
                    <a:pt x="3036" y="901"/>
                    <a:pt x="3970" y="1268"/>
                  </a:cubicBezTo>
                  <a:cubicBezTo>
                    <a:pt x="4904" y="1602"/>
                    <a:pt x="5805" y="2069"/>
                    <a:pt x="6672" y="2603"/>
                  </a:cubicBezTo>
                  <a:cubicBezTo>
                    <a:pt x="6906" y="2769"/>
                    <a:pt x="7173" y="2970"/>
                    <a:pt x="7406" y="3170"/>
                  </a:cubicBezTo>
                  <a:lnTo>
                    <a:pt x="7573" y="3336"/>
                  </a:lnTo>
                  <a:cubicBezTo>
                    <a:pt x="7606" y="3336"/>
                    <a:pt x="7606" y="3370"/>
                    <a:pt x="7640" y="3370"/>
                  </a:cubicBezTo>
                  <a:cubicBezTo>
                    <a:pt x="7373" y="3070"/>
                    <a:pt x="7039" y="2769"/>
                    <a:pt x="6706" y="2536"/>
                  </a:cubicBezTo>
                  <a:cubicBezTo>
                    <a:pt x="5838" y="2002"/>
                    <a:pt x="4938" y="1535"/>
                    <a:pt x="4004" y="1168"/>
                  </a:cubicBezTo>
                  <a:cubicBezTo>
                    <a:pt x="3070" y="801"/>
                    <a:pt x="2102" y="468"/>
                    <a:pt x="1135" y="234"/>
                  </a:cubicBezTo>
                  <a:cubicBezTo>
                    <a:pt x="768" y="134"/>
                    <a:pt x="468" y="67"/>
                    <a:pt x="234" y="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9"/>
            <p:cNvSpPr/>
            <p:nvPr/>
          </p:nvSpPr>
          <p:spPr>
            <a:xfrm>
              <a:off x="4666825" y="2475550"/>
              <a:ext cx="40075" cy="89250"/>
            </a:xfrm>
            <a:custGeom>
              <a:avLst/>
              <a:gdLst/>
              <a:ahLst/>
              <a:cxnLst/>
              <a:rect l="l" t="t" r="r" b="b"/>
              <a:pathLst>
                <a:path w="1603" h="3570" extrusionOk="0">
                  <a:moveTo>
                    <a:pt x="635" y="0"/>
                  </a:moveTo>
                  <a:cubicBezTo>
                    <a:pt x="601" y="0"/>
                    <a:pt x="568" y="34"/>
                    <a:pt x="501" y="134"/>
                  </a:cubicBezTo>
                  <a:cubicBezTo>
                    <a:pt x="401" y="267"/>
                    <a:pt x="335" y="401"/>
                    <a:pt x="268" y="534"/>
                  </a:cubicBezTo>
                  <a:cubicBezTo>
                    <a:pt x="34" y="1034"/>
                    <a:pt x="1" y="1568"/>
                    <a:pt x="101" y="2069"/>
                  </a:cubicBezTo>
                  <a:cubicBezTo>
                    <a:pt x="234" y="2602"/>
                    <a:pt x="568" y="3036"/>
                    <a:pt x="1002" y="3303"/>
                  </a:cubicBezTo>
                  <a:cubicBezTo>
                    <a:pt x="1135" y="3369"/>
                    <a:pt x="1269" y="3470"/>
                    <a:pt x="1435" y="3536"/>
                  </a:cubicBezTo>
                  <a:cubicBezTo>
                    <a:pt x="1469" y="3536"/>
                    <a:pt x="1535" y="3570"/>
                    <a:pt x="1602" y="3570"/>
                  </a:cubicBezTo>
                  <a:cubicBezTo>
                    <a:pt x="1602" y="3570"/>
                    <a:pt x="1369" y="3503"/>
                    <a:pt x="1035" y="3236"/>
                  </a:cubicBezTo>
                  <a:cubicBezTo>
                    <a:pt x="601" y="2969"/>
                    <a:pt x="301" y="2536"/>
                    <a:pt x="201" y="2035"/>
                  </a:cubicBezTo>
                  <a:cubicBezTo>
                    <a:pt x="68" y="1535"/>
                    <a:pt x="134" y="1034"/>
                    <a:pt x="301" y="567"/>
                  </a:cubicBezTo>
                  <a:cubicBezTo>
                    <a:pt x="401" y="367"/>
                    <a:pt x="501" y="167"/>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9"/>
            <p:cNvSpPr/>
            <p:nvPr/>
          </p:nvSpPr>
          <p:spPr>
            <a:xfrm>
              <a:off x="4673500" y="2452200"/>
              <a:ext cx="7550" cy="26700"/>
            </a:xfrm>
            <a:custGeom>
              <a:avLst/>
              <a:gdLst/>
              <a:ahLst/>
              <a:cxnLst/>
              <a:rect l="l" t="t" r="r" b="b"/>
              <a:pathLst>
                <a:path w="302" h="1068" extrusionOk="0">
                  <a:moveTo>
                    <a:pt x="1" y="0"/>
                  </a:moveTo>
                  <a:cubicBezTo>
                    <a:pt x="1" y="201"/>
                    <a:pt x="34" y="367"/>
                    <a:pt x="101" y="534"/>
                  </a:cubicBezTo>
                  <a:cubicBezTo>
                    <a:pt x="134" y="734"/>
                    <a:pt x="201" y="901"/>
                    <a:pt x="301" y="1068"/>
                  </a:cubicBezTo>
                  <a:cubicBezTo>
                    <a:pt x="301" y="868"/>
                    <a:pt x="268" y="701"/>
                    <a:pt x="201" y="534"/>
                  </a:cubicBezTo>
                  <a:cubicBezTo>
                    <a:pt x="134" y="334"/>
                    <a:pt x="101" y="1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9"/>
            <p:cNvSpPr/>
            <p:nvPr/>
          </p:nvSpPr>
          <p:spPr>
            <a:xfrm>
              <a:off x="4550925" y="2564775"/>
              <a:ext cx="581275" cy="2224950"/>
            </a:xfrm>
            <a:custGeom>
              <a:avLst/>
              <a:gdLst/>
              <a:ahLst/>
              <a:cxnLst/>
              <a:rect l="l" t="t" r="r" b="b"/>
              <a:pathLst>
                <a:path w="23251" h="88998" extrusionOk="0">
                  <a:moveTo>
                    <a:pt x="5671" y="1"/>
                  </a:moveTo>
                  <a:lnTo>
                    <a:pt x="2569" y="5838"/>
                  </a:lnTo>
                  <a:cubicBezTo>
                    <a:pt x="1301" y="8173"/>
                    <a:pt x="501" y="10742"/>
                    <a:pt x="200" y="13410"/>
                  </a:cubicBezTo>
                  <a:cubicBezTo>
                    <a:pt x="0" y="15445"/>
                    <a:pt x="1501" y="22016"/>
                    <a:pt x="2035" y="23684"/>
                  </a:cubicBezTo>
                  <a:lnTo>
                    <a:pt x="6772" y="38728"/>
                  </a:lnTo>
                  <a:lnTo>
                    <a:pt x="10541" y="88998"/>
                  </a:lnTo>
                  <a:lnTo>
                    <a:pt x="23250" y="88931"/>
                  </a:lnTo>
                  <a:lnTo>
                    <a:pt x="23017" y="44966"/>
                  </a:lnTo>
                  <a:lnTo>
                    <a:pt x="22917" y="234"/>
                  </a:lnTo>
                  <a:lnTo>
                    <a:pt x="5671" y="1"/>
                  </a:ln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9"/>
            <p:cNvSpPr/>
            <p:nvPr/>
          </p:nvSpPr>
          <p:spPr>
            <a:xfrm>
              <a:off x="4889500" y="2570625"/>
              <a:ext cx="718875" cy="2118200"/>
            </a:xfrm>
            <a:custGeom>
              <a:avLst/>
              <a:gdLst/>
              <a:ahLst/>
              <a:cxnLst/>
              <a:rect l="l" t="t" r="r" b="b"/>
              <a:pathLst>
                <a:path w="28755" h="84728" extrusionOk="0">
                  <a:moveTo>
                    <a:pt x="9274" y="0"/>
                  </a:moveTo>
                  <a:lnTo>
                    <a:pt x="3636" y="100"/>
                  </a:lnTo>
                  <a:lnTo>
                    <a:pt x="1601" y="25552"/>
                  </a:lnTo>
                  <a:lnTo>
                    <a:pt x="13577" y="44932"/>
                  </a:lnTo>
                  <a:lnTo>
                    <a:pt x="0" y="73286"/>
                  </a:lnTo>
                  <a:lnTo>
                    <a:pt x="9107" y="84727"/>
                  </a:lnTo>
                  <a:lnTo>
                    <a:pt x="25352" y="53038"/>
                  </a:lnTo>
                  <a:cubicBezTo>
                    <a:pt x="28120" y="48568"/>
                    <a:pt x="28754" y="43098"/>
                    <a:pt x="27053" y="38127"/>
                  </a:cubicBezTo>
                  <a:lnTo>
                    <a:pt x="13110" y="33"/>
                  </a:lnTo>
                  <a:lnTo>
                    <a:pt x="9274" y="0"/>
                  </a:lnTo>
                  <a:close/>
                </a:path>
              </a:pathLst>
            </a:custGeom>
            <a:solidFill>
              <a:srgbClr val="F5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9"/>
            <p:cNvSpPr/>
            <p:nvPr/>
          </p:nvSpPr>
          <p:spPr>
            <a:xfrm>
              <a:off x="5094650" y="2890850"/>
              <a:ext cx="38375" cy="1877200"/>
            </a:xfrm>
            <a:custGeom>
              <a:avLst/>
              <a:gdLst/>
              <a:ahLst/>
              <a:cxnLst/>
              <a:rect l="l" t="t" r="r" b="b"/>
              <a:pathLst>
                <a:path w="1535" h="75088" extrusionOk="0">
                  <a:moveTo>
                    <a:pt x="0" y="0"/>
                  </a:moveTo>
                  <a:lnTo>
                    <a:pt x="0" y="200"/>
                  </a:lnTo>
                  <a:cubicBezTo>
                    <a:pt x="0" y="334"/>
                    <a:pt x="34" y="534"/>
                    <a:pt x="34" y="768"/>
                  </a:cubicBezTo>
                  <a:cubicBezTo>
                    <a:pt x="67" y="1268"/>
                    <a:pt x="100" y="2035"/>
                    <a:pt x="134" y="2969"/>
                  </a:cubicBezTo>
                  <a:cubicBezTo>
                    <a:pt x="166" y="3592"/>
                    <a:pt x="202" y="4302"/>
                    <a:pt x="242" y="5093"/>
                  </a:cubicBezTo>
                  <a:lnTo>
                    <a:pt x="242" y="5093"/>
                  </a:lnTo>
                  <a:cubicBezTo>
                    <a:pt x="213" y="4302"/>
                    <a:pt x="188" y="3592"/>
                    <a:pt x="167" y="2969"/>
                  </a:cubicBezTo>
                  <a:cubicBezTo>
                    <a:pt x="134" y="2035"/>
                    <a:pt x="100" y="1268"/>
                    <a:pt x="67" y="768"/>
                  </a:cubicBezTo>
                  <a:lnTo>
                    <a:pt x="67" y="200"/>
                  </a:lnTo>
                  <a:cubicBezTo>
                    <a:pt x="100" y="34"/>
                    <a:pt x="0" y="0"/>
                    <a:pt x="0" y="0"/>
                  </a:cubicBezTo>
                  <a:close/>
                  <a:moveTo>
                    <a:pt x="242" y="5093"/>
                  </a:moveTo>
                  <a:lnTo>
                    <a:pt x="242" y="5093"/>
                  </a:lnTo>
                  <a:cubicBezTo>
                    <a:pt x="302" y="6757"/>
                    <a:pt x="377" y="8779"/>
                    <a:pt x="467" y="11108"/>
                  </a:cubicBezTo>
                  <a:cubicBezTo>
                    <a:pt x="634" y="14544"/>
                    <a:pt x="801" y="18614"/>
                    <a:pt x="1001" y="23150"/>
                  </a:cubicBezTo>
                  <a:cubicBezTo>
                    <a:pt x="1101" y="25418"/>
                    <a:pt x="1201" y="27820"/>
                    <a:pt x="1301" y="30289"/>
                  </a:cubicBezTo>
                  <a:cubicBezTo>
                    <a:pt x="1368" y="31490"/>
                    <a:pt x="1334" y="32757"/>
                    <a:pt x="1334" y="34025"/>
                  </a:cubicBezTo>
                  <a:lnTo>
                    <a:pt x="1334" y="37894"/>
                  </a:lnTo>
                  <a:cubicBezTo>
                    <a:pt x="1401" y="48368"/>
                    <a:pt x="1435" y="57875"/>
                    <a:pt x="1468" y="64747"/>
                  </a:cubicBezTo>
                  <a:cubicBezTo>
                    <a:pt x="1468" y="68182"/>
                    <a:pt x="1501" y="70951"/>
                    <a:pt x="1501" y="72886"/>
                  </a:cubicBezTo>
                  <a:cubicBezTo>
                    <a:pt x="1535" y="73853"/>
                    <a:pt x="1535" y="74587"/>
                    <a:pt x="1535" y="75087"/>
                  </a:cubicBezTo>
                  <a:lnTo>
                    <a:pt x="1535" y="64747"/>
                  </a:lnTo>
                  <a:cubicBezTo>
                    <a:pt x="1535" y="57875"/>
                    <a:pt x="1501" y="48368"/>
                    <a:pt x="1501" y="37894"/>
                  </a:cubicBezTo>
                  <a:cubicBezTo>
                    <a:pt x="1501" y="36593"/>
                    <a:pt x="1501" y="35259"/>
                    <a:pt x="1501" y="34025"/>
                  </a:cubicBezTo>
                  <a:cubicBezTo>
                    <a:pt x="1468" y="32757"/>
                    <a:pt x="1501" y="31523"/>
                    <a:pt x="1435" y="30255"/>
                  </a:cubicBezTo>
                  <a:cubicBezTo>
                    <a:pt x="1334" y="27787"/>
                    <a:pt x="1234" y="25418"/>
                    <a:pt x="1134" y="23150"/>
                  </a:cubicBezTo>
                  <a:cubicBezTo>
                    <a:pt x="901" y="18614"/>
                    <a:pt x="767" y="14511"/>
                    <a:pt x="567" y="11108"/>
                  </a:cubicBezTo>
                  <a:cubicBezTo>
                    <a:pt x="432" y="8779"/>
                    <a:pt x="327" y="6757"/>
                    <a:pt x="242" y="509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9"/>
            <p:cNvSpPr/>
            <p:nvPr/>
          </p:nvSpPr>
          <p:spPr>
            <a:xfrm>
              <a:off x="5086300" y="2590625"/>
              <a:ext cx="15050" cy="266875"/>
            </a:xfrm>
            <a:custGeom>
              <a:avLst/>
              <a:gdLst/>
              <a:ahLst/>
              <a:cxnLst/>
              <a:rect l="l" t="t" r="r" b="b"/>
              <a:pathLst>
                <a:path w="602" h="10675" extrusionOk="0">
                  <a:moveTo>
                    <a:pt x="1" y="1"/>
                  </a:moveTo>
                  <a:cubicBezTo>
                    <a:pt x="1" y="534"/>
                    <a:pt x="34" y="1068"/>
                    <a:pt x="101" y="1568"/>
                  </a:cubicBezTo>
                  <a:cubicBezTo>
                    <a:pt x="167" y="2536"/>
                    <a:pt x="267" y="3870"/>
                    <a:pt x="334" y="5338"/>
                  </a:cubicBezTo>
                  <a:cubicBezTo>
                    <a:pt x="401" y="6806"/>
                    <a:pt x="434" y="8140"/>
                    <a:pt x="434" y="9107"/>
                  </a:cubicBezTo>
                  <a:cubicBezTo>
                    <a:pt x="434" y="9641"/>
                    <a:pt x="434" y="10175"/>
                    <a:pt x="501" y="10675"/>
                  </a:cubicBezTo>
                  <a:cubicBezTo>
                    <a:pt x="534" y="10542"/>
                    <a:pt x="534" y="10408"/>
                    <a:pt x="534" y="10275"/>
                  </a:cubicBezTo>
                  <a:cubicBezTo>
                    <a:pt x="568" y="10008"/>
                    <a:pt x="601" y="9608"/>
                    <a:pt x="601" y="9107"/>
                  </a:cubicBezTo>
                  <a:cubicBezTo>
                    <a:pt x="601" y="8140"/>
                    <a:pt x="601" y="6806"/>
                    <a:pt x="534" y="5338"/>
                  </a:cubicBezTo>
                  <a:cubicBezTo>
                    <a:pt x="468" y="3837"/>
                    <a:pt x="368" y="2502"/>
                    <a:pt x="234" y="1535"/>
                  </a:cubicBezTo>
                  <a:cubicBezTo>
                    <a:pt x="201" y="1068"/>
                    <a:pt x="134" y="668"/>
                    <a:pt x="101" y="401"/>
                  </a:cubicBezTo>
                  <a:cubicBezTo>
                    <a:pt x="101" y="268"/>
                    <a:pt x="67" y="1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9"/>
            <p:cNvSpPr/>
            <p:nvPr/>
          </p:nvSpPr>
          <p:spPr>
            <a:xfrm>
              <a:off x="5004575" y="2609275"/>
              <a:ext cx="39225" cy="37250"/>
            </a:xfrm>
            <a:custGeom>
              <a:avLst/>
              <a:gdLst/>
              <a:ahLst/>
              <a:cxnLst/>
              <a:rect l="l" t="t" r="r" b="b"/>
              <a:pathLst>
                <a:path w="1569" h="1490" extrusionOk="0">
                  <a:moveTo>
                    <a:pt x="829" y="0"/>
                  </a:moveTo>
                  <a:cubicBezTo>
                    <a:pt x="767" y="0"/>
                    <a:pt x="704" y="8"/>
                    <a:pt x="634" y="22"/>
                  </a:cubicBezTo>
                  <a:cubicBezTo>
                    <a:pt x="568" y="22"/>
                    <a:pt x="534" y="55"/>
                    <a:pt x="468" y="122"/>
                  </a:cubicBezTo>
                  <a:cubicBezTo>
                    <a:pt x="521" y="113"/>
                    <a:pt x="575" y="109"/>
                    <a:pt x="628" y="109"/>
                  </a:cubicBezTo>
                  <a:cubicBezTo>
                    <a:pt x="773" y="109"/>
                    <a:pt x="913" y="140"/>
                    <a:pt x="1035" y="189"/>
                  </a:cubicBezTo>
                  <a:cubicBezTo>
                    <a:pt x="1201" y="289"/>
                    <a:pt x="1302" y="456"/>
                    <a:pt x="1302" y="656"/>
                  </a:cubicBezTo>
                  <a:cubicBezTo>
                    <a:pt x="1302" y="889"/>
                    <a:pt x="1168" y="1089"/>
                    <a:pt x="968" y="1189"/>
                  </a:cubicBezTo>
                  <a:cubicBezTo>
                    <a:pt x="893" y="1227"/>
                    <a:pt x="813" y="1246"/>
                    <a:pt x="734" y="1246"/>
                  </a:cubicBezTo>
                  <a:cubicBezTo>
                    <a:pt x="602" y="1246"/>
                    <a:pt x="472" y="1194"/>
                    <a:pt x="368" y="1089"/>
                  </a:cubicBezTo>
                  <a:cubicBezTo>
                    <a:pt x="201" y="956"/>
                    <a:pt x="167" y="756"/>
                    <a:pt x="201" y="589"/>
                  </a:cubicBezTo>
                  <a:cubicBezTo>
                    <a:pt x="267" y="255"/>
                    <a:pt x="501" y="122"/>
                    <a:pt x="468" y="122"/>
                  </a:cubicBezTo>
                  <a:cubicBezTo>
                    <a:pt x="468" y="108"/>
                    <a:pt x="456" y="100"/>
                    <a:pt x="438" y="100"/>
                  </a:cubicBezTo>
                  <a:cubicBezTo>
                    <a:pt x="412" y="100"/>
                    <a:pt x="373" y="116"/>
                    <a:pt x="334" y="155"/>
                  </a:cubicBezTo>
                  <a:cubicBezTo>
                    <a:pt x="201" y="255"/>
                    <a:pt x="101" y="389"/>
                    <a:pt x="67" y="556"/>
                  </a:cubicBezTo>
                  <a:cubicBezTo>
                    <a:pt x="1" y="789"/>
                    <a:pt x="34" y="1056"/>
                    <a:pt x="234" y="1256"/>
                  </a:cubicBezTo>
                  <a:cubicBezTo>
                    <a:pt x="401" y="1423"/>
                    <a:pt x="634" y="1490"/>
                    <a:pt x="868" y="1490"/>
                  </a:cubicBezTo>
                  <a:cubicBezTo>
                    <a:pt x="1268" y="1423"/>
                    <a:pt x="1568" y="1056"/>
                    <a:pt x="1502" y="656"/>
                  </a:cubicBezTo>
                  <a:cubicBezTo>
                    <a:pt x="1502" y="389"/>
                    <a:pt x="1335" y="155"/>
                    <a:pt x="1101" y="55"/>
                  </a:cubicBezTo>
                  <a:cubicBezTo>
                    <a:pt x="1004" y="16"/>
                    <a:pt x="917" y="0"/>
                    <a:pt x="8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9"/>
            <p:cNvSpPr/>
            <p:nvPr/>
          </p:nvSpPr>
          <p:spPr>
            <a:xfrm>
              <a:off x="4683525" y="2593125"/>
              <a:ext cx="170975" cy="138725"/>
            </a:xfrm>
            <a:custGeom>
              <a:avLst/>
              <a:gdLst/>
              <a:ahLst/>
              <a:cxnLst/>
              <a:rect l="l" t="t" r="r" b="b"/>
              <a:pathLst>
                <a:path w="6839" h="5549" extrusionOk="0">
                  <a:moveTo>
                    <a:pt x="6638" y="1"/>
                  </a:moveTo>
                  <a:cubicBezTo>
                    <a:pt x="6705" y="501"/>
                    <a:pt x="6738" y="1035"/>
                    <a:pt x="6672" y="1535"/>
                  </a:cubicBezTo>
                  <a:cubicBezTo>
                    <a:pt x="6672" y="1669"/>
                    <a:pt x="6638" y="1769"/>
                    <a:pt x="6638" y="1902"/>
                  </a:cubicBezTo>
                  <a:cubicBezTo>
                    <a:pt x="6174" y="3963"/>
                    <a:pt x="4370" y="5367"/>
                    <a:pt x="2349" y="5367"/>
                  </a:cubicBezTo>
                  <a:cubicBezTo>
                    <a:pt x="2048" y="5367"/>
                    <a:pt x="1742" y="5336"/>
                    <a:pt x="1434" y="5271"/>
                  </a:cubicBezTo>
                  <a:cubicBezTo>
                    <a:pt x="934" y="5171"/>
                    <a:pt x="434" y="5004"/>
                    <a:pt x="0" y="4804"/>
                  </a:cubicBezTo>
                  <a:lnTo>
                    <a:pt x="0" y="4804"/>
                  </a:lnTo>
                  <a:cubicBezTo>
                    <a:pt x="100" y="4871"/>
                    <a:pt x="200" y="4971"/>
                    <a:pt x="334" y="5038"/>
                  </a:cubicBezTo>
                  <a:cubicBezTo>
                    <a:pt x="667" y="5204"/>
                    <a:pt x="1001" y="5338"/>
                    <a:pt x="1401" y="5438"/>
                  </a:cubicBezTo>
                  <a:cubicBezTo>
                    <a:pt x="1714" y="5516"/>
                    <a:pt x="2038" y="5549"/>
                    <a:pt x="2367" y="5549"/>
                  </a:cubicBezTo>
                  <a:cubicBezTo>
                    <a:pt x="2599" y="5549"/>
                    <a:pt x="2834" y="5532"/>
                    <a:pt x="3069" y="5505"/>
                  </a:cubicBezTo>
                  <a:cubicBezTo>
                    <a:pt x="4470" y="5305"/>
                    <a:pt x="5671" y="4437"/>
                    <a:pt x="6305" y="3170"/>
                  </a:cubicBezTo>
                  <a:cubicBezTo>
                    <a:pt x="6571" y="2669"/>
                    <a:pt x="6738" y="2102"/>
                    <a:pt x="6805" y="1535"/>
                  </a:cubicBezTo>
                  <a:cubicBezTo>
                    <a:pt x="6838" y="1168"/>
                    <a:pt x="6838" y="801"/>
                    <a:pt x="6772" y="401"/>
                  </a:cubicBezTo>
                  <a:cubicBezTo>
                    <a:pt x="6738" y="268"/>
                    <a:pt x="6705" y="134"/>
                    <a:pt x="66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9"/>
            <p:cNvSpPr/>
            <p:nvPr/>
          </p:nvSpPr>
          <p:spPr>
            <a:xfrm>
              <a:off x="5173875" y="2592300"/>
              <a:ext cx="85075" cy="92075"/>
            </a:xfrm>
            <a:custGeom>
              <a:avLst/>
              <a:gdLst/>
              <a:ahLst/>
              <a:cxnLst/>
              <a:rect l="l" t="t" r="r" b="b"/>
              <a:pathLst>
                <a:path w="3403" h="3683" extrusionOk="0">
                  <a:moveTo>
                    <a:pt x="67" y="0"/>
                  </a:moveTo>
                  <a:cubicBezTo>
                    <a:pt x="0" y="267"/>
                    <a:pt x="0" y="534"/>
                    <a:pt x="67" y="801"/>
                  </a:cubicBezTo>
                  <a:cubicBezTo>
                    <a:pt x="200" y="1435"/>
                    <a:pt x="500" y="2035"/>
                    <a:pt x="967" y="2536"/>
                  </a:cubicBezTo>
                  <a:cubicBezTo>
                    <a:pt x="1401" y="3036"/>
                    <a:pt x="1968" y="3403"/>
                    <a:pt x="2602" y="3603"/>
                  </a:cubicBezTo>
                  <a:cubicBezTo>
                    <a:pt x="2773" y="3652"/>
                    <a:pt x="2980" y="3683"/>
                    <a:pt x="3183" y="3683"/>
                  </a:cubicBezTo>
                  <a:cubicBezTo>
                    <a:pt x="3257" y="3683"/>
                    <a:pt x="3331" y="3679"/>
                    <a:pt x="3403" y="3670"/>
                  </a:cubicBezTo>
                  <a:cubicBezTo>
                    <a:pt x="3403" y="3636"/>
                    <a:pt x="3102" y="3603"/>
                    <a:pt x="2669" y="3436"/>
                  </a:cubicBezTo>
                  <a:cubicBezTo>
                    <a:pt x="1468" y="2969"/>
                    <a:pt x="567" y="2002"/>
                    <a:pt x="234" y="768"/>
                  </a:cubicBezTo>
                  <a:cubicBezTo>
                    <a:pt x="100" y="301"/>
                    <a:pt x="100" y="0"/>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9"/>
            <p:cNvSpPr/>
            <p:nvPr/>
          </p:nvSpPr>
          <p:spPr>
            <a:xfrm>
              <a:off x="5252250" y="3679750"/>
              <a:ext cx="130950" cy="58500"/>
            </a:xfrm>
            <a:custGeom>
              <a:avLst/>
              <a:gdLst/>
              <a:ahLst/>
              <a:cxnLst/>
              <a:rect l="l" t="t" r="r" b="b"/>
              <a:pathLst>
                <a:path w="5238" h="2340" extrusionOk="0">
                  <a:moveTo>
                    <a:pt x="1" y="0"/>
                  </a:moveTo>
                  <a:lnTo>
                    <a:pt x="1" y="0"/>
                  </a:lnTo>
                  <a:cubicBezTo>
                    <a:pt x="101" y="300"/>
                    <a:pt x="268" y="567"/>
                    <a:pt x="468" y="801"/>
                  </a:cubicBezTo>
                  <a:cubicBezTo>
                    <a:pt x="901" y="1468"/>
                    <a:pt x="1535" y="1935"/>
                    <a:pt x="2269" y="2235"/>
                  </a:cubicBezTo>
                  <a:cubicBezTo>
                    <a:pt x="2484" y="2307"/>
                    <a:pt x="2717" y="2340"/>
                    <a:pt x="2949" y="2340"/>
                  </a:cubicBezTo>
                  <a:cubicBezTo>
                    <a:pt x="3151" y="2340"/>
                    <a:pt x="3351" y="2315"/>
                    <a:pt x="3537" y="2269"/>
                  </a:cubicBezTo>
                  <a:cubicBezTo>
                    <a:pt x="3870" y="2168"/>
                    <a:pt x="4204" y="2035"/>
                    <a:pt x="4504" y="1835"/>
                  </a:cubicBezTo>
                  <a:cubicBezTo>
                    <a:pt x="4771" y="1701"/>
                    <a:pt x="5004" y="1501"/>
                    <a:pt x="5238" y="1268"/>
                  </a:cubicBezTo>
                  <a:lnTo>
                    <a:pt x="5238" y="1268"/>
                  </a:lnTo>
                  <a:cubicBezTo>
                    <a:pt x="4938" y="1401"/>
                    <a:pt x="4671" y="1535"/>
                    <a:pt x="4404" y="1701"/>
                  </a:cubicBezTo>
                  <a:cubicBezTo>
                    <a:pt x="3964" y="1979"/>
                    <a:pt x="3477" y="2112"/>
                    <a:pt x="2986" y="2112"/>
                  </a:cubicBezTo>
                  <a:cubicBezTo>
                    <a:pt x="2768" y="2112"/>
                    <a:pt x="2550" y="2086"/>
                    <a:pt x="2336" y="2035"/>
                  </a:cubicBezTo>
                  <a:cubicBezTo>
                    <a:pt x="1635" y="1768"/>
                    <a:pt x="1035" y="1301"/>
                    <a:pt x="601" y="701"/>
                  </a:cubicBezTo>
                  <a:cubicBezTo>
                    <a:pt x="401" y="467"/>
                    <a:pt x="201" y="234"/>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9"/>
            <p:cNvSpPr/>
            <p:nvPr/>
          </p:nvSpPr>
          <p:spPr>
            <a:xfrm>
              <a:off x="5242250" y="3685575"/>
              <a:ext cx="60900" cy="86750"/>
            </a:xfrm>
            <a:custGeom>
              <a:avLst/>
              <a:gdLst/>
              <a:ahLst/>
              <a:cxnLst/>
              <a:rect l="l" t="t" r="r" b="b"/>
              <a:pathLst>
                <a:path w="2436" h="3470" extrusionOk="0">
                  <a:moveTo>
                    <a:pt x="0" y="1"/>
                  </a:moveTo>
                  <a:lnTo>
                    <a:pt x="0" y="1"/>
                  </a:lnTo>
                  <a:cubicBezTo>
                    <a:pt x="301" y="635"/>
                    <a:pt x="701" y="1235"/>
                    <a:pt x="1135" y="1802"/>
                  </a:cubicBezTo>
                  <a:cubicBezTo>
                    <a:pt x="1501" y="2369"/>
                    <a:pt x="1935" y="2936"/>
                    <a:pt x="2435" y="3470"/>
                  </a:cubicBezTo>
                  <a:cubicBezTo>
                    <a:pt x="2135" y="2803"/>
                    <a:pt x="1735" y="2202"/>
                    <a:pt x="1301" y="1669"/>
                  </a:cubicBezTo>
                  <a:cubicBezTo>
                    <a:pt x="934" y="1068"/>
                    <a:pt x="467" y="5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9"/>
            <p:cNvSpPr/>
            <p:nvPr/>
          </p:nvSpPr>
          <p:spPr>
            <a:xfrm>
              <a:off x="4756075" y="2898350"/>
              <a:ext cx="14200" cy="29300"/>
            </a:xfrm>
            <a:custGeom>
              <a:avLst/>
              <a:gdLst/>
              <a:ahLst/>
              <a:cxnLst/>
              <a:rect l="l" t="t" r="r" b="b"/>
              <a:pathLst>
                <a:path w="568" h="1172" extrusionOk="0">
                  <a:moveTo>
                    <a:pt x="67" y="1"/>
                  </a:moveTo>
                  <a:lnTo>
                    <a:pt x="67" y="1"/>
                  </a:lnTo>
                  <a:cubicBezTo>
                    <a:pt x="0" y="34"/>
                    <a:pt x="67" y="301"/>
                    <a:pt x="200" y="634"/>
                  </a:cubicBezTo>
                  <a:cubicBezTo>
                    <a:pt x="325" y="947"/>
                    <a:pt x="450" y="1171"/>
                    <a:pt x="520" y="1171"/>
                  </a:cubicBezTo>
                  <a:cubicBezTo>
                    <a:pt x="525" y="1171"/>
                    <a:pt x="530" y="1170"/>
                    <a:pt x="534" y="1168"/>
                  </a:cubicBezTo>
                  <a:cubicBezTo>
                    <a:pt x="567" y="1168"/>
                    <a:pt x="501" y="868"/>
                    <a:pt x="400" y="568"/>
                  </a:cubicBezTo>
                  <a:cubicBezTo>
                    <a:pt x="267" y="234"/>
                    <a:pt x="100"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9"/>
            <p:cNvSpPr/>
            <p:nvPr/>
          </p:nvSpPr>
          <p:spPr>
            <a:xfrm>
              <a:off x="4967875" y="2933375"/>
              <a:ext cx="5875" cy="23375"/>
            </a:xfrm>
            <a:custGeom>
              <a:avLst/>
              <a:gdLst/>
              <a:ahLst/>
              <a:cxnLst/>
              <a:rect l="l" t="t" r="r" b="b"/>
              <a:pathLst>
                <a:path w="235" h="935" extrusionOk="0">
                  <a:moveTo>
                    <a:pt x="134" y="1"/>
                  </a:moveTo>
                  <a:cubicBezTo>
                    <a:pt x="68" y="1"/>
                    <a:pt x="1" y="201"/>
                    <a:pt x="1" y="468"/>
                  </a:cubicBezTo>
                  <a:cubicBezTo>
                    <a:pt x="1" y="734"/>
                    <a:pt x="68" y="935"/>
                    <a:pt x="134" y="935"/>
                  </a:cubicBezTo>
                  <a:cubicBezTo>
                    <a:pt x="168" y="935"/>
                    <a:pt x="234" y="734"/>
                    <a:pt x="234" y="468"/>
                  </a:cubicBezTo>
                  <a:cubicBezTo>
                    <a:pt x="234" y="201"/>
                    <a:pt x="201"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9"/>
            <p:cNvSpPr/>
            <p:nvPr/>
          </p:nvSpPr>
          <p:spPr>
            <a:xfrm>
              <a:off x="4883650" y="3037625"/>
              <a:ext cx="6700" cy="28375"/>
            </a:xfrm>
            <a:custGeom>
              <a:avLst/>
              <a:gdLst/>
              <a:ahLst/>
              <a:cxnLst/>
              <a:rect l="l" t="t" r="r" b="b"/>
              <a:pathLst>
                <a:path w="268" h="1135" extrusionOk="0">
                  <a:moveTo>
                    <a:pt x="101" y="0"/>
                  </a:moveTo>
                  <a:cubicBezTo>
                    <a:pt x="34" y="0"/>
                    <a:pt x="1" y="267"/>
                    <a:pt x="34" y="567"/>
                  </a:cubicBezTo>
                  <a:cubicBezTo>
                    <a:pt x="34" y="901"/>
                    <a:pt x="101" y="1134"/>
                    <a:pt x="168" y="1134"/>
                  </a:cubicBezTo>
                  <a:cubicBezTo>
                    <a:pt x="234" y="1134"/>
                    <a:pt x="268" y="867"/>
                    <a:pt x="234" y="567"/>
                  </a:cubicBezTo>
                  <a:cubicBezTo>
                    <a:pt x="234" y="234"/>
                    <a:pt x="168" y="0"/>
                    <a:pt x="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9"/>
            <p:cNvSpPr/>
            <p:nvPr/>
          </p:nvSpPr>
          <p:spPr>
            <a:xfrm>
              <a:off x="4715200" y="3130225"/>
              <a:ext cx="22550" cy="16775"/>
            </a:xfrm>
            <a:custGeom>
              <a:avLst/>
              <a:gdLst/>
              <a:ahLst/>
              <a:cxnLst/>
              <a:rect l="l" t="t" r="r" b="b"/>
              <a:pathLst>
                <a:path w="902" h="671" extrusionOk="0">
                  <a:moveTo>
                    <a:pt x="66" y="1"/>
                  </a:moveTo>
                  <a:cubicBezTo>
                    <a:pt x="25" y="1"/>
                    <a:pt x="1" y="12"/>
                    <a:pt x="1" y="32"/>
                  </a:cubicBezTo>
                  <a:cubicBezTo>
                    <a:pt x="1" y="99"/>
                    <a:pt x="167" y="199"/>
                    <a:pt x="401" y="366"/>
                  </a:cubicBezTo>
                  <a:cubicBezTo>
                    <a:pt x="614" y="518"/>
                    <a:pt x="772" y="670"/>
                    <a:pt x="823" y="670"/>
                  </a:cubicBezTo>
                  <a:cubicBezTo>
                    <a:pt x="828" y="670"/>
                    <a:pt x="832" y="669"/>
                    <a:pt x="835" y="666"/>
                  </a:cubicBezTo>
                  <a:cubicBezTo>
                    <a:pt x="901" y="666"/>
                    <a:pt x="768" y="366"/>
                    <a:pt x="501" y="199"/>
                  </a:cubicBezTo>
                  <a:cubicBezTo>
                    <a:pt x="338" y="59"/>
                    <a:pt x="159" y="1"/>
                    <a:pt x="6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9"/>
            <p:cNvSpPr/>
            <p:nvPr/>
          </p:nvSpPr>
          <p:spPr>
            <a:xfrm>
              <a:off x="5002075" y="3230950"/>
              <a:ext cx="14200" cy="17825"/>
            </a:xfrm>
            <a:custGeom>
              <a:avLst/>
              <a:gdLst/>
              <a:ahLst/>
              <a:cxnLst/>
              <a:rect l="l" t="t" r="r" b="b"/>
              <a:pathLst>
                <a:path w="568" h="713" extrusionOk="0">
                  <a:moveTo>
                    <a:pt x="512" y="1"/>
                  </a:moveTo>
                  <a:cubicBezTo>
                    <a:pt x="440" y="1"/>
                    <a:pt x="320" y="127"/>
                    <a:pt x="201" y="306"/>
                  </a:cubicBezTo>
                  <a:cubicBezTo>
                    <a:pt x="67" y="506"/>
                    <a:pt x="1" y="673"/>
                    <a:pt x="67" y="707"/>
                  </a:cubicBezTo>
                  <a:cubicBezTo>
                    <a:pt x="72" y="711"/>
                    <a:pt x="77" y="713"/>
                    <a:pt x="85" y="713"/>
                  </a:cubicBezTo>
                  <a:cubicBezTo>
                    <a:pt x="135" y="713"/>
                    <a:pt x="251" y="614"/>
                    <a:pt x="367" y="440"/>
                  </a:cubicBezTo>
                  <a:cubicBezTo>
                    <a:pt x="534" y="240"/>
                    <a:pt x="568" y="39"/>
                    <a:pt x="534" y="6"/>
                  </a:cubicBezTo>
                  <a:cubicBezTo>
                    <a:pt x="527" y="3"/>
                    <a:pt x="520" y="1"/>
                    <a:pt x="5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9"/>
            <p:cNvSpPr/>
            <p:nvPr/>
          </p:nvSpPr>
          <p:spPr>
            <a:xfrm>
              <a:off x="4836125" y="3239425"/>
              <a:ext cx="5850" cy="38400"/>
            </a:xfrm>
            <a:custGeom>
              <a:avLst/>
              <a:gdLst/>
              <a:ahLst/>
              <a:cxnLst/>
              <a:rect l="l" t="t" r="r" b="b"/>
              <a:pathLst>
                <a:path w="234" h="1536" extrusionOk="0">
                  <a:moveTo>
                    <a:pt x="101" y="1"/>
                  </a:moveTo>
                  <a:cubicBezTo>
                    <a:pt x="34" y="1"/>
                    <a:pt x="0" y="334"/>
                    <a:pt x="0" y="768"/>
                  </a:cubicBezTo>
                  <a:cubicBezTo>
                    <a:pt x="0" y="1168"/>
                    <a:pt x="34" y="1535"/>
                    <a:pt x="101" y="1535"/>
                  </a:cubicBezTo>
                  <a:cubicBezTo>
                    <a:pt x="201" y="1268"/>
                    <a:pt x="234" y="1035"/>
                    <a:pt x="201" y="768"/>
                  </a:cubicBezTo>
                  <a:cubicBezTo>
                    <a:pt x="201" y="334"/>
                    <a:pt x="167"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9"/>
            <p:cNvSpPr/>
            <p:nvPr/>
          </p:nvSpPr>
          <p:spPr>
            <a:xfrm>
              <a:off x="4761900" y="3379000"/>
              <a:ext cx="23375" cy="15775"/>
            </a:xfrm>
            <a:custGeom>
              <a:avLst/>
              <a:gdLst/>
              <a:ahLst/>
              <a:cxnLst/>
              <a:rect l="l" t="t" r="r" b="b"/>
              <a:pathLst>
                <a:path w="935" h="631" extrusionOk="0">
                  <a:moveTo>
                    <a:pt x="114" y="1"/>
                  </a:moveTo>
                  <a:cubicBezTo>
                    <a:pt x="91" y="1"/>
                    <a:pt x="75" y="7"/>
                    <a:pt x="67" y="22"/>
                  </a:cubicBezTo>
                  <a:cubicBezTo>
                    <a:pt x="1" y="55"/>
                    <a:pt x="201" y="222"/>
                    <a:pt x="434" y="389"/>
                  </a:cubicBezTo>
                  <a:cubicBezTo>
                    <a:pt x="630" y="556"/>
                    <a:pt x="802" y="630"/>
                    <a:pt x="872" y="630"/>
                  </a:cubicBezTo>
                  <a:cubicBezTo>
                    <a:pt x="886" y="630"/>
                    <a:pt x="896" y="627"/>
                    <a:pt x="901" y="622"/>
                  </a:cubicBezTo>
                  <a:cubicBezTo>
                    <a:pt x="935" y="589"/>
                    <a:pt x="801" y="389"/>
                    <a:pt x="568" y="222"/>
                  </a:cubicBezTo>
                  <a:cubicBezTo>
                    <a:pt x="384" y="91"/>
                    <a:pt x="201"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9"/>
            <p:cNvSpPr/>
            <p:nvPr/>
          </p:nvSpPr>
          <p:spPr>
            <a:xfrm>
              <a:off x="4933700" y="3434500"/>
              <a:ext cx="18375" cy="9300"/>
            </a:xfrm>
            <a:custGeom>
              <a:avLst/>
              <a:gdLst/>
              <a:ahLst/>
              <a:cxnLst/>
              <a:rect l="l" t="t" r="r" b="b"/>
              <a:pathLst>
                <a:path w="735" h="372" extrusionOk="0">
                  <a:moveTo>
                    <a:pt x="643" y="0"/>
                  </a:moveTo>
                  <a:cubicBezTo>
                    <a:pt x="568" y="0"/>
                    <a:pt x="458" y="29"/>
                    <a:pt x="334" y="70"/>
                  </a:cubicBezTo>
                  <a:cubicBezTo>
                    <a:pt x="134" y="170"/>
                    <a:pt x="0" y="270"/>
                    <a:pt x="34" y="337"/>
                  </a:cubicBezTo>
                  <a:cubicBezTo>
                    <a:pt x="34" y="360"/>
                    <a:pt x="59" y="371"/>
                    <a:pt x="99" y="371"/>
                  </a:cubicBezTo>
                  <a:cubicBezTo>
                    <a:pt x="171" y="371"/>
                    <a:pt x="293" y="335"/>
                    <a:pt x="401" y="270"/>
                  </a:cubicBezTo>
                  <a:cubicBezTo>
                    <a:pt x="601" y="203"/>
                    <a:pt x="734" y="70"/>
                    <a:pt x="734" y="37"/>
                  </a:cubicBezTo>
                  <a:cubicBezTo>
                    <a:pt x="721" y="11"/>
                    <a:pt x="689" y="0"/>
                    <a:pt x="6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9"/>
            <p:cNvSpPr/>
            <p:nvPr/>
          </p:nvSpPr>
          <p:spPr>
            <a:xfrm>
              <a:off x="4817775" y="3587125"/>
              <a:ext cx="20875" cy="39275"/>
            </a:xfrm>
            <a:custGeom>
              <a:avLst/>
              <a:gdLst/>
              <a:ahLst/>
              <a:cxnLst/>
              <a:rect l="l" t="t" r="r" b="b"/>
              <a:pathLst>
                <a:path w="835" h="1571" extrusionOk="0">
                  <a:moveTo>
                    <a:pt x="77" y="0"/>
                  </a:moveTo>
                  <a:cubicBezTo>
                    <a:pt x="74" y="0"/>
                    <a:pt x="70" y="1"/>
                    <a:pt x="67" y="3"/>
                  </a:cubicBezTo>
                  <a:cubicBezTo>
                    <a:pt x="1" y="36"/>
                    <a:pt x="134" y="403"/>
                    <a:pt x="368" y="836"/>
                  </a:cubicBezTo>
                  <a:cubicBezTo>
                    <a:pt x="568" y="1270"/>
                    <a:pt x="801" y="1570"/>
                    <a:pt x="835" y="1570"/>
                  </a:cubicBezTo>
                  <a:cubicBezTo>
                    <a:pt x="801" y="1270"/>
                    <a:pt x="701" y="970"/>
                    <a:pt x="534" y="736"/>
                  </a:cubicBezTo>
                  <a:cubicBezTo>
                    <a:pt x="343" y="323"/>
                    <a:pt x="153" y="0"/>
                    <a:pt x="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9"/>
            <p:cNvSpPr/>
            <p:nvPr/>
          </p:nvSpPr>
          <p:spPr>
            <a:xfrm>
              <a:off x="5021250" y="3579600"/>
              <a:ext cx="19200" cy="28525"/>
            </a:xfrm>
            <a:custGeom>
              <a:avLst/>
              <a:gdLst/>
              <a:ahLst/>
              <a:cxnLst/>
              <a:rect l="l" t="t" r="r" b="b"/>
              <a:pathLst>
                <a:path w="768" h="1141" extrusionOk="0">
                  <a:moveTo>
                    <a:pt x="687" y="0"/>
                  </a:moveTo>
                  <a:cubicBezTo>
                    <a:pt x="609" y="0"/>
                    <a:pt x="424" y="223"/>
                    <a:pt x="268" y="504"/>
                  </a:cubicBezTo>
                  <a:cubicBezTo>
                    <a:pt x="101" y="837"/>
                    <a:pt x="1" y="1104"/>
                    <a:pt x="67" y="1137"/>
                  </a:cubicBezTo>
                  <a:cubicBezTo>
                    <a:pt x="70" y="1140"/>
                    <a:pt x="72" y="1141"/>
                    <a:pt x="76" y="1141"/>
                  </a:cubicBezTo>
                  <a:cubicBezTo>
                    <a:pt x="126" y="1141"/>
                    <a:pt x="312" y="918"/>
                    <a:pt x="468" y="637"/>
                  </a:cubicBezTo>
                  <a:cubicBezTo>
                    <a:pt x="635" y="304"/>
                    <a:pt x="768" y="37"/>
                    <a:pt x="701" y="3"/>
                  </a:cubicBezTo>
                  <a:cubicBezTo>
                    <a:pt x="697" y="1"/>
                    <a:pt x="692" y="0"/>
                    <a:pt x="6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9"/>
            <p:cNvSpPr/>
            <p:nvPr/>
          </p:nvSpPr>
          <p:spPr>
            <a:xfrm>
              <a:off x="4934525" y="3733050"/>
              <a:ext cx="11700" cy="36775"/>
            </a:xfrm>
            <a:custGeom>
              <a:avLst/>
              <a:gdLst/>
              <a:ahLst/>
              <a:cxnLst/>
              <a:rect l="l" t="t" r="r" b="b"/>
              <a:pathLst>
                <a:path w="468" h="1471" extrusionOk="0">
                  <a:moveTo>
                    <a:pt x="79" y="1"/>
                  </a:moveTo>
                  <a:cubicBezTo>
                    <a:pt x="74" y="1"/>
                    <a:pt x="71" y="1"/>
                    <a:pt x="67" y="3"/>
                  </a:cubicBezTo>
                  <a:cubicBezTo>
                    <a:pt x="1" y="36"/>
                    <a:pt x="101" y="337"/>
                    <a:pt x="167" y="737"/>
                  </a:cubicBezTo>
                  <a:cubicBezTo>
                    <a:pt x="234" y="1137"/>
                    <a:pt x="234" y="1471"/>
                    <a:pt x="301" y="1471"/>
                  </a:cubicBezTo>
                  <a:cubicBezTo>
                    <a:pt x="368" y="1471"/>
                    <a:pt x="468" y="1137"/>
                    <a:pt x="401" y="704"/>
                  </a:cubicBezTo>
                  <a:cubicBezTo>
                    <a:pt x="338" y="292"/>
                    <a:pt x="154" y="1"/>
                    <a:pt x="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9"/>
            <p:cNvSpPr/>
            <p:nvPr/>
          </p:nvSpPr>
          <p:spPr>
            <a:xfrm>
              <a:off x="4835300" y="3840575"/>
              <a:ext cx="21700" cy="21925"/>
            </a:xfrm>
            <a:custGeom>
              <a:avLst/>
              <a:gdLst/>
              <a:ahLst/>
              <a:cxnLst/>
              <a:rect l="l" t="t" r="r" b="b"/>
              <a:pathLst>
                <a:path w="868" h="877" extrusionOk="0">
                  <a:moveTo>
                    <a:pt x="54" y="1"/>
                  </a:moveTo>
                  <a:cubicBezTo>
                    <a:pt x="46" y="1"/>
                    <a:pt x="39" y="2"/>
                    <a:pt x="33" y="5"/>
                  </a:cubicBezTo>
                  <a:cubicBezTo>
                    <a:pt x="0" y="39"/>
                    <a:pt x="134" y="272"/>
                    <a:pt x="334" y="506"/>
                  </a:cubicBezTo>
                  <a:cubicBezTo>
                    <a:pt x="547" y="719"/>
                    <a:pt x="733" y="877"/>
                    <a:pt x="789" y="877"/>
                  </a:cubicBezTo>
                  <a:cubicBezTo>
                    <a:pt x="794" y="877"/>
                    <a:pt x="798" y="875"/>
                    <a:pt x="801" y="872"/>
                  </a:cubicBezTo>
                  <a:cubicBezTo>
                    <a:pt x="867" y="806"/>
                    <a:pt x="734" y="606"/>
                    <a:pt x="500" y="372"/>
                  </a:cubicBezTo>
                  <a:cubicBezTo>
                    <a:pt x="318" y="159"/>
                    <a:pt x="135" y="1"/>
                    <a:pt x="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9"/>
            <p:cNvSpPr/>
            <p:nvPr/>
          </p:nvSpPr>
          <p:spPr>
            <a:xfrm>
              <a:off x="5064625" y="3875600"/>
              <a:ext cx="23375" cy="21925"/>
            </a:xfrm>
            <a:custGeom>
              <a:avLst/>
              <a:gdLst/>
              <a:ahLst/>
              <a:cxnLst/>
              <a:rect l="l" t="t" r="r" b="b"/>
              <a:pathLst>
                <a:path w="935" h="877" extrusionOk="0">
                  <a:moveTo>
                    <a:pt x="851" y="0"/>
                  </a:moveTo>
                  <a:cubicBezTo>
                    <a:pt x="787" y="0"/>
                    <a:pt x="577" y="129"/>
                    <a:pt x="367" y="339"/>
                  </a:cubicBezTo>
                  <a:cubicBezTo>
                    <a:pt x="134" y="606"/>
                    <a:pt x="0" y="806"/>
                    <a:pt x="34" y="872"/>
                  </a:cubicBezTo>
                  <a:cubicBezTo>
                    <a:pt x="37" y="875"/>
                    <a:pt x="41" y="877"/>
                    <a:pt x="47" y="877"/>
                  </a:cubicBezTo>
                  <a:cubicBezTo>
                    <a:pt x="107" y="877"/>
                    <a:pt x="321" y="719"/>
                    <a:pt x="534" y="506"/>
                  </a:cubicBezTo>
                  <a:cubicBezTo>
                    <a:pt x="768" y="272"/>
                    <a:pt x="934" y="39"/>
                    <a:pt x="868" y="5"/>
                  </a:cubicBezTo>
                  <a:cubicBezTo>
                    <a:pt x="864" y="2"/>
                    <a:pt x="859" y="0"/>
                    <a:pt x="8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9"/>
            <p:cNvSpPr/>
            <p:nvPr/>
          </p:nvSpPr>
          <p:spPr>
            <a:xfrm>
              <a:off x="4943700" y="4000750"/>
              <a:ext cx="8375" cy="34275"/>
            </a:xfrm>
            <a:custGeom>
              <a:avLst/>
              <a:gdLst/>
              <a:ahLst/>
              <a:cxnLst/>
              <a:rect l="l" t="t" r="r" b="b"/>
              <a:pathLst>
                <a:path w="335" h="1371" extrusionOk="0">
                  <a:moveTo>
                    <a:pt x="257" y="0"/>
                  </a:moveTo>
                  <a:cubicBezTo>
                    <a:pt x="191" y="0"/>
                    <a:pt x="97" y="290"/>
                    <a:pt x="34" y="670"/>
                  </a:cubicBezTo>
                  <a:cubicBezTo>
                    <a:pt x="1" y="1037"/>
                    <a:pt x="1" y="1370"/>
                    <a:pt x="34" y="1370"/>
                  </a:cubicBezTo>
                  <a:cubicBezTo>
                    <a:pt x="101" y="1370"/>
                    <a:pt x="201" y="1070"/>
                    <a:pt x="267" y="703"/>
                  </a:cubicBezTo>
                  <a:cubicBezTo>
                    <a:pt x="301" y="303"/>
                    <a:pt x="334" y="3"/>
                    <a:pt x="267" y="3"/>
                  </a:cubicBezTo>
                  <a:cubicBezTo>
                    <a:pt x="264" y="1"/>
                    <a:pt x="261" y="0"/>
                    <a:pt x="2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9"/>
            <p:cNvSpPr/>
            <p:nvPr/>
          </p:nvSpPr>
          <p:spPr>
            <a:xfrm>
              <a:off x="4846125" y="4074950"/>
              <a:ext cx="18375" cy="27625"/>
            </a:xfrm>
            <a:custGeom>
              <a:avLst/>
              <a:gdLst/>
              <a:ahLst/>
              <a:cxnLst/>
              <a:rect l="l" t="t" r="r" b="b"/>
              <a:pathLst>
                <a:path w="735" h="1105" extrusionOk="0">
                  <a:moveTo>
                    <a:pt x="76" y="0"/>
                  </a:moveTo>
                  <a:cubicBezTo>
                    <a:pt x="72" y="0"/>
                    <a:pt x="70" y="1"/>
                    <a:pt x="67" y="4"/>
                  </a:cubicBezTo>
                  <a:cubicBezTo>
                    <a:pt x="1" y="37"/>
                    <a:pt x="101" y="304"/>
                    <a:pt x="268" y="604"/>
                  </a:cubicBezTo>
                  <a:cubicBezTo>
                    <a:pt x="468" y="904"/>
                    <a:pt x="635" y="1104"/>
                    <a:pt x="701" y="1104"/>
                  </a:cubicBezTo>
                  <a:cubicBezTo>
                    <a:pt x="735" y="1071"/>
                    <a:pt x="668" y="804"/>
                    <a:pt x="468" y="504"/>
                  </a:cubicBezTo>
                  <a:cubicBezTo>
                    <a:pt x="312" y="223"/>
                    <a:pt x="126"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9"/>
            <p:cNvSpPr/>
            <p:nvPr/>
          </p:nvSpPr>
          <p:spPr>
            <a:xfrm>
              <a:off x="5031275" y="4186625"/>
              <a:ext cx="29200" cy="19775"/>
            </a:xfrm>
            <a:custGeom>
              <a:avLst/>
              <a:gdLst/>
              <a:ahLst/>
              <a:cxnLst/>
              <a:rect l="l" t="t" r="r" b="b"/>
              <a:pathLst>
                <a:path w="1168" h="791" extrusionOk="0">
                  <a:moveTo>
                    <a:pt x="1110" y="0"/>
                  </a:moveTo>
                  <a:cubicBezTo>
                    <a:pt x="1026" y="0"/>
                    <a:pt x="767" y="102"/>
                    <a:pt x="534" y="307"/>
                  </a:cubicBezTo>
                  <a:cubicBezTo>
                    <a:pt x="234" y="507"/>
                    <a:pt x="0" y="740"/>
                    <a:pt x="33" y="774"/>
                  </a:cubicBezTo>
                  <a:cubicBezTo>
                    <a:pt x="39" y="785"/>
                    <a:pt x="52" y="791"/>
                    <a:pt x="71" y="791"/>
                  </a:cubicBezTo>
                  <a:cubicBezTo>
                    <a:pt x="161" y="791"/>
                    <a:pt x="386" y="666"/>
                    <a:pt x="634" y="473"/>
                  </a:cubicBezTo>
                  <a:cubicBezTo>
                    <a:pt x="934" y="273"/>
                    <a:pt x="1168" y="40"/>
                    <a:pt x="1134" y="6"/>
                  </a:cubicBezTo>
                  <a:cubicBezTo>
                    <a:pt x="1130" y="2"/>
                    <a:pt x="1122" y="0"/>
                    <a:pt x="11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9"/>
            <p:cNvSpPr/>
            <p:nvPr/>
          </p:nvSpPr>
          <p:spPr>
            <a:xfrm>
              <a:off x="4894500" y="4257650"/>
              <a:ext cx="9200" cy="39225"/>
            </a:xfrm>
            <a:custGeom>
              <a:avLst/>
              <a:gdLst/>
              <a:ahLst/>
              <a:cxnLst/>
              <a:rect l="l" t="t" r="r" b="b"/>
              <a:pathLst>
                <a:path w="368" h="1569" extrusionOk="0">
                  <a:moveTo>
                    <a:pt x="201" y="1"/>
                  </a:moveTo>
                  <a:cubicBezTo>
                    <a:pt x="134" y="34"/>
                    <a:pt x="167" y="368"/>
                    <a:pt x="134" y="768"/>
                  </a:cubicBezTo>
                  <a:cubicBezTo>
                    <a:pt x="67" y="1202"/>
                    <a:pt x="0" y="1535"/>
                    <a:pt x="67" y="1569"/>
                  </a:cubicBezTo>
                  <a:cubicBezTo>
                    <a:pt x="134" y="1569"/>
                    <a:pt x="301" y="1235"/>
                    <a:pt x="334" y="801"/>
                  </a:cubicBezTo>
                  <a:cubicBezTo>
                    <a:pt x="367" y="368"/>
                    <a:pt x="267"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4944525" y="4434350"/>
              <a:ext cx="18375" cy="20250"/>
            </a:xfrm>
            <a:custGeom>
              <a:avLst/>
              <a:gdLst/>
              <a:ahLst/>
              <a:cxnLst/>
              <a:rect l="l" t="t" r="r" b="b"/>
              <a:pathLst>
                <a:path w="735" h="810" extrusionOk="0">
                  <a:moveTo>
                    <a:pt x="79" y="0"/>
                  </a:moveTo>
                  <a:cubicBezTo>
                    <a:pt x="74" y="0"/>
                    <a:pt x="71" y="2"/>
                    <a:pt x="68" y="4"/>
                  </a:cubicBezTo>
                  <a:cubicBezTo>
                    <a:pt x="1" y="71"/>
                    <a:pt x="101" y="271"/>
                    <a:pt x="268" y="471"/>
                  </a:cubicBezTo>
                  <a:cubicBezTo>
                    <a:pt x="420" y="654"/>
                    <a:pt x="600" y="809"/>
                    <a:pt x="656" y="809"/>
                  </a:cubicBezTo>
                  <a:cubicBezTo>
                    <a:pt x="661" y="809"/>
                    <a:pt x="665" y="808"/>
                    <a:pt x="668" y="805"/>
                  </a:cubicBezTo>
                  <a:cubicBezTo>
                    <a:pt x="735" y="738"/>
                    <a:pt x="635" y="538"/>
                    <a:pt x="435" y="338"/>
                  </a:cubicBezTo>
                  <a:cubicBezTo>
                    <a:pt x="282" y="155"/>
                    <a:pt x="130" y="0"/>
                    <a:pt x="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867825" y="4528625"/>
              <a:ext cx="23375" cy="31025"/>
            </a:xfrm>
            <a:custGeom>
              <a:avLst/>
              <a:gdLst/>
              <a:ahLst/>
              <a:cxnLst/>
              <a:rect l="l" t="t" r="r" b="b"/>
              <a:pathLst>
                <a:path w="935" h="1241" extrusionOk="0">
                  <a:moveTo>
                    <a:pt x="46" y="0"/>
                  </a:moveTo>
                  <a:cubicBezTo>
                    <a:pt x="42" y="0"/>
                    <a:pt x="37" y="1"/>
                    <a:pt x="33" y="3"/>
                  </a:cubicBezTo>
                  <a:cubicBezTo>
                    <a:pt x="0" y="36"/>
                    <a:pt x="133" y="336"/>
                    <a:pt x="367" y="703"/>
                  </a:cubicBezTo>
                  <a:cubicBezTo>
                    <a:pt x="586" y="1016"/>
                    <a:pt x="804" y="1240"/>
                    <a:pt x="886" y="1240"/>
                  </a:cubicBezTo>
                  <a:cubicBezTo>
                    <a:pt x="892" y="1240"/>
                    <a:pt x="896" y="1239"/>
                    <a:pt x="901" y="1237"/>
                  </a:cubicBezTo>
                  <a:cubicBezTo>
                    <a:pt x="934" y="1204"/>
                    <a:pt x="801" y="904"/>
                    <a:pt x="567" y="570"/>
                  </a:cubicBezTo>
                  <a:cubicBezTo>
                    <a:pt x="347" y="255"/>
                    <a:pt x="127" y="0"/>
                    <a:pt x="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5084625" y="4411800"/>
              <a:ext cx="8375" cy="15300"/>
            </a:xfrm>
            <a:custGeom>
              <a:avLst/>
              <a:gdLst/>
              <a:ahLst/>
              <a:cxnLst/>
              <a:rect l="l" t="t" r="r" b="b"/>
              <a:pathLst>
                <a:path w="335" h="612" extrusionOk="0">
                  <a:moveTo>
                    <a:pt x="278" y="1"/>
                  </a:moveTo>
                  <a:cubicBezTo>
                    <a:pt x="208" y="1"/>
                    <a:pt x="98" y="123"/>
                    <a:pt x="68" y="273"/>
                  </a:cubicBezTo>
                  <a:cubicBezTo>
                    <a:pt x="1" y="439"/>
                    <a:pt x="1" y="606"/>
                    <a:pt x="68" y="606"/>
                  </a:cubicBezTo>
                  <a:cubicBezTo>
                    <a:pt x="75" y="610"/>
                    <a:pt x="82" y="611"/>
                    <a:pt x="90" y="611"/>
                  </a:cubicBezTo>
                  <a:cubicBezTo>
                    <a:pt x="155" y="611"/>
                    <a:pt x="241" y="489"/>
                    <a:pt x="301" y="339"/>
                  </a:cubicBezTo>
                  <a:cubicBezTo>
                    <a:pt x="334" y="173"/>
                    <a:pt x="334" y="6"/>
                    <a:pt x="301" y="6"/>
                  </a:cubicBezTo>
                  <a:cubicBezTo>
                    <a:pt x="294" y="2"/>
                    <a:pt x="286" y="1"/>
                    <a:pt x="2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4998750" y="4644550"/>
              <a:ext cx="11625" cy="34325"/>
            </a:xfrm>
            <a:custGeom>
              <a:avLst/>
              <a:gdLst/>
              <a:ahLst/>
              <a:cxnLst/>
              <a:rect l="l" t="t" r="r" b="b"/>
              <a:pathLst>
                <a:path w="465" h="1373" extrusionOk="0">
                  <a:moveTo>
                    <a:pt x="342" y="0"/>
                  </a:moveTo>
                  <a:cubicBezTo>
                    <a:pt x="339" y="0"/>
                    <a:pt x="337" y="1"/>
                    <a:pt x="334" y="3"/>
                  </a:cubicBezTo>
                  <a:cubicBezTo>
                    <a:pt x="300" y="3"/>
                    <a:pt x="267" y="303"/>
                    <a:pt x="167" y="670"/>
                  </a:cubicBezTo>
                  <a:cubicBezTo>
                    <a:pt x="100" y="1037"/>
                    <a:pt x="0" y="1337"/>
                    <a:pt x="33" y="1370"/>
                  </a:cubicBezTo>
                  <a:cubicBezTo>
                    <a:pt x="37" y="1372"/>
                    <a:pt x="41" y="1373"/>
                    <a:pt x="46" y="1373"/>
                  </a:cubicBezTo>
                  <a:cubicBezTo>
                    <a:pt x="122" y="1373"/>
                    <a:pt x="306" y="1114"/>
                    <a:pt x="400" y="736"/>
                  </a:cubicBezTo>
                  <a:cubicBezTo>
                    <a:pt x="464" y="353"/>
                    <a:pt x="406" y="0"/>
                    <a:pt x="3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5044600" y="3046675"/>
              <a:ext cx="13375" cy="21100"/>
            </a:xfrm>
            <a:custGeom>
              <a:avLst/>
              <a:gdLst/>
              <a:ahLst/>
              <a:cxnLst/>
              <a:rect l="l" t="t" r="r" b="b"/>
              <a:pathLst>
                <a:path w="535" h="844" extrusionOk="0">
                  <a:moveTo>
                    <a:pt x="78" y="1"/>
                  </a:moveTo>
                  <a:cubicBezTo>
                    <a:pt x="74" y="1"/>
                    <a:pt x="70" y="2"/>
                    <a:pt x="67" y="5"/>
                  </a:cubicBezTo>
                  <a:cubicBezTo>
                    <a:pt x="1" y="38"/>
                    <a:pt x="67" y="239"/>
                    <a:pt x="168" y="472"/>
                  </a:cubicBezTo>
                  <a:cubicBezTo>
                    <a:pt x="259" y="686"/>
                    <a:pt x="378" y="843"/>
                    <a:pt x="449" y="843"/>
                  </a:cubicBezTo>
                  <a:cubicBezTo>
                    <a:pt x="456" y="843"/>
                    <a:pt x="462" y="842"/>
                    <a:pt x="468" y="839"/>
                  </a:cubicBezTo>
                  <a:cubicBezTo>
                    <a:pt x="534" y="806"/>
                    <a:pt x="468" y="606"/>
                    <a:pt x="368" y="372"/>
                  </a:cubicBezTo>
                  <a:cubicBezTo>
                    <a:pt x="246" y="159"/>
                    <a:pt x="124" y="1"/>
                    <a:pt x="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4881150" y="2742925"/>
              <a:ext cx="31725" cy="31250"/>
            </a:xfrm>
            <a:custGeom>
              <a:avLst/>
              <a:gdLst/>
              <a:ahLst/>
              <a:cxnLst/>
              <a:rect l="l" t="t" r="r" b="b"/>
              <a:pathLst>
                <a:path w="1269" h="1250" extrusionOk="0">
                  <a:moveTo>
                    <a:pt x="1195" y="0"/>
                  </a:moveTo>
                  <a:cubicBezTo>
                    <a:pt x="1075" y="0"/>
                    <a:pt x="763" y="190"/>
                    <a:pt x="501" y="480"/>
                  </a:cubicBezTo>
                  <a:cubicBezTo>
                    <a:pt x="168" y="814"/>
                    <a:pt x="1" y="1214"/>
                    <a:pt x="67" y="1247"/>
                  </a:cubicBezTo>
                  <a:cubicBezTo>
                    <a:pt x="71" y="1249"/>
                    <a:pt x="74" y="1250"/>
                    <a:pt x="78" y="1250"/>
                  </a:cubicBezTo>
                  <a:cubicBezTo>
                    <a:pt x="153" y="1250"/>
                    <a:pt x="348" y="933"/>
                    <a:pt x="635" y="647"/>
                  </a:cubicBezTo>
                  <a:cubicBezTo>
                    <a:pt x="968" y="313"/>
                    <a:pt x="1268" y="80"/>
                    <a:pt x="1235" y="13"/>
                  </a:cubicBezTo>
                  <a:cubicBezTo>
                    <a:pt x="1226" y="4"/>
                    <a:pt x="1213" y="0"/>
                    <a:pt x="11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5025425" y="2712900"/>
              <a:ext cx="15875" cy="27025"/>
            </a:xfrm>
            <a:custGeom>
              <a:avLst/>
              <a:gdLst/>
              <a:ahLst/>
              <a:cxnLst/>
              <a:rect l="l" t="t" r="r" b="b"/>
              <a:pathLst>
                <a:path w="635" h="1081" extrusionOk="0">
                  <a:moveTo>
                    <a:pt x="90" y="0"/>
                  </a:moveTo>
                  <a:cubicBezTo>
                    <a:pt x="79" y="0"/>
                    <a:pt x="72" y="5"/>
                    <a:pt x="67" y="13"/>
                  </a:cubicBezTo>
                  <a:cubicBezTo>
                    <a:pt x="1" y="47"/>
                    <a:pt x="134" y="280"/>
                    <a:pt x="301" y="547"/>
                  </a:cubicBezTo>
                  <a:cubicBezTo>
                    <a:pt x="434" y="847"/>
                    <a:pt x="534" y="1081"/>
                    <a:pt x="601" y="1081"/>
                  </a:cubicBezTo>
                  <a:cubicBezTo>
                    <a:pt x="634" y="1047"/>
                    <a:pt x="601" y="780"/>
                    <a:pt x="468" y="447"/>
                  </a:cubicBezTo>
                  <a:cubicBezTo>
                    <a:pt x="352" y="186"/>
                    <a:pt x="160" y="0"/>
                    <a:pt x="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4637650" y="2816550"/>
              <a:ext cx="14200" cy="28525"/>
            </a:xfrm>
            <a:custGeom>
              <a:avLst/>
              <a:gdLst/>
              <a:ahLst/>
              <a:cxnLst/>
              <a:rect l="l" t="t" r="r" b="b"/>
              <a:pathLst>
                <a:path w="568" h="1141" extrusionOk="0">
                  <a:moveTo>
                    <a:pt x="487" y="0"/>
                  </a:moveTo>
                  <a:cubicBezTo>
                    <a:pt x="417" y="0"/>
                    <a:pt x="292" y="225"/>
                    <a:pt x="167" y="537"/>
                  </a:cubicBezTo>
                  <a:cubicBezTo>
                    <a:pt x="34" y="837"/>
                    <a:pt x="0" y="1138"/>
                    <a:pt x="34" y="1138"/>
                  </a:cubicBezTo>
                  <a:cubicBezTo>
                    <a:pt x="40" y="1140"/>
                    <a:pt x="47" y="1141"/>
                    <a:pt x="53" y="1141"/>
                  </a:cubicBezTo>
                  <a:cubicBezTo>
                    <a:pt x="147" y="1141"/>
                    <a:pt x="242" y="916"/>
                    <a:pt x="367" y="604"/>
                  </a:cubicBezTo>
                  <a:cubicBezTo>
                    <a:pt x="501" y="304"/>
                    <a:pt x="568" y="37"/>
                    <a:pt x="501" y="4"/>
                  </a:cubicBezTo>
                  <a:cubicBezTo>
                    <a:pt x="497" y="1"/>
                    <a:pt x="492" y="0"/>
                    <a:pt x="4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4628475" y="2983275"/>
              <a:ext cx="24200" cy="19775"/>
            </a:xfrm>
            <a:custGeom>
              <a:avLst/>
              <a:gdLst/>
              <a:ahLst/>
              <a:cxnLst/>
              <a:rect l="l" t="t" r="r" b="b"/>
              <a:pathLst>
                <a:path w="968" h="791" extrusionOk="0">
                  <a:moveTo>
                    <a:pt x="18" y="1"/>
                  </a:moveTo>
                  <a:cubicBezTo>
                    <a:pt x="10" y="1"/>
                    <a:pt x="4" y="3"/>
                    <a:pt x="1" y="6"/>
                  </a:cubicBezTo>
                  <a:cubicBezTo>
                    <a:pt x="1" y="73"/>
                    <a:pt x="134" y="273"/>
                    <a:pt x="401" y="473"/>
                  </a:cubicBezTo>
                  <a:cubicBezTo>
                    <a:pt x="621" y="666"/>
                    <a:pt x="819" y="790"/>
                    <a:pt x="900" y="790"/>
                  </a:cubicBezTo>
                  <a:cubicBezTo>
                    <a:pt x="917" y="790"/>
                    <a:pt x="929" y="785"/>
                    <a:pt x="935" y="773"/>
                  </a:cubicBezTo>
                  <a:cubicBezTo>
                    <a:pt x="968" y="740"/>
                    <a:pt x="801" y="540"/>
                    <a:pt x="534" y="306"/>
                  </a:cubicBezTo>
                  <a:cubicBezTo>
                    <a:pt x="325" y="127"/>
                    <a:pt x="89" y="1"/>
                    <a:pt x="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4906175" y="2598975"/>
              <a:ext cx="10025" cy="19200"/>
            </a:xfrm>
            <a:custGeom>
              <a:avLst/>
              <a:gdLst/>
              <a:ahLst/>
              <a:cxnLst/>
              <a:rect l="l" t="t" r="r" b="b"/>
              <a:pathLst>
                <a:path w="401" h="768" extrusionOk="0">
                  <a:moveTo>
                    <a:pt x="67" y="0"/>
                  </a:moveTo>
                  <a:cubicBezTo>
                    <a:pt x="0" y="0"/>
                    <a:pt x="34" y="200"/>
                    <a:pt x="101" y="434"/>
                  </a:cubicBezTo>
                  <a:cubicBezTo>
                    <a:pt x="201" y="634"/>
                    <a:pt x="301" y="767"/>
                    <a:pt x="367" y="767"/>
                  </a:cubicBezTo>
                  <a:cubicBezTo>
                    <a:pt x="401" y="767"/>
                    <a:pt x="401" y="567"/>
                    <a:pt x="301" y="367"/>
                  </a:cubicBezTo>
                  <a:cubicBezTo>
                    <a:pt x="234" y="134"/>
                    <a:pt x="101" y="0"/>
                    <a:pt x="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165525" y="2668175"/>
              <a:ext cx="8375" cy="26800"/>
            </a:xfrm>
            <a:custGeom>
              <a:avLst/>
              <a:gdLst/>
              <a:ahLst/>
              <a:cxnLst/>
              <a:rect l="l" t="t" r="r" b="b"/>
              <a:pathLst>
                <a:path w="335" h="1072" extrusionOk="0">
                  <a:moveTo>
                    <a:pt x="301" y="1"/>
                  </a:moveTo>
                  <a:cubicBezTo>
                    <a:pt x="234" y="1"/>
                    <a:pt x="134" y="234"/>
                    <a:pt x="67" y="535"/>
                  </a:cubicBezTo>
                  <a:cubicBezTo>
                    <a:pt x="34" y="835"/>
                    <a:pt x="1" y="1068"/>
                    <a:pt x="67" y="1068"/>
                  </a:cubicBezTo>
                  <a:cubicBezTo>
                    <a:pt x="72" y="1070"/>
                    <a:pt x="76" y="1072"/>
                    <a:pt x="80" y="1072"/>
                  </a:cubicBezTo>
                  <a:cubicBezTo>
                    <a:pt x="147" y="1072"/>
                    <a:pt x="238" y="849"/>
                    <a:pt x="301" y="568"/>
                  </a:cubicBezTo>
                  <a:cubicBezTo>
                    <a:pt x="334" y="268"/>
                    <a:pt x="334" y="34"/>
                    <a:pt x="3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5225575" y="2781525"/>
              <a:ext cx="15875" cy="32700"/>
            </a:xfrm>
            <a:custGeom>
              <a:avLst/>
              <a:gdLst/>
              <a:ahLst/>
              <a:cxnLst/>
              <a:rect l="l" t="t" r="r" b="b"/>
              <a:pathLst>
                <a:path w="635" h="1308" extrusionOk="0">
                  <a:moveTo>
                    <a:pt x="561" y="1"/>
                  </a:moveTo>
                  <a:cubicBezTo>
                    <a:pt x="517" y="1"/>
                    <a:pt x="359" y="287"/>
                    <a:pt x="200" y="604"/>
                  </a:cubicBezTo>
                  <a:cubicBezTo>
                    <a:pt x="67" y="971"/>
                    <a:pt x="0" y="1304"/>
                    <a:pt x="34" y="1304"/>
                  </a:cubicBezTo>
                  <a:cubicBezTo>
                    <a:pt x="37" y="1306"/>
                    <a:pt x="41" y="1307"/>
                    <a:pt x="46" y="1307"/>
                  </a:cubicBezTo>
                  <a:cubicBezTo>
                    <a:pt x="116" y="1307"/>
                    <a:pt x="243" y="1050"/>
                    <a:pt x="401" y="704"/>
                  </a:cubicBezTo>
                  <a:cubicBezTo>
                    <a:pt x="567" y="337"/>
                    <a:pt x="634" y="37"/>
                    <a:pt x="567" y="3"/>
                  </a:cubicBezTo>
                  <a:cubicBezTo>
                    <a:pt x="566" y="2"/>
                    <a:pt x="564" y="1"/>
                    <a:pt x="56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5165525" y="2875775"/>
              <a:ext cx="20050" cy="35100"/>
            </a:xfrm>
            <a:custGeom>
              <a:avLst/>
              <a:gdLst/>
              <a:ahLst/>
              <a:cxnLst/>
              <a:rect l="l" t="t" r="r" b="b"/>
              <a:pathLst>
                <a:path w="802" h="1404" extrusionOk="0">
                  <a:moveTo>
                    <a:pt x="74" y="0"/>
                  </a:moveTo>
                  <a:cubicBezTo>
                    <a:pt x="71" y="0"/>
                    <a:pt x="69" y="1"/>
                    <a:pt x="67" y="3"/>
                  </a:cubicBezTo>
                  <a:cubicBezTo>
                    <a:pt x="1" y="36"/>
                    <a:pt x="101" y="370"/>
                    <a:pt x="301" y="737"/>
                  </a:cubicBezTo>
                  <a:cubicBezTo>
                    <a:pt x="501" y="1137"/>
                    <a:pt x="701" y="1404"/>
                    <a:pt x="768" y="1404"/>
                  </a:cubicBezTo>
                  <a:cubicBezTo>
                    <a:pt x="801" y="1371"/>
                    <a:pt x="701" y="1037"/>
                    <a:pt x="501" y="637"/>
                  </a:cubicBezTo>
                  <a:cubicBezTo>
                    <a:pt x="311" y="288"/>
                    <a:pt x="121"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5273100" y="2981650"/>
              <a:ext cx="12525" cy="25125"/>
            </a:xfrm>
            <a:custGeom>
              <a:avLst/>
              <a:gdLst/>
              <a:ahLst/>
              <a:cxnLst/>
              <a:rect l="l" t="t" r="r" b="b"/>
              <a:pathLst>
                <a:path w="501" h="1005" extrusionOk="0">
                  <a:moveTo>
                    <a:pt x="425" y="1"/>
                  </a:moveTo>
                  <a:cubicBezTo>
                    <a:pt x="377" y="1"/>
                    <a:pt x="229" y="193"/>
                    <a:pt x="167" y="471"/>
                  </a:cubicBezTo>
                  <a:cubicBezTo>
                    <a:pt x="67" y="738"/>
                    <a:pt x="1" y="972"/>
                    <a:pt x="67" y="1005"/>
                  </a:cubicBezTo>
                  <a:cubicBezTo>
                    <a:pt x="134" y="1005"/>
                    <a:pt x="267" y="805"/>
                    <a:pt x="368" y="538"/>
                  </a:cubicBezTo>
                  <a:cubicBezTo>
                    <a:pt x="434" y="271"/>
                    <a:pt x="501" y="4"/>
                    <a:pt x="434" y="4"/>
                  </a:cubicBezTo>
                  <a:cubicBezTo>
                    <a:pt x="432" y="2"/>
                    <a:pt x="429" y="1"/>
                    <a:pt x="4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5183050" y="3085025"/>
              <a:ext cx="12525" cy="16125"/>
            </a:xfrm>
            <a:custGeom>
              <a:avLst/>
              <a:gdLst/>
              <a:ahLst/>
              <a:cxnLst/>
              <a:rect l="l" t="t" r="r" b="b"/>
              <a:pathLst>
                <a:path w="501" h="645" extrusionOk="0">
                  <a:moveTo>
                    <a:pt x="80" y="0"/>
                  </a:moveTo>
                  <a:cubicBezTo>
                    <a:pt x="75" y="0"/>
                    <a:pt x="70" y="2"/>
                    <a:pt x="67" y="6"/>
                  </a:cubicBezTo>
                  <a:cubicBezTo>
                    <a:pt x="0" y="39"/>
                    <a:pt x="33" y="206"/>
                    <a:pt x="167" y="372"/>
                  </a:cubicBezTo>
                  <a:cubicBezTo>
                    <a:pt x="256" y="522"/>
                    <a:pt x="373" y="644"/>
                    <a:pt x="420" y="644"/>
                  </a:cubicBezTo>
                  <a:cubicBezTo>
                    <a:pt x="426" y="644"/>
                    <a:pt x="430" y="643"/>
                    <a:pt x="434" y="639"/>
                  </a:cubicBezTo>
                  <a:cubicBezTo>
                    <a:pt x="500" y="606"/>
                    <a:pt x="434" y="439"/>
                    <a:pt x="334" y="272"/>
                  </a:cubicBezTo>
                  <a:cubicBezTo>
                    <a:pt x="244" y="123"/>
                    <a:pt x="128" y="0"/>
                    <a:pt x="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5184700" y="3267700"/>
              <a:ext cx="27550" cy="27725"/>
            </a:xfrm>
            <a:custGeom>
              <a:avLst/>
              <a:gdLst/>
              <a:ahLst/>
              <a:cxnLst/>
              <a:rect l="l" t="t" r="r" b="b"/>
              <a:pathLst>
                <a:path w="1102" h="1109" extrusionOk="0">
                  <a:moveTo>
                    <a:pt x="78" y="0"/>
                  </a:moveTo>
                  <a:cubicBezTo>
                    <a:pt x="74" y="0"/>
                    <a:pt x="70" y="1"/>
                    <a:pt x="67" y="4"/>
                  </a:cubicBezTo>
                  <a:cubicBezTo>
                    <a:pt x="1" y="70"/>
                    <a:pt x="201" y="337"/>
                    <a:pt x="468" y="638"/>
                  </a:cubicBezTo>
                  <a:cubicBezTo>
                    <a:pt x="746" y="916"/>
                    <a:pt x="967" y="1108"/>
                    <a:pt x="1051" y="1108"/>
                  </a:cubicBezTo>
                  <a:cubicBezTo>
                    <a:pt x="1058" y="1108"/>
                    <a:pt x="1063" y="1107"/>
                    <a:pt x="1068" y="1105"/>
                  </a:cubicBezTo>
                  <a:cubicBezTo>
                    <a:pt x="1102" y="1038"/>
                    <a:pt x="901" y="771"/>
                    <a:pt x="635" y="471"/>
                  </a:cubicBezTo>
                  <a:cubicBezTo>
                    <a:pt x="387" y="192"/>
                    <a:pt x="140" y="0"/>
                    <a:pt x="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5294775" y="3156575"/>
              <a:ext cx="23375" cy="27100"/>
            </a:xfrm>
            <a:custGeom>
              <a:avLst/>
              <a:gdLst/>
              <a:ahLst/>
              <a:cxnLst/>
              <a:rect l="l" t="t" r="r" b="b"/>
              <a:pathLst>
                <a:path w="935" h="1084" extrusionOk="0">
                  <a:moveTo>
                    <a:pt x="63" y="1"/>
                  </a:moveTo>
                  <a:cubicBezTo>
                    <a:pt x="52" y="1"/>
                    <a:pt x="42" y="4"/>
                    <a:pt x="34" y="12"/>
                  </a:cubicBezTo>
                  <a:cubicBezTo>
                    <a:pt x="1" y="46"/>
                    <a:pt x="134" y="312"/>
                    <a:pt x="368" y="613"/>
                  </a:cubicBezTo>
                  <a:cubicBezTo>
                    <a:pt x="584" y="891"/>
                    <a:pt x="801" y="1083"/>
                    <a:pt x="884" y="1083"/>
                  </a:cubicBezTo>
                  <a:cubicBezTo>
                    <a:pt x="891" y="1083"/>
                    <a:pt x="897" y="1082"/>
                    <a:pt x="902" y="1080"/>
                  </a:cubicBezTo>
                  <a:cubicBezTo>
                    <a:pt x="935" y="1046"/>
                    <a:pt x="768" y="779"/>
                    <a:pt x="535" y="479"/>
                  </a:cubicBezTo>
                  <a:cubicBezTo>
                    <a:pt x="328" y="214"/>
                    <a:pt x="148" y="1"/>
                    <a:pt x="6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5374000" y="3304475"/>
              <a:ext cx="18375" cy="32625"/>
            </a:xfrm>
            <a:custGeom>
              <a:avLst/>
              <a:gdLst/>
              <a:ahLst/>
              <a:cxnLst/>
              <a:rect l="l" t="t" r="r" b="b"/>
              <a:pathLst>
                <a:path w="735" h="1305" extrusionOk="0">
                  <a:moveTo>
                    <a:pt x="668" y="0"/>
                  </a:moveTo>
                  <a:cubicBezTo>
                    <a:pt x="601" y="0"/>
                    <a:pt x="434" y="267"/>
                    <a:pt x="268" y="634"/>
                  </a:cubicBezTo>
                  <a:cubicBezTo>
                    <a:pt x="68" y="968"/>
                    <a:pt x="1" y="1301"/>
                    <a:pt x="34" y="1301"/>
                  </a:cubicBezTo>
                  <a:cubicBezTo>
                    <a:pt x="38" y="1303"/>
                    <a:pt x="42" y="1304"/>
                    <a:pt x="47" y="1304"/>
                  </a:cubicBezTo>
                  <a:cubicBezTo>
                    <a:pt x="123" y="1304"/>
                    <a:pt x="311" y="1047"/>
                    <a:pt x="468" y="701"/>
                  </a:cubicBezTo>
                  <a:cubicBezTo>
                    <a:pt x="635" y="367"/>
                    <a:pt x="735" y="34"/>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5225575" y="3440750"/>
              <a:ext cx="27550" cy="23100"/>
            </a:xfrm>
            <a:custGeom>
              <a:avLst/>
              <a:gdLst/>
              <a:ahLst/>
              <a:cxnLst/>
              <a:rect l="l" t="t" r="r" b="b"/>
              <a:pathLst>
                <a:path w="1102" h="924" extrusionOk="0">
                  <a:moveTo>
                    <a:pt x="84" y="0"/>
                  </a:moveTo>
                  <a:cubicBezTo>
                    <a:pt x="58" y="0"/>
                    <a:pt x="40" y="7"/>
                    <a:pt x="34" y="20"/>
                  </a:cubicBezTo>
                  <a:cubicBezTo>
                    <a:pt x="0" y="87"/>
                    <a:pt x="267" y="254"/>
                    <a:pt x="534" y="487"/>
                  </a:cubicBezTo>
                  <a:cubicBezTo>
                    <a:pt x="784" y="705"/>
                    <a:pt x="975" y="924"/>
                    <a:pt x="1026" y="924"/>
                  </a:cubicBezTo>
                  <a:cubicBezTo>
                    <a:pt x="1029" y="924"/>
                    <a:pt x="1032" y="923"/>
                    <a:pt x="1034" y="921"/>
                  </a:cubicBezTo>
                  <a:cubicBezTo>
                    <a:pt x="1101" y="887"/>
                    <a:pt x="968" y="587"/>
                    <a:pt x="667" y="320"/>
                  </a:cubicBezTo>
                  <a:cubicBezTo>
                    <a:pt x="427" y="107"/>
                    <a:pt x="187" y="0"/>
                    <a:pt x="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5236400" y="3592175"/>
              <a:ext cx="22550" cy="5025"/>
            </a:xfrm>
            <a:custGeom>
              <a:avLst/>
              <a:gdLst/>
              <a:ahLst/>
              <a:cxnLst/>
              <a:rect l="l" t="t" r="r" b="b"/>
              <a:pathLst>
                <a:path w="902" h="201" extrusionOk="0">
                  <a:moveTo>
                    <a:pt x="468" y="1"/>
                  </a:moveTo>
                  <a:cubicBezTo>
                    <a:pt x="201" y="1"/>
                    <a:pt x="1" y="34"/>
                    <a:pt x="1" y="101"/>
                  </a:cubicBezTo>
                  <a:cubicBezTo>
                    <a:pt x="1" y="167"/>
                    <a:pt x="201" y="201"/>
                    <a:pt x="468" y="201"/>
                  </a:cubicBezTo>
                  <a:cubicBezTo>
                    <a:pt x="701" y="201"/>
                    <a:pt x="902" y="167"/>
                    <a:pt x="902" y="101"/>
                  </a:cubicBezTo>
                  <a:cubicBezTo>
                    <a:pt x="902" y="34"/>
                    <a:pt x="7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384850" y="3527125"/>
              <a:ext cx="12525" cy="30975"/>
            </a:xfrm>
            <a:custGeom>
              <a:avLst/>
              <a:gdLst/>
              <a:ahLst/>
              <a:cxnLst/>
              <a:rect l="l" t="t" r="r" b="b"/>
              <a:pathLst>
                <a:path w="501" h="1239" extrusionOk="0">
                  <a:moveTo>
                    <a:pt x="367" y="1"/>
                  </a:moveTo>
                  <a:cubicBezTo>
                    <a:pt x="301" y="34"/>
                    <a:pt x="267" y="301"/>
                    <a:pt x="201" y="635"/>
                  </a:cubicBezTo>
                  <a:cubicBezTo>
                    <a:pt x="101" y="968"/>
                    <a:pt x="0" y="1202"/>
                    <a:pt x="67" y="1235"/>
                  </a:cubicBezTo>
                  <a:cubicBezTo>
                    <a:pt x="69" y="1237"/>
                    <a:pt x="72" y="1238"/>
                    <a:pt x="76" y="1238"/>
                  </a:cubicBezTo>
                  <a:cubicBezTo>
                    <a:pt x="126" y="1238"/>
                    <a:pt x="307" y="1012"/>
                    <a:pt x="401" y="668"/>
                  </a:cubicBezTo>
                  <a:cubicBezTo>
                    <a:pt x="501" y="301"/>
                    <a:pt x="434" y="1"/>
                    <a:pt x="3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5499100" y="3567925"/>
              <a:ext cx="14200" cy="34350"/>
            </a:xfrm>
            <a:custGeom>
              <a:avLst/>
              <a:gdLst/>
              <a:ahLst/>
              <a:cxnLst/>
              <a:rect l="l" t="t" r="r" b="b"/>
              <a:pathLst>
                <a:path w="568" h="1374" extrusionOk="0">
                  <a:moveTo>
                    <a:pt x="45" y="1"/>
                  </a:moveTo>
                  <a:cubicBezTo>
                    <a:pt x="41" y="1"/>
                    <a:pt x="37" y="2"/>
                    <a:pt x="34" y="3"/>
                  </a:cubicBezTo>
                  <a:cubicBezTo>
                    <a:pt x="0" y="3"/>
                    <a:pt x="34" y="337"/>
                    <a:pt x="167" y="704"/>
                  </a:cubicBezTo>
                  <a:cubicBezTo>
                    <a:pt x="294" y="1084"/>
                    <a:pt x="451" y="1374"/>
                    <a:pt x="523" y="1374"/>
                  </a:cubicBezTo>
                  <a:cubicBezTo>
                    <a:pt x="527" y="1374"/>
                    <a:pt x="531" y="1373"/>
                    <a:pt x="534" y="1371"/>
                  </a:cubicBezTo>
                  <a:cubicBezTo>
                    <a:pt x="567" y="1338"/>
                    <a:pt x="534" y="1037"/>
                    <a:pt x="401" y="637"/>
                  </a:cubicBezTo>
                  <a:cubicBezTo>
                    <a:pt x="274" y="289"/>
                    <a:pt x="11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490750" y="3744725"/>
              <a:ext cx="21725" cy="36850"/>
            </a:xfrm>
            <a:custGeom>
              <a:avLst/>
              <a:gdLst/>
              <a:ahLst/>
              <a:cxnLst/>
              <a:rect l="l" t="t" r="r" b="b"/>
              <a:pathLst>
                <a:path w="869" h="1474" extrusionOk="0">
                  <a:moveTo>
                    <a:pt x="823" y="1"/>
                  </a:moveTo>
                  <a:cubicBezTo>
                    <a:pt x="744" y="1"/>
                    <a:pt x="524" y="290"/>
                    <a:pt x="334" y="670"/>
                  </a:cubicBezTo>
                  <a:cubicBezTo>
                    <a:pt x="134" y="1104"/>
                    <a:pt x="1" y="1437"/>
                    <a:pt x="68" y="1471"/>
                  </a:cubicBezTo>
                  <a:cubicBezTo>
                    <a:pt x="69" y="1472"/>
                    <a:pt x="71" y="1473"/>
                    <a:pt x="73" y="1473"/>
                  </a:cubicBezTo>
                  <a:cubicBezTo>
                    <a:pt x="122" y="1473"/>
                    <a:pt x="344" y="1152"/>
                    <a:pt x="535" y="770"/>
                  </a:cubicBezTo>
                  <a:cubicBezTo>
                    <a:pt x="735" y="370"/>
                    <a:pt x="868" y="36"/>
                    <a:pt x="835" y="3"/>
                  </a:cubicBezTo>
                  <a:cubicBezTo>
                    <a:pt x="831" y="1"/>
                    <a:pt x="8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5361500" y="3852300"/>
              <a:ext cx="16700" cy="34350"/>
            </a:xfrm>
            <a:custGeom>
              <a:avLst/>
              <a:gdLst/>
              <a:ahLst/>
              <a:cxnLst/>
              <a:rect l="l" t="t" r="r" b="b"/>
              <a:pathLst>
                <a:path w="668" h="1374" extrusionOk="0">
                  <a:moveTo>
                    <a:pt x="74" y="1"/>
                  </a:moveTo>
                  <a:cubicBezTo>
                    <a:pt x="71" y="1"/>
                    <a:pt x="69" y="1"/>
                    <a:pt x="67" y="3"/>
                  </a:cubicBezTo>
                  <a:cubicBezTo>
                    <a:pt x="0" y="37"/>
                    <a:pt x="67" y="337"/>
                    <a:pt x="234" y="737"/>
                  </a:cubicBezTo>
                  <a:cubicBezTo>
                    <a:pt x="392" y="1085"/>
                    <a:pt x="551" y="1373"/>
                    <a:pt x="623" y="1373"/>
                  </a:cubicBezTo>
                  <a:cubicBezTo>
                    <a:pt x="627" y="1373"/>
                    <a:pt x="631" y="1373"/>
                    <a:pt x="634" y="1371"/>
                  </a:cubicBezTo>
                  <a:cubicBezTo>
                    <a:pt x="668" y="1371"/>
                    <a:pt x="601" y="1037"/>
                    <a:pt x="434" y="637"/>
                  </a:cubicBezTo>
                  <a:cubicBezTo>
                    <a:pt x="308" y="289"/>
                    <a:pt x="121" y="1"/>
                    <a:pt x="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230575" y="3924925"/>
              <a:ext cx="19200" cy="5025"/>
            </a:xfrm>
            <a:custGeom>
              <a:avLst/>
              <a:gdLst/>
              <a:ahLst/>
              <a:cxnLst/>
              <a:rect l="l" t="t" r="r" b="b"/>
              <a:pathLst>
                <a:path w="768" h="201" extrusionOk="0">
                  <a:moveTo>
                    <a:pt x="367" y="0"/>
                  </a:moveTo>
                  <a:cubicBezTo>
                    <a:pt x="167" y="0"/>
                    <a:pt x="0" y="34"/>
                    <a:pt x="0" y="100"/>
                  </a:cubicBezTo>
                  <a:cubicBezTo>
                    <a:pt x="0" y="167"/>
                    <a:pt x="167" y="200"/>
                    <a:pt x="367" y="200"/>
                  </a:cubicBezTo>
                  <a:cubicBezTo>
                    <a:pt x="601" y="200"/>
                    <a:pt x="768" y="167"/>
                    <a:pt x="768" y="100"/>
                  </a:cubicBezTo>
                  <a:cubicBezTo>
                    <a:pt x="768" y="34"/>
                    <a:pt x="601" y="0"/>
                    <a:pt x="3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313975" y="4066600"/>
              <a:ext cx="10025" cy="28475"/>
            </a:xfrm>
            <a:custGeom>
              <a:avLst/>
              <a:gdLst/>
              <a:ahLst/>
              <a:cxnLst/>
              <a:rect l="l" t="t" r="r" b="b"/>
              <a:pathLst>
                <a:path w="401" h="1139" extrusionOk="0">
                  <a:moveTo>
                    <a:pt x="47" y="1"/>
                  </a:moveTo>
                  <a:cubicBezTo>
                    <a:pt x="42" y="1"/>
                    <a:pt x="38" y="2"/>
                    <a:pt x="33" y="4"/>
                  </a:cubicBezTo>
                  <a:cubicBezTo>
                    <a:pt x="0" y="4"/>
                    <a:pt x="0" y="271"/>
                    <a:pt x="100" y="604"/>
                  </a:cubicBezTo>
                  <a:cubicBezTo>
                    <a:pt x="167" y="905"/>
                    <a:pt x="300" y="1138"/>
                    <a:pt x="334" y="1138"/>
                  </a:cubicBezTo>
                  <a:cubicBezTo>
                    <a:pt x="400" y="1105"/>
                    <a:pt x="400" y="838"/>
                    <a:pt x="300" y="538"/>
                  </a:cubicBezTo>
                  <a:cubicBezTo>
                    <a:pt x="207" y="225"/>
                    <a:pt x="113" y="1"/>
                    <a:pt x="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28900" y="4019850"/>
              <a:ext cx="14200" cy="19450"/>
            </a:xfrm>
            <a:custGeom>
              <a:avLst/>
              <a:gdLst/>
              <a:ahLst/>
              <a:cxnLst/>
              <a:rect l="l" t="t" r="r" b="b"/>
              <a:pathLst>
                <a:path w="568" h="778" extrusionOk="0">
                  <a:moveTo>
                    <a:pt x="512" y="1"/>
                  </a:moveTo>
                  <a:cubicBezTo>
                    <a:pt x="440" y="1"/>
                    <a:pt x="321" y="127"/>
                    <a:pt x="201" y="306"/>
                  </a:cubicBezTo>
                  <a:cubicBezTo>
                    <a:pt x="67" y="540"/>
                    <a:pt x="1" y="740"/>
                    <a:pt x="67" y="773"/>
                  </a:cubicBezTo>
                  <a:cubicBezTo>
                    <a:pt x="70" y="776"/>
                    <a:pt x="74" y="777"/>
                    <a:pt x="78" y="777"/>
                  </a:cubicBezTo>
                  <a:cubicBezTo>
                    <a:pt x="124" y="777"/>
                    <a:pt x="246" y="622"/>
                    <a:pt x="368" y="440"/>
                  </a:cubicBezTo>
                  <a:cubicBezTo>
                    <a:pt x="534" y="206"/>
                    <a:pt x="568" y="6"/>
                    <a:pt x="534" y="6"/>
                  </a:cubicBezTo>
                  <a:cubicBezTo>
                    <a:pt x="528" y="3"/>
                    <a:pt x="520" y="1"/>
                    <a:pt x="5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5223075" y="4190875"/>
              <a:ext cx="7525" cy="32625"/>
            </a:xfrm>
            <a:custGeom>
              <a:avLst/>
              <a:gdLst/>
              <a:ahLst/>
              <a:cxnLst/>
              <a:rect l="l" t="t" r="r" b="b"/>
              <a:pathLst>
                <a:path w="301" h="1305" extrusionOk="0">
                  <a:moveTo>
                    <a:pt x="77" y="1"/>
                  </a:moveTo>
                  <a:cubicBezTo>
                    <a:pt x="74" y="1"/>
                    <a:pt x="70" y="1"/>
                    <a:pt x="67" y="3"/>
                  </a:cubicBezTo>
                  <a:cubicBezTo>
                    <a:pt x="0" y="3"/>
                    <a:pt x="0" y="303"/>
                    <a:pt x="34" y="670"/>
                  </a:cubicBezTo>
                  <a:cubicBezTo>
                    <a:pt x="67" y="1037"/>
                    <a:pt x="167" y="1304"/>
                    <a:pt x="234" y="1304"/>
                  </a:cubicBezTo>
                  <a:cubicBezTo>
                    <a:pt x="267" y="1304"/>
                    <a:pt x="300" y="1004"/>
                    <a:pt x="234" y="637"/>
                  </a:cubicBezTo>
                  <a:cubicBezTo>
                    <a:pt x="202" y="289"/>
                    <a:pt x="140" y="1"/>
                    <a:pt x="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8" name="Google Shape;1758;p69"/>
          <p:cNvSpPr txBox="1">
            <a:spLocks noGrp="1"/>
          </p:cNvSpPr>
          <p:nvPr>
            <p:ph type="subTitle" idx="1"/>
          </p:nvPr>
        </p:nvSpPr>
        <p:spPr>
          <a:xfrm>
            <a:off x="720000" y="1422000"/>
            <a:ext cx="4856100" cy="229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Arial"/>
                <a:ea typeface="Arial"/>
                <a:cs typeface="Arial"/>
                <a:sym typeface="Arial"/>
              </a:rPr>
              <a:t>Take 2 dot stickers and put 1 on each chart</a:t>
            </a: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Which of the 8 keys do you think is most important or most valuable?</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Which technique would you like to implement more in your classroom?</a:t>
            </a:r>
            <a:endParaRPr sz="1800">
              <a:solidFill>
                <a:srgbClr val="595959"/>
              </a:solidFill>
              <a:latin typeface="Arial"/>
              <a:ea typeface="Arial"/>
              <a:cs typeface="Arial"/>
              <a:sym typeface="Arial"/>
            </a:endParaRPr>
          </a:p>
          <a:p>
            <a:pPr marL="0" lvl="0" indent="0" algn="l" rtl="0">
              <a:spcBef>
                <a:spcPts val="1200"/>
              </a:spcBef>
              <a:spcAft>
                <a:spcPts val="1200"/>
              </a:spcAft>
              <a:buNone/>
            </a:pPr>
            <a:endParaRPr/>
          </a:p>
        </p:txBody>
      </p:sp>
      <p:sp>
        <p:nvSpPr>
          <p:cNvPr id="1759" name="Google Shape;1759;p69">
            <a:hlinkClick r:id="" action="ppaction://hlinkshowjump?jump=previousslide"/>
          </p:cNvPr>
          <p:cNvSpPr/>
          <p:nvPr/>
        </p:nvSpPr>
        <p:spPr>
          <a:xfrm rot="-8640554" flipH="1">
            <a:off x="36902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rot="-8640554" flipH="1">
            <a:off x="41558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rot="-8640554" flipH="1">
            <a:off x="46214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9">
            <a:hlinkClick r:id="" action="ppaction://hlinkshowjump?jump=nextslide"/>
          </p:cNvPr>
          <p:cNvSpPr/>
          <p:nvPr/>
        </p:nvSpPr>
        <p:spPr>
          <a:xfrm rot="-8640554" flipH="1">
            <a:off x="50870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9">
            <a:hlinkClick r:id="" action="ppaction://noaction"/>
          </p:cNvPr>
          <p:cNvSpPr txBox="1"/>
          <p:nvPr/>
        </p:nvSpPr>
        <p:spPr>
          <a:xfrm>
            <a:off x="4054811" y="4771461"/>
            <a:ext cx="5688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20" b="1">
                <a:solidFill>
                  <a:schemeClr val="dk1"/>
                </a:solidFill>
                <a:uFill>
                  <a:noFill/>
                </a:uFill>
                <a:latin typeface="Merriweather"/>
                <a:ea typeface="Merriweather"/>
                <a:cs typeface="Merriweather"/>
                <a:sym typeface="Merriweather"/>
                <a:hlinkClick r:id="" action="ppaction://noaction">
                  <a:extLst>
                    <a:ext uri="{A12FA001-AC4F-418D-AE19-62706E023703}">
                      <ahyp:hlinkClr xmlns:ahyp="http://schemas.microsoft.com/office/drawing/2018/hyperlinkcolor" val="tx"/>
                    </a:ext>
                  </a:extLst>
                </a:hlinkClick>
              </a:rPr>
              <a:t>01</a:t>
            </a:r>
            <a:endParaRPr sz="1520" b="1">
              <a:solidFill>
                <a:schemeClr val="dk1"/>
              </a:solidFill>
              <a:latin typeface="Merriweather"/>
              <a:ea typeface="Merriweather"/>
              <a:cs typeface="Merriweather"/>
              <a:sym typeface="Merriweather"/>
            </a:endParaRPr>
          </a:p>
        </p:txBody>
      </p:sp>
      <p:sp>
        <p:nvSpPr>
          <p:cNvPr id="1764" name="Google Shape;1764;p69">
            <a:hlinkClick r:id="" action="ppaction://hlinkshowjump?jump=nextslide"/>
          </p:cNvPr>
          <p:cNvSpPr/>
          <p:nvPr/>
        </p:nvSpPr>
        <p:spPr>
          <a:xfrm rot="5400000">
            <a:off x="5201729"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9">
            <a:hlinkClick r:id="" action="ppaction://hlinkshowjump?jump=previousslide"/>
          </p:cNvPr>
          <p:cNvSpPr/>
          <p:nvPr/>
        </p:nvSpPr>
        <p:spPr>
          <a:xfrm rot="-5400000" flipH="1">
            <a:off x="3775229"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6" name="Google Shape;1766;p69"/>
          <p:cNvGrpSpPr/>
          <p:nvPr/>
        </p:nvGrpSpPr>
        <p:grpSpPr>
          <a:xfrm>
            <a:off x="4698169" y="4818774"/>
            <a:ext cx="201117" cy="184529"/>
            <a:chOff x="6319908" y="3696721"/>
            <a:chExt cx="373963" cy="343119"/>
          </a:xfrm>
        </p:grpSpPr>
        <p:sp>
          <p:nvSpPr>
            <p:cNvPr id="1767" name="Google Shape;1767;p69"/>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9"/>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9"/>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9"/>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9"/>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6" name="Google Shape;1776;p69">
            <a:hlinkClick r:id="rId3" action="ppaction://hlinksldjump"/>
          </p:cNvPr>
          <p:cNvSpPr/>
          <p:nvPr/>
        </p:nvSpPr>
        <p:spPr>
          <a:xfrm rot="-8640554" flipH="1">
            <a:off x="46214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7" name="Google Shape;1777;p69"/>
          <p:cNvGrpSpPr/>
          <p:nvPr/>
        </p:nvGrpSpPr>
        <p:grpSpPr>
          <a:xfrm rot="-8088779">
            <a:off x="-1189426" y="4070768"/>
            <a:ext cx="2038148" cy="1802933"/>
            <a:chOff x="1749700" y="889800"/>
            <a:chExt cx="4276500" cy="3783525"/>
          </a:xfrm>
        </p:grpSpPr>
        <p:sp>
          <p:nvSpPr>
            <p:cNvPr id="1778" name="Google Shape;1778;p69"/>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9"/>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9"/>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9"/>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9"/>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9"/>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9"/>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9"/>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9"/>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9"/>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9"/>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9"/>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9"/>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9"/>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9"/>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9"/>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9"/>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9"/>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9"/>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9"/>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9"/>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9"/>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9"/>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9"/>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9"/>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9"/>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9"/>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9"/>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9"/>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9"/>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9"/>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9"/>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9"/>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9"/>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9"/>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9"/>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9"/>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9"/>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9"/>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9"/>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9"/>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9"/>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9"/>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9"/>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9"/>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9"/>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9"/>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9"/>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9"/>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69"/>
          <p:cNvSpPr/>
          <p:nvPr/>
        </p:nvSpPr>
        <p:spPr>
          <a:xfrm rot="70176">
            <a:off x="7672874" y="-152404"/>
            <a:ext cx="2172022" cy="1173371"/>
          </a:xfrm>
          <a:custGeom>
            <a:avLst/>
            <a:gdLst/>
            <a:ahLst/>
            <a:cxnLst/>
            <a:rect l="l" t="t" r="r" b="b"/>
            <a:pathLst>
              <a:path w="172176" h="93013" extrusionOk="0">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9"/>
          <p:cNvSpPr/>
          <p:nvPr/>
        </p:nvSpPr>
        <p:spPr>
          <a:xfrm rot="2700000" flipH="1">
            <a:off x="8123789" y="3968535"/>
            <a:ext cx="1270035" cy="1615732"/>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7"/>
                                        </p:tgtEl>
                                        <p:attrNameLst>
                                          <p:attrName>style.visibility</p:attrName>
                                        </p:attrNameLst>
                                      </p:cBhvr>
                                      <p:to>
                                        <p:strVal val="visible"/>
                                      </p:to>
                                    </p:set>
                                    <p:animEffect transition="in" filter="fade">
                                      <p:cBhvr>
                                        <p:cTn id="7" dur="1000"/>
                                        <p:tgtEl>
                                          <p:spTgt spid="1777"/>
                                        </p:tgtEl>
                                      </p:cBhvr>
                                    </p:animEffect>
                                  </p:childTnLst>
                                </p:cTn>
                              </p:par>
                              <p:par>
                                <p:cTn id="8" presetID="10" presetClass="entr" presetSubtype="0" fill="hold" nodeType="withEffect">
                                  <p:stCondLst>
                                    <p:cond delay="0"/>
                                  </p:stCondLst>
                                  <p:childTnLst>
                                    <p:set>
                                      <p:cBhvr>
                                        <p:cTn id="9" dur="1" fill="hold">
                                          <p:stCondLst>
                                            <p:cond delay="0"/>
                                          </p:stCondLst>
                                        </p:cTn>
                                        <p:tgtEl>
                                          <p:spTgt spid="1827"/>
                                        </p:tgtEl>
                                        <p:attrNameLst>
                                          <p:attrName>style.visibility</p:attrName>
                                        </p:attrNameLst>
                                      </p:cBhvr>
                                      <p:to>
                                        <p:strVal val="visible"/>
                                      </p:to>
                                    </p:set>
                                    <p:animEffect transition="in" filter="fade">
                                      <p:cBhvr>
                                        <p:cTn id="10" dur="1000"/>
                                        <p:tgtEl>
                                          <p:spTgt spid="1827"/>
                                        </p:tgtEl>
                                      </p:cBhvr>
                                    </p:animEffect>
                                  </p:childTnLst>
                                </p:cTn>
                              </p:par>
                              <p:par>
                                <p:cTn id="11" presetID="10" presetClass="entr" presetSubtype="0" fill="hold" nodeType="withEffect">
                                  <p:stCondLst>
                                    <p:cond delay="0"/>
                                  </p:stCondLst>
                                  <p:childTnLst>
                                    <p:set>
                                      <p:cBhvr>
                                        <p:cTn id="12" dur="1" fill="hold">
                                          <p:stCondLst>
                                            <p:cond delay="0"/>
                                          </p:stCondLst>
                                        </p:cTn>
                                        <p:tgtEl>
                                          <p:spTgt spid="1828"/>
                                        </p:tgtEl>
                                        <p:attrNameLst>
                                          <p:attrName>style.visibility</p:attrName>
                                        </p:attrNameLst>
                                      </p:cBhvr>
                                      <p:to>
                                        <p:strVal val="visible"/>
                                      </p:to>
                                    </p:set>
                                    <p:animEffect transition="in" filter="fade">
                                      <p:cBhvr>
                                        <p:cTn id="13" dur="1000"/>
                                        <p:tgtEl>
                                          <p:spTgt spid="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a:t>Jot Thought </a:t>
            </a:r>
            <a:endParaRPr/>
          </a:p>
        </p:txBody>
      </p:sp>
      <p:sp>
        <p:nvSpPr>
          <p:cNvPr id="901" name="Google Shape;901;p53"/>
          <p:cNvSpPr txBox="1">
            <a:spLocks noGrp="1"/>
          </p:cNvSpPr>
          <p:nvPr>
            <p:ph type="body" idx="1"/>
          </p:nvPr>
        </p:nvSpPr>
        <p:spPr>
          <a:xfrm>
            <a:off x="713925" y="1177300"/>
            <a:ext cx="7704000" cy="321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r>
              <a:rPr lang="en" sz="1800">
                <a:solidFill>
                  <a:srgbClr val="595959"/>
                </a:solidFill>
                <a:latin typeface="Comfortaa"/>
                <a:ea typeface="Comfortaa"/>
                <a:cs typeface="Comfortaa"/>
                <a:sym typeface="Comfortaa"/>
              </a:rPr>
              <a:t>When you hear the word PARTICIPATION what do you think?</a:t>
            </a: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r>
              <a:rPr lang="en" sz="1800">
                <a:solidFill>
                  <a:srgbClr val="595959"/>
                </a:solidFill>
                <a:latin typeface="Comfortaa"/>
                <a:ea typeface="Comfortaa"/>
                <a:cs typeface="Comfortaa"/>
                <a:sym typeface="Comfortaa"/>
              </a:rPr>
              <a:t>When you hear the word ENGAGEMENT what do you think?</a:t>
            </a: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0" lvl="0" indent="0" algn="l" rtl="0">
              <a:spcBef>
                <a:spcPts val="1200"/>
              </a:spcBef>
              <a:spcAft>
                <a:spcPts val="1600"/>
              </a:spcAft>
              <a:buNone/>
            </a:pPr>
            <a:endParaRPr/>
          </a:p>
        </p:txBody>
      </p:sp>
      <p:sp>
        <p:nvSpPr>
          <p:cNvPr id="902" name="Google Shape;902;p53">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53"/>
          <p:cNvGrpSpPr/>
          <p:nvPr/>
        </p:nvGrpSpPr>
        <p:grpSpPr>
          <a:xfrm>
            <a:off x="4465369" y="4818774"/>
            <a:ext cx="201117" cy="184529"/>
            <a:chOff x="6319908" y="3696721"/>
            <a:chExt cx="373963" cy="343119"/>
          </a:xfrm>
        </p:grpSpPr>
        <p:sp>
          <p:nvSpPr>
            <p:cNvPr id="908" name="Google Shape;908;p53"/>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53">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8" name="Google Shape;918;p53" descr="Countdown flip clock timer with ambient music and the bell sounds at the start and the end 🔔&#10;&#10;✔️ 4 hours 🧘‍♀️🔔&#10;https://youtu.be/DwTLsm7ocdE&#10;&#10;✔️ 3 hours 🧘‍♀️🔔&#10;https://youtu.be/zQt-DS2ylCU&#10;&#10;✔️ 2 hours 🧘🔔&#10;https://youtu.be/AC1nLN9mxXA&#10;&#10;✔️ 90 min 🧘🔔&#10;https://youtu.be/ShA7xsNKusI&#10;&#10;✔️ 80 min 🧘‍♀️🔔&#10;https://youtu.be/bdOMNzkno24&#10;&#10;✔️ 75 min 🧘🔔&#10;https://youtu.be/5-MRXQrDDmk&#10;&#10;✔️ 70 min 🧘🔔&#10;https://youtu.be/9tTC24jlEE0&#10;&#10;✔️ 60 min [ 1 hour ]🧘‍♀️🔔&#10;https://youtu.be/1O1WyCF6gUU&#10;&#10;✔️ 50 min 🧘‍♀️🔔&#10;https://youtu.be/7PVYidm5PnU&#10;&#10;✔️ 45 min 🧘🔔&#10;https://youtu.be/LGdQsDuOL-c&#10;&#10;✔️ 40 min 🧘‍♀️🔔&#10;https://youtu.be/rpyUve_nQk4&#10; &#10;✔️ 35 min 🧘🔔&#10;https://youtu.be/JMSW_LeQbNQ&#10;&#10;✔️ 30 min 🧘‍♀️🔔&#10;https://youtu.be/3fnQOlRxgSo&#10;&#10;✔️ 25 min 🧘🔔&#10;https://youtu.be/EoLXhICeV2M&#10;&#10;✔️ 20 min 🧘‍♀️🔔&#10;https://youtu.be/cob3LsSLq9M&#10;&#10;✔️ 15 min 🧘🔔&#10;https://youtu.be/c9FcLbXOlhM&#10;&#10;✔️ 14 min 🧘‍♀️🔔&#10;https://youtu.be/8KZtv7idAow&#10;&#10;✔️ 12 min 🧘🔔&#10;https://youtu.be/gOvF0U37Hrk&#10;&#10;✔️ 10 min 🧘‍♀️🔔&#10;https://youtu.be/N9SzyEJnPZo&#10;&#10;✔️ 9 min 🧘🔔&#10;https://youtu.be/IhsC6sjWyKU&#10;&#10;✔️ 8 min 🧘‍♀️🔔&#10;https://youtu.be/qx4zHTdxd94&#10;&#10;✔️ 7 min 🧘‍♀️🔔&#10;https://youtu.be/BGUXdl-eCGo&#10;&#10;✔️ 6 min 🧘🔔&#10;https://youtu.be/NWvM89UqEAQ&#10;&#10;✔️ 5 min 🧘‍♀️🔔&#10;https://youtu.be/nHG1VJGr-ec&#10;&#10;✔️ 4 min 🧘🔔&#10;https://youtu.be/NocfWEOXbKs&#10;&#10;✔️ 3 min 🧘🔔&#10;https://youtu.be/fmHfBlLy-wo&#10;&#10;✔️ 2.5 min 🧘‍♀️🔔&#10;https://youtu.be/jahc-UHGN-U&#10;&#10;✔️ 2 min 🧘‍♀️🔔&#10;https://youtu.be/JybHaloHXsc&#10;&#10;🧡 1 min 🧘🔔&#10;https://youtu.be/gpzDbJ3tH2E&#10;&#10;✔️ 1 min 🧘‍♀️🔔 [VR/360]&#10;https://youtu.be/JybHaloHXsc&#10;&#10;🧘‍♀️🔔 Rosy Brown Color Timers 🔔🧘 [ PLAYLIST ]&#10;https://youtube.com/playlist?list=PL7oy-W4T92tKXnwfM5dnLwJkWH74sxvIz&#10;&#10;Track list&#10;01.Where in Literally / pATCHES&#10;&#10;Thank you so much for cool sound." title="1 Minute Countdown Timer Flip Clock 🎵 / +Ambient🧘‍♀️+ Bells🔔">
            <a:hlinkClick r:id="rId4"/>
          </p:cNvPr>
          <p:cNvPicPr preferRelativeResize="0"/>
          <p:nvPr/>
        </p:nvPicPr>
        <p:blipFill>
          <a:blip r:embed="rId5">
            <a:alphaModFix/>
          </a:blip>
          <a:stretch>
            <a:fillRect/>
          </a:stretch>
        </p:blipFill>
        <p:spPr>
          <a:xfrm>
            <a:off x="6537700" y="3505275"/>
            <a:ext cx="2101250" cy="118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fade">
                                      <p:cBhvr>
                                        <p:cTn id="7" dur="10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5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a:t>Jot Thought </a:t>
            </a:r>
            <a:endParaRPr/>
          </a:p>
        </p:txBody>
      </p:sp>
      <p:sp>
        <p:nvSpPr>
          <p:cNvPr id="924" name="Google Shape;924;p54"/>
          <p:cNvSpPr txBox="1">
            <a:spLocks noGrp="1"/>
          </p:cNvSpPr>
          <p:nvPr>
            <p:ph type="body" idx="1"/>
          </p:nvPr>
        </p:nvSpPr>
        <p:spPr>
          <a:xfrm>
            <a:off x="762825" y="962250"/>
            <a:ext cx="7704000" cy="321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rgbClr val="595959"/>
              </a:solidFill>
              <a:latin typeface="Comfortaa"/>
              <a:ea typeface="Comfortaa"/>
              <a:cs typeface="Comfortaa"/>
              <a:sym typeface="Comfortaa"/>
            </a:endParaRPr>
          </a:p>
          <a:p>
            <a:pPr marL="457200" lvl="0" indent="-342900" algn="l" rtl="0">
              <a:lnSpc>
                <a:spcPct val="115000"/>
              </a:lnSpc>
              <a:spcBef>
                <a:spcPts val="1200"/>
              </a:spcBef>
              <a:spcAft>
                <a:spcPts val="0"/>
              </a:spcAft>
              <a:buClr>
                <a:srgbClr val="595959"/>
              </a:buClr>
              <a:buSzPts val="1800"/>
              <a:buFont typeface="Comfortaa"/>
              <a:buChar char="●"/>
            </a:pPr>
            <a:r>
              <a:rPr lang="en" sz="1800">
                <a:solidFill>
                  <a:srgbClr val="595959"/>
                </a:solidFill>
                <a:latin typeface="Comfortaa"/>
                <a:ea typeface="Comfortaa"/>
                <a:cs typeface="Comfortaa"/>
                <a:sym typeface="Comfortaa"/>
              </a:rPr>
              <a:t>Make a t-chart with your table</a:t>
            </a:r>
            <a:endParaRPr sz="1800">
              <a:solidFill>
                <a:srgbClr val="595959"/>
              </a:solidFill>
              <a:latin typeface="Comfortaa"/>
              <a:ea typeface="Comfortaa"/>
              <a:cs typeface="Comfortaa"/>
              <a:sym typeface="Comfortaa"/>
            </a:endParaRPr>
          </a:p>
          <a:p>
            <a:pPr marL="914400" lvl="1" indent="-342900" algn="l" rtl="0">
              <a:lnSpc>
                <a:spcPct val="115000"/>
              </a:lnSpc>
              <a:spcBef>
                <a:spcPts val="0"/>
              </a:spcBef>
              <a:spcAft>
                <a:spcPts val="0"/>
              </a:spcAft>
              <a:buClr>
                <a:srgbClr val="595959"/>
              </a:buClr>
              <a:buSzPts val="1800"/>
              <a:buFont typeface="Comfortaa"/>
              <a:buChar char="○"/>
            </a:pPr>
            <a:r>
              <a:rPr lang="en" sz="1800">
                <a:solidFill>
                  <a:srgbClr val="595959"/>
                </a:solidFill>
                <a:latin typeface="Comfortaa"/>
                <a:ea typeface="Comfortaa"/>
                <a:cs typeface="Comfortaa"/>
                <a:sym typeface="Comfortaa"/>
              </a:rPr>
              <a:t>Label one side participation, one side engagement</a:t>
            </a:r>
            <a:endParaRPr sz="1800">
              <a:solidFill>
                <a:srgbClr val="595959"/>
              </a:solidFill>
              <a:latin typeface="Comfortaa"/>
              <a:ea typeface="Comfortaa"/>
              <a:cs typeface="Comfortaa"/>
              <a:sym typeface="Comfortaa"/>
            </a:endParaRPr>
          </a:p>
          <a:p>
            <a:pPr marL="457200" lvl="0" indent="-342900" algn="l" rtl="0">
              <a:lnSpc>
                <a:spcPct val="115000"/>
              </a:lnSpc>
              <a:spcBef>
                <a:spcPts val="0"/>
              </a:spcBef>
              <a:spcAft>
                <a:spcPts val="0"/>
              </a:spcAft>
              <a:buClr>
                <a:srgbClr val="595959"/>
              </a:buClr>
              <a:buSzPts val="1800"/>
              <a:buFont typeface="Comfortaa"/>
              <a:buChar char="●"/>
            </a:pPr>
            <a:r>
              <a:rPr lang="en" sz="1800">
                <a:solidFill>
                  <a:srgbClr val="595959"/>
                </a:solidFill>
                <a:latin typeface="Comfortaa"/>
                <a:ea typeface="Comfortaa"/>
                <a:cs typeface="Comfortaa"/>
                <a:sym typeface="Comfortaa"/>
              </a:rPr>
              <a:t>Sort stickies into the t-chart</a:t>
            </a:r>
            <a:endParaRPr sz="1800">
              <a:solidFill>
                <a:srgbClr val="595959"/>
              </a:solidFill>
              <a:latin typeface="Comfortaa"/>
              <a:ea typeface="Comfortaa"/>
              <a:cs typeface="Comfortaa"/>
              <a:sym typeface="Comfortaa"/>
            </a:endParaRPr>
          </a:p>
          <a:p>
            <a:pPr marL="457200" lvl="0" indent="-342900" algn="l" rtl="0">
              <a:lnSpc>
                <a:spcPct val="115000"/>
              </a:lnSpc>
              <a:spcBef>
                <a:spcPts val="0"/>
              </a:spcBef>
              <a:spcAft>
                <a:spcPts val="0"/>
              </a:spcAft>
              <a:buClr>
                <a:srgbClr val="595959"/>
              </a:buClr>
              <a:buSzPts val="1800"/>
              <a:buFont typeface="Comfortaa"/>
              <a:buChar char="●"/>
            </a:pPr>
            <a:r>
              <a:rPr lang="en" sz="1800">
                <a:solidFill>
                  <a:srgbClr val="595959"/>
                </a:solidFill>
                <a:latin typeface="Comfortaa"/>
                <a:ea typeface="Comfortaa"/>
                <a:cs typeface="Comfortaa"/>
                <a:sym typeface="Comfortaa"/>
              </a:rPr>
              <a:t>Share with your team</a:t>
            </a:r>
            <a:endParaRPr sz="1800">
              <a:solidFill>
                <a:srgbClr val="595959"/>
              </a:solidFill>
              <a:latin typeface="Comfortaa"/>
              <a:ea typeface="Comfortaa"/>
              <a:cs typeface="Comfortaa"/>
              <a:sym typeface="Comfortaa"/>
            </a:endParaRPr>
          </a:p>
          <a:p>
            <a:pPr marL="457200" lvl="0" indent="-342900" algn="l" rtl="0">
              <a:lnSpc>
                <a:spcPct val="115000"/>
              </a:lnSpc>
              <a:spcBef>
                <a:spcPts val="0"/>
              </a:spcBef>
              <a:spcAft>
                <a:spcPts val="0"/>
              </a:spcAft>
              <a:buClr>
                <a:srgbClr val="595959"/>
              </a:buClr>
              <a:buSzPts val="1800"/>
              <a:buFont typeface="Comfortaa"/>
              <a:buChar char="●"/>
            </a:pPr>
            <a:r>
              <a:rPr lang="en" sz="1800">
                <a:solidFill>
                  <a:srgbClr val="595959"/>
                </a:solidFill>
                <a:latin typeface="Comfortaa"/>
                <a:ea typeface="Comfortaa"/>
                <a:cs typeface="Comfortaa"/>
                <a:sym typeface="Comfortaa"/>
              </a:rPr>
              <a:t>Do you notice any similarities or differences between the sides?</a:t>
            </a: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endParaRPr sz="1800">
              <a:solidFill>
                <a:srgbClr val="595959"/>
              </a:solidFill>
              <a:latin typeface="Comfortaa"/>
              <a:ea typeface="Comfortaa"/>
              <a:cs typeface="Comfortaa"/>
              <a:sym typeface="Comfortaa"/>
            </a:endParaRPr>
          </a:p>
          <a:p>
            <a:pPr marL="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0" lvl="0" indent="0" algn="l" rtl="0">
              <a:spcBef>
                <a:spcPts val="1200"/>
              </a:spcBef>
              <a:spcAft>
                <a:spcPts val="1600"/>
              </a:spcAft>
              <a:buNone/>
            </a:pPr>
            <a:endParaRPr/>
          </a:p>
        </p:txBody>
      </p:sp>
      <p:sp>
        <p:nvSpPr>
          <p:cNvPr id="925" name="Google Shape;925;p54">
            <a:hlinkClick r:id="" action="ppaction://hlinkshowjump?jump=previousslide"/>
          </p:cNvPr>
          <p:cNvSpPr/>
          <p:nvPr/>
        </p:nvSpPr>
        <p:spPr>
          <a:xfrm rot="-8640554" flipH="1">
            <a:off x="3835462"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4"/>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4">
            <a:hlinkClick r:id="" action="ppaction://hlinkshowjump?jump=nextslide"/>
          </p:cNvPr>
          <p:cNvSpPr/>
          <p:nvPr/>
        </p:nvSpPr>
        <p:spPr>
          <a:xfrm rot="-8640554" flipH="1">
            <a:off x="4941737"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4">
            <a:hlinkClick r:id="" action="ppaction://hlinkshowjump?jump=nextslide"/>
          </p:cNvPr>
          <p:cNvSpPr/>
          <p:nvPr/>
        </p:nvSpPr>
        <p:spPr>
          <a:xfrm rot="5400000">
            <a:off x="5056466"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4">
            <a:hlinkClick r:id="" action="ppaction://hlinkshowjump?jump=previousslide"/>
          </p:cNvPr>
          <p:cNvSpPr/>
          <p:nvPr/>
        </p:nvSpPr>
        <p:spPr>
          <a:xfrm rot="-5400000" flipH="1">
            <a:off x="3920491" y="4841600"/>
            <a:ext cx="161100" cy="1392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4"/>
          <p:cNvGrpSpPr/>
          <p:nvPr/>
        </p:nvGrpSpPr>
        <p:grpSpPr>
          <a:xfrm>
            <a:off x="4465369" y="4818774"/>
            <a:ext cx="201117" cy="184529"/>
            <a:chOff x="6319908" y="3696721"/>
            <a:chExt cx="373963" cy="343119"/>
          </a:xfrm>
        </p:grpSpPr>
        <p:sp>
          <p:nvSpPr>
            <p:cNvPr id="931" name="Google Shape;931;p54"/>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4"/>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4"/>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4"/>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4"/>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4"/>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54">
            <a:hlinkClick r:id="rId3" action="ppaction://hlinksldjump"/>
          </p:cNvPr>
          <p:cNvSpPr/>
          <p:nvPr/>
        </p:nvSpPr>
        <p:spPr>
          <a:xfrm rot="-8640554" flipH="1">
            <a:off x="4388600" y="4767580"/>
            <a:ext cx="366800" cy="287238"/>
          </a:xfrm>
          <a:custGeom>
            <a:avLst/>
            <a:gdLst/>
            <a:ahLst/>
            <a:cxnLst/>
            <a:rect l="l" t="t" r="r" b="b"/>
            <a:pathLst>
              <a:path w="7243" h="5672" extrusionOk="0">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1" name="Google Shape;941;p54" descr="Countdown timer with the flip sounds and the bell sound beeps at the start ,the end and a last 10 seconds 🌸&#10;&#10;✔️ 10 Hours Timer&#10;https://youtu.be/YeL9BM7bapc&#10;&#10;✔️ 9 Hours Timer&#10;https://youtu.be/Kw9EG1c4ZMI&#10;&#10;✔️ 8 Hours Timer&#10;https://youtu.be/fkFQfB7QMb8&#10;&#10;✔️ 7 Hours Timer&#10;https://youtu.be/hq_e1_2c5L0&#10;&#10;✔️ 6 Hours Timer&#10;https://youtu.be/Jnjl0JiuCQA&#10;&#10;✔️ 5 Hours Timer&#10;https://youtu.be/XDO1xbd4D3s&#10;&#10;✔️ 4 Hours Timer&#10;https://youtu.be/1lVa1Rd9dQk&#10;&#10;✔️ 3 Hours Timer&#10;https://youtu.be/QdMGnEEMHyU&#10;&#10;✔️ 2.5 Hours Timer&#10;https://youtu.be/GiPb1CrAptc&#10;&#10;✔️ 2 Hours Timer&#10;https://youtu.be/9m0S0zk0gDg&#10;&#10;✔️ 90 Min Timer&#10;https://youtu.be/GZ88Jfse_UI&#10;&#10;✔️ 80 Min Timer&#10;https://youtu.be/ayvQAaxrpco&#10;&#10;✔️ 70 Min Timer&#10;https://youtu.be/JdJYeqFtTGE&#10;&#10;✔️ 60 Min Timer&#10;https://youtu.be/SjbtPguSLlU&#10;&#10;✔️ 55 Min Timer&#10;https://youtu.be/i9Y7ioTwUXg&#10;&#10;✔️ 50 Min Timer&#10;https://youtu.be/_kl-gnRXDX0&#10;&#10;✔️ 45 Min Timer&#10;https://youtu.be/koldybjMFzQ&#10;&#10;✔️ 40 Min Timer&#10;https://youtu.be/LPTWMih9qfI&#10;&#10;✔️ 35 Min Timer&#10;https://youtu.be/GT03BzhgJ7M&#10;&#10;✔️ 30 Min Timer&#10;https://youtu.be/KR89hv_p41Y&#10;&#10;✔️ 25 Min Timer&#10;https://youtu.be/inc1TfTvsY0&#10;&#10;✔️ 20 Min Timer&#10;https://youtu.be/dhLj_dohK_E&#10;&#10;✔️ 15 Min Timer&#10;https://youtu.be/VH3UIZMGDWg&#10;&#10;✔️ 13 Min Timer&#10;https://youtu.be/D3RxKNetW6k&#10;&#10;✔️ 12 Min Timer&#10;https://youtu.be/FRcRuyUKNTU&#10;&#10;✔️ 11 Min Timer&#10;https://youtu.be/wNAqmjrdIH0&#10;&#10;✔️ 10 Min Timer&#10;https://youtu.be/JFmN9ULMPms&#10;&#10;✔️ 9 Min Timer&#10;https://youtu.be/GnKqoYNKR44&#10;&#10;✔️ 8 Min Timer&#10;https://youtu.be/9202Iwhpsow&#10;&#10;✔️ 7 Min Timer&#10;https://youtu.be/DYdbV0aCIaM&#10;&#10;✔️ 6 Min Timer&#10;https://youtu.be/WcauDwE4mTg&#10;&#10;🌸 5 Min Timer&#10;https://youtu.be/SyPOM9bl3gM&#10;&#10;✔️ 4 Min Timer&#10;https://youtu.be/fJBzdEsonkk&#10;&#10;✔️ 3 Min Timer&#10;https://youtu.be/Yyyd6lcCgkc&#10;&#10;✔️ 2 Min Timer&#10;https://youtu.be/fLnjyBq04Ro&#10;&#10;✔️ 1 Min [ VR / 360° ] Countdown Timer &amp; Countup Timer&#10;https://youtu.be/1rGE6R4KTNk&#10;&#10;☑️ 🌸 Sakura Pink 🌸 Flip Clock Timers [ PLAYLIST ]&#10;https://youtube.com/playlist?list=PL7oy-W4T92tJup149Ck9985a5Kj4aiY_h&#10;&#10;☑️ 5 Min Countdown Timers [ PLAYLIST ]&#10;https://youtube.com/playlist?list=PL7oy-W4T92tJpSqf368ADZ9YuBVh8lUAS" title="5 Min Countdown Flip Clock Timer / Simple Beeps 🌸🔔">
            <a:hlinkClick r:id="rId4"/>
          </p:cNvPr>
          <p:cNvPicPr preferRelativeResize="0"/>
          <p:nvPr/>
        </p:nvPicPr>
        <p:blipFill>
          <a:blip r:embed="rId5">
            <a:alphaModFix/>
          </a:blip>
          <a:stretch>
            <a:fillRect/>
          </a:stretch>
        </p:blipFill>
        <p:spPr>
          <a:xfrm>
            <a:off x="6317700" y="3320550"/>
            <a:ext cx="2229300" cy="1253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1"/>
                                        </p:tgtEl>
                                        <p:attrNameLst>
                                          <p:attrName>style.visibility</p:attrName>
                                        </p:attrNameLst>
                                      </p:cBhvr>
                                      <p:to>
                                        <p:strVal val="visible"/>
                                      </p:to>
                                    </p:set>
                                    <p:animEffect transition="in" filter="fade">
                                      <p:cBhvr>
                                        <p:cTn id="7" dur="1000"/>
                                        <p:tgtEl>
                                          <p:spTgt spid="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5"/>
          <p:cNvSpPr/>
          <p:nvPr/>
        </p:nvSpPr>
        <p:spPr>
          <a:xfrm rot="-6653627" flipH="1">
            <a:off x="5597476" y="2300733"/>
            <a:ext cx="1368438" cy="2370993"/>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rot="6653627">
            <a:off x="1915099" y="2300733"/>
            <a:ext cx="1368438" cy="2370993"/>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rot="3578673" flipH="1">
            <a:off x="5608102" y="785355"/>
            <a:ext cx="1370755" cy="2366796"/>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rot="-3917665">
            <a:off x="1914730" y="855312"/>
            <a:ext cx="1369218" cy="2369285"/>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txBox="1">
            <a:spLocks noGrp="1"/>
          </p:cNvSpPr>
          <p:nvPr>
            <p:ph type="title"/>
          </p:nvPr>
        </p:nvSpPr>
        <p:spPr>
          <a:xfrm>
            <a:off x="470450" y="162975"/>
            <a:ext cx="622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Haven’t We Done this already?</a:t>
            </a:r>
            <a:endParaRPr/>
          </a:p>
        </p:txBody>
      </p:sp>
      <p:grpSp>
        <p:nvGrpSpPr>
          <p:cNvPr id="951" name="Google Shape;951;p55"/>
          <p:cNvGrpSpPr/>
          <p:nvPr/>
        </p:nvGrpSpPr>
        <p:grpSpPr>
          <a:xfrm rot="-5249356">
            <a:off x="4057198" y="2309929"/>
            <a:ext cx="815075" cy="1263852"/>
            <a:chOff x="2468026" y="771848"/>
            <a:chExt cx="2568746" cy="3926327"/>
          </a:xfrm>
        </p:grpSpPr>
        <p:sp>
          <p:nvSpPr>
            <p:cNvPr id="952" name="Google Shape;952;p55"/>
            <p:cNvSpPr/>
            <p:nvPr/>
          </p:nvSpPr>
          <p:spPr>
            <a:xfrm rot="972779">
              <a:off x="2717582" y="1019371"/>
              <a:ext cx="2069634" cy="2082384"/>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665800" y="3446975"/>
              <a:ext cx="1078250" cy="1251200"/>
            </a:xfrm>
            <a:custGeom>
              <a:avLst/>
              <a:gdLst/>
              <a:ahLst/>
              <a:cxnLst/>
              <a:rect l="l" t="t" r="r" b="b"/>
              <a:pathLst>
                <a:path w="43130" h="50048" extrusionOk="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55"/>
          <p:cNvGrpSpPr/>
          <p:nvPr/>
        </p:nvGrpSpPr>
        <p:grpSpPr>
          <a:xfrm rot="-865372" flipH="1">
            <a:off x="7437496" y="3535815"/>
            <a:ext cx="1936711" cy="1713456"/>
            <a:chOff x="1749700" y="889800"/>
            <a:chExt cx="4276500" cy="3783525"/>
          </a:xfrm>
        </p:grpSpPr>
        <p:sp>
          <p:nvSpPr>
            <p:cNvPr id="955" name="Google Shape;955;p55"/>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5"/>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5"/>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5"/>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5"/>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5"/>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5"/>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5"/>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5"/>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5"/>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5"/>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5"/>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5"/>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5"/>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5"/>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5"/>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5"/>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5"/>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5"/>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55"/>
          <p:cNvSpPr/>
          <p:nvPr/>
        </p:nvSpPr>
        <p:spPr>
          <a:xfrm rot="-5136104" flipH="1">
            <a:off x="7779287" y="-812979"/>
            <a:ext cx="1711799" cy="2177741"/>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5"/>
          <p:cNvSpPr/>
          <p:nvPr/>
        </p:nvSpPr>
        <p:spPr>
          <a:xfrm rot="-3917665">
            <a:off x="3971342" y="3561213"/>
            <a:ext cx="1369218" cy="2369285"/>
          </a:xfrm>
          <a:custGeom>
            <a:avLst/>
            <a:gdLst/>
            <a:ahLst/>
            <a:cxnLst/>
            <a:rect l="l" t="t" r="r" b="b"/>
            <a:pathLst>
              <a:path w="82788" h="83298" extrusionOk="0">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5"/>
          <p:cNvSpPr/>
          <p:nvPr/>
        </p:nvSpPr>
        <p:spPr>
          <a:xfrm>
            <a:off x="410969" y="1276098"/>
            <a:ext cx="3474717" cy="936209"/>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Think Pair Share</a:t>
            </a:r>
          </a:p>
        </p:txBody>
      </p:sp>
      <p:sp>
        <p:nvSpPr>
          <p:cNvPr id="1007" name="Google Shape;1007;p55"/>
          <p:cNvSpPr/>
          <p:nvPr/>
        </p:nvSpPr>
        <p:spPr>
          <a:xfrm>
            <a:off x="5089420" y="840493"/>
            <a:ext cx="3528683" cy="1171524"/>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Kagan</a:t>
            </a:r>
          </a:p>
        </p:txBody>
      </p:sp>
      <p:sp>
        <p:nvSpPr>
          <p:cNvPr id="1008" name="Google Shape;1008;p55"/>
          <p:cNvSpPr/>
          <p:nvPr/>
        </p:nvSpPr>
        <p:spPr>
          <a:xfrm>
            <a:off x="311700" y="3903978"/>
            <a:ext cx="2753825" cy="441510"/>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TPT ideas</a:t>
            </a:r>
          </a:p>
        </p:txBody>
      </p:sp>
      <p:sp>
        <p:nvSpPr>
          <p:cNvPr id="1009" name="Google Shape;1009;p55"/>
          <p:cNvSpPr/>
          <p:nvPr/>
        </p:nvSpPr>
        <p:spPr>
          <a:xfrm>
            <a:off x="6053062" y="2212308"/>
            <a:ext cx="2565024" cy="1939291"/>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That one </a:t>
            </a:r>
            <a:br>
              <a:rPr b="0" i="0">
                <a:ln w="9525" cap="flat" cmpd="sng">
                  <a:solidFill>
                    <a:srgbClr val="595959"/>
                  </a:solidFill>
                  <a:prstDash val="solid"/>
                  <a:round/>
                  <a:headEnd type="none" w="sm" len="sm"/>
                  <a:tailEnd type="none" w="sm" len="sm"/>
                </a:ln>
                <a:solidFill>
                  <a:srgbClr val="FF9900"/>
                </a:solidFill>
                <a:latin typeface="Arial"/>
              </a:rPr>
            </a:br>
            <a:r>
              <a:rPr b="0" i="0">
                <a:ln w="9525" cap="flat" cmpd="sng">
                  <a:solidFill>
                    <a:srgbClr val="595959"/>
                  </a:solidFill>
                  <a:prstDash val="solid"/>
                  <a:round/>
                  <a:headEnd type="none" w="sm" len="sm"/>
                  <a:tailEnd type="none" w="sm" len="sm"/>
                </a:ln>
                <a:solidFill>
                  <a:srgbClr val="FF9900"/>
                </a:solidFill>
                <a:latin typeface="Arial"/>
              </a:rPr>
              <a:t>"structure"</a:t>
            </a:r>
          </a:p>
        </p:txBody>
      </p:sp>
      <p:sp>
        <p:nvSpPr>
          <p:cNvPr id="1010" name="Google Shape;1010;p55"/>
          <p:cNvSpPr/>
          <p:nvPr/>
        </p:nvSpPr>
        <p:spPr>
          <a:xfrm>
            <a:off x="3885679" y="3903976"/>
            <a:ext cx="2270837" cy="1171686"/>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Bloom's </a:t>
            </a:r>
            <a:br>
              <a:rPr b="0" i="0">
                <a:ln w="9525" cap="flat" cmpd="sng">
                  <a:solidFill>
                    <a:srgbClr val="595959"/>
                  </a:solidFill>
                  <a:prstDash val="solid"/>
                  <a:round/>
                  <a:headEnd type="none" w="sm" len="sm"/>
                  <a:tailEnd type="none" w="sm" len="sm"/>
                </a:ln>
                <a:solidFill>
                  <a:srgbClr val="FF9900"/>
                </a:solidFill>
                <a:latin typeface="Arial"/>
              </a:rPr>
            </a:br>
            <a:r>
              <a:rPr b="0" i="0">
                <a:ln w="9525" cap="flat" cmpd="sng">
                  <a:solidFill>
                    <a:srgbClr val="595959"/>
                  </a:solidFill>
                  <a:prstDash val="solid"/>
                  <a:round/>
                  <a:headEnd type="none" w="sm" len="sm"/>
                  <a:tailEnd type="none" w="sm" len="sm"/>
                </a:ln>
                <a:solidFill>
                  <a:srgbClr val="FF9900"/>
                </a:solidFill>
                <a:latin typeface="Arial"/>
              </a:rPr>
              <a:t>Taxonomy</a:t>
            </a:r>
          </a:p>
        </p:txBody>
      </p:sp>
      <p:sp>
        <p:nvSpPr>
          <p:cNvPr id="1011" name="Google Shape;1011;p55"/>
          <p:cNvSpPr/>
          <p:nvPr/>
        </p:nvSpPr>
        <p:spPr>
          <a:xfrm>
            <a:off x="2197545" y="2472113"/>
            <a:ext cx="2705086" cy="1172060"/>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9900"/>
                </a:solidFill>
                <a:latin typeface="Arial"/>
              </a:rPr>
              <a:t>Restorative </a:t>
            </a:r>
            <a:br>
              <a:rPr b="0" i="0">
                <a:ln w="9525" cap="flat" cmpd="sng">
                  <a:solidFill>
                    <a:srgbClr val="595959"/>
                  </a:solidFill>
                  <a:prstDash val="solid"/>
                  <a:round/>
                  <a:headEnd type="none" w="sm" len="sm"/>
                  <a:tailEnd type="none" w="sm" len="sm"/>
                </a:ln>
                <a:solidFill>
                  <a:srgbClr val="FF9900"/>
                </a:solidFill>
                <a:latin typeface="Arial"/>
              </a:rPr>
            </a:br>
            <a:r>
              <a:rPr b="0" i="0">
                <a:ln w="9525" cap="flat" cmpd="sng">
                  <a:solidFill>
                    <a:srgbClr val="595959"/>
                  </a:solidFill>
                  <a:prstDash val="solid"/>
                  <a:round/>
                  <a:headEnd type="none" w="sm" len="sm"/>
                  <a:tailEnd type="none" w="sm" len="sm"/>
                </a:ln>
                <a:solidFill>
                  <a:srgbClr val="FF9900"/>
                </a:solidFill>
                <a:latin typeface="Arial"/>
              </a:rPr>
              <a:t>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4"/>
                                        </p:tgtEl>
                                        <p:attrNameLst>
                                          <p:attrName>style.visibility</p:attrName>
                                        </p:attrNameLst>
                                      </p:cBhvr>
                                      <p:to>
                                        <p:strVal val="visible"/>
                                      </p:to>
                                    </p:set>
                                    <p:animEffect transition="in" filter="fade">
                                      <p:cBhvr>
                                        <p:cTn id="7" dur="1000"/>
                                        <p:tgtEl>
                                          <p:spTgt spid="954"/>
                                        </p:tgtEl>
                                      </p:cBhvr>
                                    </p:animEffect>
                                  </p:childTnLst>
                                </p:cTn>
                              </p:par>
                              <p:par>
                                <p:cTn id="8" presetID="10" presetClass="entr" presetSubtype="0" fill="hold" nodeType="withEffect">
                                  <p:stCondLst>
                                    <p:cond delay="0"/>
                                  </p:stCondLst>
                                  <p:childTnLst>
                                    <p:set>
                                      <p:cBhvr>
                                        <p:cTn id="9" dur="1" fill="hold">
                                          <p:stCondLst>
                                            <p:cond delay="0"/>
                                          </p:stCondLst>
                                        </p:cTn>
                                        <p:tgtEl>
                                          <p:spTgt spid="1004"/>
                                        </p:tgtEl>
                                        <p:attrNameLst>
                                          <p:attrName>style.visibility</p:attrName>
                                        </p:attrNameLst>
                                      </p:cBhvr>
                                      <p:to>
                                        <p:strVal val="visible"/>
                                      </p:to>
                                    </p:set>
                                    <p:animEffect transition="in" filter="fade">
                                      <p:cBhvr>
                                        <p:cTn id="10" dur="1000"/>
                                        <p:tgtEl>
                                          <p:spTgt spid="1004"/>
                                        </p:tgtEl>
                                      </p:cBhvr>
                                    </p:animEffect>
                                  </p:childTnLst>
                                </p:cTn>
                              </p:par>
                              <p:par>
                                <p:cTn id="11" presetID="10" presetClass="entr" presetSubtype="0" fill="hold" nodeType="withEffect">
                                  <p:stCondLst>
                                    <p:cond delay="0"/>
                                  </p:stCondLst>
                                  <p:childTnLst>
                                    <p:set>
                                      <p:cBhvr>
                                        <p:cTn id="12" dur="1" fill="hold">
                                          <p:stCondLst>
                                            <p:cond delay="0"/>
                                          </p:stCondLst>
                                        </p:cTn>
                                        <p:tgtEl>
                                          <p:spTgt spid="951"/>
                                        </p:tgtEl>
                                        <p:attrNameLst>
                                          <p:attrName>style.visibility</p:attrName>
                                        </p:attrNameLst>
                                      </p:cBhvr>
                                      <p:to>
                                        <p:strVal val="visible"/>
                                      </p:to>
                                    </p:set>
                                    <p:animEffect transition="in" filter="fade">
                                      <p:cBhvr>
                                        <p:cTn id="13" dur="1000"/>
                                        <p:tgtEl>
                                          <p:spTgt spid="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6"/>
          <p:cNvSpPr/>
          <p:nvPr/>
        </p:nvSpPr>
        <p:spPr>
          <a:xfrm rot="-6128302">
            <a:off x="3952953" y="2393586"/>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6"/>
          <p:cNvSpPr/>
          <p:nvPr/>
        </p:nvSpPr>
        <p:spPr>
          <a:xfrm rot="-6128302">
            <a:off x="1108378" y="2287374"/>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6"/>
          <p:cNvSpPr/>
          <p:nvPr/>
        </p:nvSpPr>
        <p:spPr>
          <a:xfrm rot="-6128302">
            <a:off x="6720278" y="2393586"/>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6"/>
          <p:cNvSpPr/>
          <p:nvPr/>
        </p:nvSpPr>
        <p:spPr>
          <a:xfrm rot="-6128302">
            <a:off x="5306503" y="3850314"/>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6"/>
          <p:cNvSpPr/>
          <p:nvPr/>
        </p:nvSpPr>
        <p:spPr>
          <a:xfrm rot="-6128302">
            <a:off x="2147678" y="3559451"/>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6"/>
          <p:cNvSpPr txBox="1">
            <a:spLocks noGrp="1"/>
          </p:cNvSpPr>
          <p:nvPr>
            <p:ph type="title"/>
          </p:nvPr>
        </p:nvSpPr>
        <p:spPr>
          <a:xfrm>
            <a:off x="711050" y="471425"/>
            <a:ext cx="532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Levels of engagement:</a:t>
            </a:r>
            <a:endParaRPr/>
          </a:p>
        </p:txBody>
      </p:sp>
      <p:sp>
        <p:nvSpPr>
          <p:cNvPr id="1022" name="Google Shape;1022;p56"/>
          <p:cNvSpPr txBox="1">
            <a:spLocks noGrp="1"/>
          </p:cNvSpPr>
          <p:nvPr>
            <p:ph type="title" idx="2"/>
          </p:nvPr>
        </p:nvSpPr>
        <p:spPr>
          <a:xfrm>
            <a:off x="1856575" y="4182425"/>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Compliance</a:t>
            </a:r>
            <a:endParaRPr/>
          </a:p>
        </p:txBody>
      </p:sp>
      <p:sp>
        <p:nvSpPr>
          <p:cNvPr id="1023" name="Google Shape;1023;p56"/>
          <p:cNvSpPr txBox="1">
            <a:spLocks noGrp="1"/>
          </p:cNvSpPr>
          <p:nvPr>
            <p:ph type="title" idx="3"/>
          </p:nvPr>
        </p:nvSpPr>
        <p:spPr>
          <a:xfrm>
            <a:off x="5303713" y="4394825"/>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Engagement</a:t>
            </a:r>
            <a:endParaRPr/>
          </a:p>
        </p:txBody>
      </p:sp>
      <p:sp>
        <p:nvSpPr>
          <p:cNvPr id="1024" name="Google Shape;1024;p56"/>
          <p:cNvSpPr txBox="1">
            <a:spLocks noGrp="1"/>
          </p:cNvSpPr>
          <p:nvPr>
            <p:ph type="subTitle" idx="4"/>
          </p:nvPr>
        </p:nvSpPr>
        <p:spPr>
          <a:xfrm>
            <a:off x="1426300" y="1112700"/>
            <a:ext cx="6084300" cy="63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Number your sticky note 1 through 5</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solidFill>
                  <a:srgbClr val="000000"/>
                </a:solidFill>
                <a:latin typeface="Comfortaa"/>
                <a:ea typeface="Comfortaa"/>
                <a:cs typeface="Comfortaa"/>
                <a:sym typeface="Comfortaa"/>
              </a:rPr>
              <a:t>As you watch write down a student initials you think falls into this category.  </a:t>
            </a:r>
            <a:endParaRPr sz="1500">
              <a:solidFill>
                <a:srgbClr val="000000"/>
              </a:solidFill>
              <a:latin typeface="Comfortaa"/>
              <a:ea typeface="Comfortaa"/>
              <a:cs typeface="Comfortaa"/>
              <a:sym typeface="Comfortaa"/>
            </a:endParaRPr>
          </a:p>
          <a:p>
            <a:pPr marL="0" lvl="0" indent="0" algn="l" rtl="0">
              <a:spcBef>
                <a:spcPts val="0"/>
              </a:spcBef>
              <a:spcAft>
                <a:spcPts val="0"/>
              </a:spcAft>
              <a:buNone/>
            </a:pPr>
            <a:endParaRPr/>
          </a:p>
        </p:txBody>
      </p:sp>
      <p:sp>
        <p:nvSpPr>
          <p:cNvPr id="1025" name="Google Shape;1025;p56"/>
          <p:cNvSpPr txBox="1">
            <a:spLocks noGrp="1"/>
          </p:cNvSpPr>
          <p:nvPr>
            <p:ph type="title" idx="7"/>
          </p:nvPr>
        </p:nvSpPr>
        <p:spPr>
          <a:xfrm>
            <a:off x="642800" y="2851613"/>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Rebellion</a:t>
            </a:r>
            <a:endParaRPr/>
          </a:p>
        </p:txBody>
      </p:sp>
      <p:sp>
        <p:nvSpPr>
          <p:cNvPr id="1026" name="Google Shape;1026;p56"/>
          <p:cNvSpPr txBox="1">
            <a:spLocks noGrp="1"/>
          </p:cNvSpPr>
          <p:nvPr>
            <p:ph type="title" idx="9"/>
          </p:nvPr>
        </p:nvSpPr>
        <p:spPr>
          <a:xfrm>
            <a:off x="3596838" y="2957350"/>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Retreatism	</a:t>
            </a:r>
            <a:endParaRPr/>
          </a:p>
        </p:txBody>
      </p:sp>
      <p:sp>
        <p:nvSpPr>
          <p:cNvPr id="1027" name="Google Shape;1027;p56"/>
          <p:cNvSpPr txBox="1">
            <a:spLocks noGrp="1"/>
          </p:cNvSpPr>
          <p:nvPr>
            <p:ph type="title" idx="14"/>
          </p:nvPr>
        </p:nvSpPr>
        <p:spPr>
          <a:xfrm>
            <a:off x="5701200" y="2957350"/>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Ritual Compliance</a:t>
            </a:r>
            <a:endParaRPr/>
          </a:p>
        </p:txBody>
      </p:sp>
      <p:sp>
        <p:nvSpPr>
          <p:cNvPr id="1028" name="Google Shape;1028;p56"/>
          <p:cNvSpPr txBox="1">
            <a:spLocks noGrp="1"/>
          </p:cNvSpPr>
          <p:nvPr>
            <p:ph type="title" idx="16"/>
          </p:nvPr>
        </p:nvSpPr>
        <p:spPr>
          <a:xfrm>
            <a:off x="1105550" y="2380562"/>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029" name="Google Shape;1029;p56"/>
          <p:cNvSpPr txBox="1">
            <a:spLocks noGrp="1"/>
          </p:cNvSpPr>
          <p:nvPr>
            <p:ph type="title" idx="17"/>
          </p:nvPr>
        </p:nvSpPr>
        <p:spPr>
          <a:xfrm>
            <a:off x="3950113" y="2486787"/>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030" name="Google Shape;1030;p56"/>
          <p:cNvSpPr txBox="1">
            <a:spLocks noGrp="1"/>
          </p:cNvSpPr>
          <p:nvPr>
            <p:ph type="title" idx="18"/>
          </p:nvPr>
        </p:nvSpPr>
        <p:spPr>
          <a:xfrm>
            <a:off x="6717450" y="2486800"/>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031" name="Google Shape;1031;p56"/>
          <p:cNvSpPr txBox="1">
            <a:spLocks noGrp="1"/>
          </p:cNvSpPr>
          <p:nvPr>
            <p:ph type="title" idx="19"/>
          </p:nvPr>
        </p:nvSpPr>
        <p:spPr>
          <a:xfrm>
            <a:off x="2144850" y="3652645"/>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032" name="Google Shape;1032;p56"/>
          <p:cNvSpPr txBox="1">
            <a:spLocks noGrp="1"/>
          </p:cNvSpPr>
          <p:nvPr>
            <p:ph type="title" idx="20"/>
          </p:nvPr>
        </p:nvSpPr>
        <p:spPr>
          <a:xfrm>
            <a:off x="5303713" y="3994020"/>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033" name="Google Shape;1033;p56"/>
          <p:cNvSpPr/>
          <p:nvPr/>
        </p:nvSpPr>
        <p:spPr>
          <a:xfrm rot="-781455" flipH="1">
            <a:off x="8038242" y="-1056643"/>
            <a:ext cx="2199022" cy="230615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56"/>
          <p:cNvGrpSpPr/>
          <p:nvPr/>
        </p:nvGrpSpPr>
        <p:grpSpPr>
          <a:xfrm rot="3600242" flipH="1">
            <a:off x="7703949" y="91319"/>
            <a:ext cx="1936635" cy="1713389"/>
            <a:chOff x="1749700" y="889800"/>
            <a:chExt cx="4276500" cy="3783525"/>
          </a:xfrm>
        </p:grpSpPr>
        <p:sp>
          <p:nvSpPr>
            <p:cNvPr id="1035" name="Google Shape;1035;p56"/>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6"/>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6"/>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6"/>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6"/>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6"/>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6"/>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6"/>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6"/>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6"/>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6"/>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6"/>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6"/>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6"/>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6"/>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6"/>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6"/>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6"/>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6"/>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6"/>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6"/>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6"/>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6"/>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6"/>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6"/>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6"/>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6"/>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6"/>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6"/>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6"/>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6"/>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56"/>
          <p:cNvSpPr/>
          <p:nvPr/>
        </p:nvSpPr>
        <p:spPr>
          <a:xfrm rot="2700000" flipH="1">
            <a:off x="7872417" y="3979084"/>
            <a:ext cx="1711776" cy="2177712"/>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rot="-10799215">
            <a:off x="-995490" y="3424633"/>
            <a:ext cx="2761498" cy="267955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rot="-7653826" flipH="1">
            <a:off x="5045792" y="-1118080"/>
            <a:ext cx="1678417" cy="1944981"/>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fade">
                                      <p:cBhvr>
                                        <p:cTn id="7" dur="1000"/>
                                        <p:tgtEl>
                                          <p:spTgt spid="1033"/>
                                        </p:tgtEl>
                                      </p:cBhvr>
                                    </p:animEffect>
                                  </p:childTnLst>
                                </p:cTn>
                              </p:par>
                              <p:par>
                                <p:cTn id="8" presetID="10" presetClass="entr" presetSubtype="0"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1000"/>
                                        <p:tgtEl>
                                          <p:spTgt spid="1034"/>
                                        </p:tgtEl>
                                      </p:cBhvr>
                                    </p:animEffect>
                                  </p:childTnLst>
                                </p:cTn>
                              </p:par>
                              <p:par>
                                <p:cTn id="11" presetID="10" presetClass="entr" presetSubtype="0" fill="hold" nodeType="withEffect">
                                  <p:stCondLst>
                                    <p:cond delay="0"/>
                                  </p:stCondLst>
                                  <p:childTnLst>
                                    <p:set>
                                      <p:cBhvr>
                                        <p:cTn id="12" dur="1" fill="hold">
                                          <p:stCondLst>
                                            <p:cond delay="0"/>
                                          </p:stCondLst>
                                        </p:cTn>
                                        <p:tgtEl>
                                          <p:spTgt spid="1084"/>
                                        </p:tgtEl>
                                        <p:attrNameLst>
                                          <p:attrName>style.visibility</p:attrName>
                                        </p:attrNameLst>
                                      </p:cBhvr>
                                      <p:to>
                                        <p:strVal val="visible"/>
                                      </p:to>
                                    </p:set>
                                    <p:animEffect transition="in" filter="fade">
                                      <p:cBhvr>
                                        <p:cTn id="13" dur="1000"/>
                                        <p:tgtEl>
                                          <p:spTgt spid="1084"/>
                                        </p:tgtEl>
                                      </p:cBhvr>
                                    </p:animEffect>
                                  </p:childTnLst>
                                </p:cTn>
                              </p:par>
                              <p:par>
                                <p:cTn id="14" presetID="10" presetClass="entr" presetSubtype="0" fill="hold" nodeType="withEffect">
                                  <p:stCondLst>
                                    <p:cond delay="0"/>
                                  </p:stCondLst>
                                  <p:childTnLst>
                                    <p:set>
                                      <p:cBhvr>
                                        <p:cTn id="15" dur="1" fill="hold">
                                          <p:stCondLst>
                                            <p:cond delay="0"/>
                                          </p:stCondLst>
                                        </p:cTn>
                                        <p:tgtEl>
                                          <p:spTgt spid="1086"/>
                                        </p:tgtEl>
                                        <p:attrNameLst>
                                          <p:attrName>style.visibility</p:attrName>
                                        </p:attrNameLst>
                                      </p:cBhvr>
                                      <p:to>
                                        <p:strVal val="visible"/>
                                      </p:to>
                                    </p:set>
                                    <p:animEffect transition="in" filter="fade">
                                      <p:cBhvr>
                                        <p:cTn id="16" dur="1000"/>
                                        <p:tgtEl>
                                          <p:spTgt spid="1086"/>
                                        </p:tgtEl>
                                      </p:cBhvr>
                                    </p:animEffect>
                                  </p:childTnLst>
                                </p:cTn>
                              </p:par>
                              <p:par>
                                <p:cTn id="17" presetID="10" presetClass="entr" presetSubtype="0" fill="hold" nodeType="withEffect">
                                  <p:stCondLst>
                                    <p:cond delay="0"/>
                                  </p:stCondLst>
                                  <p:childTnLst>
                                    <p:set>
                                      <p:cBhvr>
                                        <p:cTn id="18" dur="1" fill="hold">
                                          <p:stCondLst>
                                            <p:cond delay="0"/>
                                          </p:stCondLst>
                                        </p:cTn>
                                        <p:tgtEl>
                                          <p:spTgt spid="1085"/>
                                        </p:tgtEl>
                                        <p:attrNameLst>
                                          <p:attrName>style.visibility</p:attrName>
                                        </p:attrNameLst>
                                      </p:cBhvr>
                                      <p:to>
                                        <p:strVal val="visible"/>
                                      </p:to>
                                    </p:set>
                                    <p:animEffect transition="in" filter="fade">
                                      <p:cBhvr>
                                        <p:cTn id="19" dur="10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57"/>
          <p:cNvSpPr txBox="1">
            <a:spLocks noGrp="1"/>
          </p:cNvSpPr>
          <p:nvPr>
            <p:ph type="body" idx="1"/>
          </p:nvPr>
        </p:nvSpPr>
        <p:spPr>
          <a:xfrm>
            <a:off x="720000" y="1209575"/>
            <a:ext cx="7704000" cy="321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92" name="Google Shape;1092;p57" descr="This video is about Phillip Schlechty's Levels of Engagement. &#10;&#10;If you watch this scene from Ferris Bueller’s Day Off, you’ll notice that even in the midst of a boring lesson, none of the students are misbehaving. They’re quiet. Nobody’s toss spitballs or playing paper football or checking their cell phones – mostly because cell phones back then were the size of a brick. Most of the students are following the rules. They aren’t engaged in the learning, but what are they? Some seem to be retreating. A few seem to be playing the game of school. But nobody seems committed to the learning. &#10;&#10;Here’s where Schlecty’s Levels of Engagement becomes helpful. It provides a useful framework for thinking about what it means for students to be genuinely engaged in their learning. &#10;&#10;Schlecty defined it this way, “Engagement is active. It requires the students to be attentive as well as in attendance; it requires the students to be committed to the task and find some inherent value in what he or she is being asked to do. The engaged student not only does the task assigned but also does the task with enthusiasm and diligence.”&#10;&#10;Schlecty focused on two core areas of a task. &#10;The first is attention. This is the idea that a student should be focused on the specific task, without being distracted. The second is commitment. This is the idea that a student should find the task intrinsically motivating and challenging and therefore work toward mastering it.&#10; &#10;In 2002, Phillip Schlecty developed a framework for thinking about student engagement based on these two core ideas of attention and commitment. &#10;&#10;At the bottom, you have rebellion, which involves diverted attention and no commitment to the task. This is the student who seems to be acting out and causing disruptions. As a result, they fail to learn from the task.&#10;&#10;Next, you have retreatism, with no attention and low commitment. Unlike the rebellion, the student in retreat is not actively disrupting the learning but instead seems to be checked out. This student is often distracted and emotionally withdrawn from the task. As a result, this student learns little or nothing from the task.&#10;&#10;At the next level, you have ritual compliance (which was originally called passive compliance). This involves both low attention and low commitment. Unlike retreatism, a ritually compliant student isn’t completely checked but instead is doing the bare minimum to avoid confrontation. This student will learn at a low level from this task and will not retain it over time.-3&#10;&#10;Next is strategic compliance. Often, this looks like engagement because a student might be performing at a high level. Here, the student has high attention on the task but a low commitment. This student is playing the game of school, focused on things like grades, parental approval, rewards, or class rank. But the learning isn’t intrinsically rewarding. As a result, this student will often learn at a high level but fail to retain the learning or transfer it to a new context.&#10;&#10;Finally, you have engagement. This requires both high attention and high commitment. Here, a student completely buys in out of a strong instrinsic motivation by meaning, choice, and challenge. This student will continue focusing even when the task gets more complex and challenging and often will choose to learn it even when it is ungraded. This student will learn it at a deep level and transfer it to new contexts. &#10; &#10;This is why it’s important that we, as teachers, focus on how to make the subject intrinsically engaging for all students by tapping into curiosity, creativity, and purpose. When this happens, students are more likely to grow into passionate, life-long learners. &#10;&#10;&#10;SOURCES:&#10;Patall, E. A., Cooper, H., &amp; Robinson, J. C. (2008). The effects of choice on intrinsic motivation and related outcomes: A meta-analysis of research findings. Psychological Bulletin, 134(2), 270-300. http://dx.doi.org/10.1037/0033-2909.134.2.270 &#10;&#10;Schlechty, P. C. (2001). Shaking up the schoolhouse. San Fransisco, USA: Jossey-Bass Publishers. &#10;&#10;Schlechty, P. C. (2002). Working on the work an action plan for teachers, principals and superintendents (1st ed.). San Fransisco, USA: Jossey Bass. &#10;&#10;Schlechty, P. (2011). Schlechty center on engagement. Retrieved from http://s3.amazonaws.com/www.schlechtycenter.org/tools/prod/4046/original/sc_pdf_engagement.pdf?12724 15798" title="Schlechty's Levels of Engagement">
            <a:hlinkClick r:id="rId3"/>
          </p:cNvPr>
          <p:cNvPicPr preferRelativeResize="0"/>
          <p:nvPr/>
        </p:nvPicPr>
        <p:blipFill>
          <a:blip r:embed="rId4">
            <a:alphaModFix/>
          </a:blip>
          <a:stretch>
            <a:fillRect/>
          </a:stretch>
        </p:blipFill>
        <p:spPr>
          <a:xfrm>
            <a:off x="1344927" y="714925"/>
            <a:ext cx="6758850" cy="3801850"/>
          </a:xfrm>
          <a:prstGeom prst="rect">
            <a:avLst/>
          </a:prstGeom>
          <a:noFill/>
          <a:ln>
            <a:noFill/>
          </a:ln>
        </p:spPr>
      </p:pic>
      <p:sp>
        <p:nvSpPr>
          <p:cNvPr id="2" name="TextBox 1">
            <a:extLst>
              <a:ext uri="{FF2B5EF4-FFF2-40B4-BE49-F238E27FC236}">
                <a16:creationId xmlns:a16="http://schemas.microsoft.com/office/drawing/2014/main" id="{16F596A3-6D60-C1B0-5D20-B8060970C1A2}"/>
              </a:ext>
            </a:extLst>
          </p:cNvPr>
          <p:cNvSpPr txBox="1"/>
          <p:nvPr/>
        </p:nvSpPr>
        <p:spPr>
          <a:xfrm>
            <a:off x="219739" y="262270"/>
            <a:ext cx="1268819" cy="523220"/>
          </a:xfrm>
          <a:prstGeom prst="rect">
            <a:avLst/>
          </a:prstGeom>
          <a:noFill/>
        </p:spPr>
        <p:txBody>
          <a:bodyPr wrap="square" rtlCol="0">
            <a:spAutoFit/>
          </a:bodyPr>
          <a:lstStyle/>
          <a:p>
            <a:r>
              <a:rPr lang="en-US" dirty="0"/>
              <a:t>Click to watch!</a:t>
            </a:r>
          </a:p>
        </p:txBody>
      </p:sp>
      <p:sp>
        <p:nvSpPr>
          <p:cNvPr id="4" name="TextBox 3">
            <a:extLst>
              <a:ext uri="{FF2B5EF4-FFF2-40B4-BE49-F238E27FC236}">
                <a16:creationId xmlns:a16="http://schemas.microsoft.com/office/drawing/2014/main" id="{38170686-6C08-0DF8-8DBD-09B65CD8ED5D}"/>
              </a:ext>
            </a:extLst>
          </p:cNvPr>
          <p:cNvSpPr txBox="1"/>
          <p:nvPr/>
        </p:nvSpPr>
        <p:spPr>
          <a:xfrm>
            <a:off x="2897371" y="4549760"/>
            <a:ext cx="4986670" cy="461665"/>
          </a:xfrm>
          <a:prstGeom prst="rect">
            <a:avLst/>
          </a:prstGeom>
          <a:noFill/>
        </p:spPr>
        <p:txBody>
          <a:bodyPr wrap="square">
            <a:spAutoFit/>
          </a:bodyPr>
          <a:lstStyle/>
          <a:p>
            <a:r>
              <a:rPr lang="en-US" sz="1000" dirty="0">
                <a:hlinkClick r:id="rId5"/>
              </a:rPr>
              <a:t>https://youtu.be/256hluHbp2o?si=7xBgLun7MVIcTcuW</a:t>
            </a:r>
            <a:endParaRPr lang="en-US" sz="10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2"/>
                                        </p:tgtEl>
                                        <p:attrNameLst>
                                          <p:attrName>style.visibility</p:attrName>
                                        </p:attrNameLst>
                                      </p:cBhvr>
                                      <p:to>
                                        <p:strVal val="visible"/>
                                      </p:to>
                                    </p:set>
                                    <p:animEffect transition="in" filter="fade">
                                      <p:cBhvr>
                                        <p:cTn id="7" dur="1000"/>
                                        <p:tgtEl>
                                          <p:spTgt spid="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58"/>
          <p:cNvSpPr/>
          <p:nvPr/>
        </p:nvSpPr>
        <p:spPr>
          <a:xfrm rot="-6128302">
            <a:off x="3952953" y="2393586"/>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8"/>
          <p:cNvSpPr/>
          <p:nvPr/>
        </p:nvSpPr>
        <p:spPr>
          <a:xfrm rot="-6128302">
            <a:off x="1108378" y="2287374"/>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8"/>
          <p:cNvSpPr/>
          <p:nvPr/>
        </p:nvSpPr>
        <p:spPr>
          <a:xfrm rot="-6128302">
            <a:off x="6720278" y="2393586"/>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8"/>
          <p:cNvSpPr/>
          <p:nvPr/>
        </p:nvSpPr>
        <p:spPr>
          <a:xfrm rot="-6128302">
            <a:off x="5306503" y="3850314"/>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8"/>
          <p:cNvSpPr/>
          <p:nvPr/>
        </p:nvSpPr>
        <p:spPr>
          <a:xfrm rot="-6128302">
            <a:off x="2147678" y="3559451"/>
            <a:ext cx="519060" cy="602174"/>
          </a:xfrm>
          <a:custGeom>
            <a:avLst/>
            <a:gdLst/>
            <a:ahLst/>
            <a:cxnLst/>
            <a:rect l="l" t="t" r="r" b="b"/>
            <a:pathLst>
              <a:path w="133103" h="154416" extrusionOk="0">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8"/>
          <p:cNvSpPr txBox="1">
            <a:spLocks noGrp="1"/>
          </p:cNvSpPr>
          <p:nvPr>
            <p:ph type="title"/>
          </p:nvPr>
        </p:nvSpPr>
        <p:spPr>
          <a:xfrm>
            <a:off x="711050" y="471425"/>
            <a:ext cx="532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Levels of engagement:</a:t>
            </a:r>
            <a:endParaRPr/>
          </a:p>
        </p:txBody>
      </p:sp>
      <p:sp>
        <p:nvSpPr>
          <p:cNvPr id="1103" name="Google Shape;1103;p58"/>
          <p:cNvSpPr txBox="1">
            <a:spLocks noGrp="1"/>
          </p:cNvSpPr>
          <p:nvPr>
            <p:ph type="title" idx="2"/>
          </p:nvPr>
        </p:nvSpPr>
        <p:spPr>
          <a:xfrm>
            <a:off x="1856575" y="4182425"/>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Compliance</a:t>
            </a:r>
            <a:endParaRPr/>
          </a:p>
        </p:txBody>
      </p:sp>
      <p:sp>
        <p:nvSpPr>
          <p:cNvPr id="1104" name="Google Shape;1104;p58"/>
          <p:cNvSpPr txBox="1">
            <a:spLocks noGrp="1"/>
          </p:cNvSpPr>
          <p:nvPr>
            <p:ph type="title" idx="3"/>
          </p:nvPr>
        </p:nvSpPr>
        <p:spPr>
          <a:xfrm>
            <a:off x="5303713" y="4394825"/>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Engagement</a:t>
            </a:r>
            <a:endParaRPr/>
          </a:p>
        </p:txBody>
      </p:sp>
      <p:sp>
        <p:nvSpPr>
          <p:cNvPr id="1105" name="Google Shape;1105;p58"/>
          <p:cNvSpPr txBox="1">
            <a:spLocks noGrp="1"/>
          </p:cNvSpPr>
          <p:nvPr>
            <p:ph type="subTitle" idx="4"/>
          </p:nvPr>
        </p:nvSpPr>
        <p:spPr>
          <a:xfrm>
            <a:off x="1426300" y="1112700"/>
            <a:ext cx="6084300" cy="63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Discuss:</a:t>
            </a:r>
            <a:endParaRPr sz="1500">
              <a:latin typeface="Comfortaa"/>
              <a:ea typeface="Comfortaa"/>
              <a:cs typeface="Comfortaa"/>
              <a:sym typeface="Comfortaa"/>
            </a:endParaRPr>
          </a:p>
          <a:p>
            <a:pPr marL="914400" lvl="1" indent="-323850" algn="l" rtl="0">
              <a:spcBef>
                <a:spcPts val="0"/>
              </a:spcBef>
              <a:spcAft>
                <a:spcPts val="0"/>
              </a:spcAft>
              <a:buSzPts val="1500"/>
              <a:buFont typeface="Comfortaa"/>
              <a:buChar char="○"/>
            </a:pPr>
            <a:r>
              <a:rPr lang="en" sz="1500">
                <a:latin typeface="Comfortaa"/>
                <a:ea typeface="Comfortaa"/>
                <a:cs typeface="Comfortaa"/>
                <a:sym typeface="Comfortaa"/>
              </a:rPr>
              <a:t>What student(s) did you put?</a:t>
            </a:r>
            <a:r>
              <a:rPr lang="en" sz="1500">
                <a:solidFill>
                  <a:srgbClr val="000000"/>
                </a:solidFill>
                <a:latin typeface="Comfortaa"/>
                <a:ea typeface="Comfortaa"/>
                <a:cs typeface="Comfortaa"/>
                <a:sym typeface="Comfortaa"/>
              </a:rPr>
              <a:t> </a:t>
            </a:r>
            <a:endParaRPr sz="1500">
              <a:solidFill>
                <a:srgbClr val="000000"/>
              </a:solidFill>
              <a:latin typeface="Comfortaa"/>
              <a:ea typeface="Comfortaa"/>
              <a:cs typeface="Comfortaa"/>
              <a:sym typeface="Comfortaa"/>
            </a:endParaRPr>
          </a:p>
          <a:p>
            <a:pPr marL="914400" lvl="1" indent="-323850" algn="l" rtl="0">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If you have a partner teacher, was it the same?</a:t>
            </a:r>
            <a:endParaRPr sz="1500">
              <a:solidFill>
                <a:srgbClr val="000000"/>
              </a:solidFill>
              <a:latin typeface="Comfortaa"/>
              <a:ea typeface="Comfortaa"/>
              <a:cs typeface="Comfortaa"/>
              <a:sym typeface="Comfortaa"/>
            </a:endParaRPr>
          </a:p>
          <a:p>
            <a:pPr marL="0" lvl="0" indent="0" algn="l" rtl="0">
              <a:spcBef>
                <a:spcPts val="1200"/>
              </a:spcBef>
              <a:spcAft>
                <a:spcPts val="0"/>
              </a:spcAft>
              <a:buNone/>
            </a:pPr>
            <a:endParaRPr/>
          </a:p>
        </p:txBody>
      </p:sp>
      <p:sp>
        <p:nvSpPr>
          <p:cNvPr id="1106" name="Google Shape;1106;p58"/>
          <p:cNvSpPr txBox="1">
            <a:spLocks noGrp="1"/>
          </p:cNvSpPr>
          <p:nvPr>
            <p:ph type="title" idx="7"/>
          </p:nvPr>
        </p:nvSpPr>
        <p:spPr>
          <a:xfrm>
            <a:off x="642800" y="2851613"/>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Rebellion</a:t>
            </a:r>
            <a:endParaRPr/>
          </a:p>
        </p:txBody>
      </p:sp>
      <p:sp>
        <p:nvSpPr>
          <p:cNvPr id="1107" name="Google Shape;1107;p58"/>
          <p:cNvSpPr txBox="1">
            <a:spLocks noGrp="1"/>
          </p:cNvSpPr>
          <p:nvPr>
            <p:ph type="title" idx="9"/>
          </p:nvPr>
        </p:nvSpPr>
        <p:spPr>
          <a:xfrm>
            <a:off x="3596838" y="2957350"/>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Retreatism	</a:t>
            </a:r>
            <a:endParaRPr/>
          </a:p>
        </p:txBody>
      </p:sp>
      <p:sp>
        <p:nvSpPr>
          <p:cNvPr id="1108" name="Google Shape;1108;p58"/>
          <p:cNvSpPr txBox="1">
            <a:spLocks noGrp="1"/>
          </p:cNvSpPr>
          <p:nvPr>
            <p:ph type="title" idx="14"/>
          </p:nvPr>
        </p:nvSpPr>
        <p:spPr>
          <a:xfrm>
            <a:off x="5701200" y="2957350"/>
            <a:ext cx="25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a:t>Ritual Compliance</a:t>
            </a:r>
            <a:endParaRPr/>
          </a:p>
        </p:txBody>
      </p:sp>
      <p:sp>
        <p:nvSpPr>
          <p:cNvPr id="1109" name="Google Shape;1109;p58"/>
          <p:cNvSpPr txBox="1">
            <a:spLocks noGrp="1"/>
          </p:cNvSpPr>
          <p:nvPr>
            <p:ph type="title" idx="16"/>
          </p:nvPr>
        </p:nvSpPr>
        <p:spPr>
          <a:xfrm>
            <a:off x="1105550" y="2380562"/>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110" name="Google Shape;1110;p58"/>
          <p:cNvSpPr txBox="1">
            <a:spLocks noGrp="1"/>
          </p:cNvSpPr>
          <p:nvPr>
            <p:ph type="title" idx="17"/>
          </p:nvPr>
        </p:nvSpPr>
        <p:spPr>
          <a:xfrm>
            <a:off x="3950113" y="2486787"/>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111" name="Google Shape;1111;p58"/>
          <p:cNvSpPr txBox="1">
            <a:spLocks noGrp="1"/>
          </p:cNvSpPr>
          <p:nvPr>
            <p:ph type="title" idx="18"/>
          </p:nvPr>
        </p:nvSpPr>
        <p:spPr>
          <a:xfrm>
            <a:off x="6717450" y="2486800"/>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112" name="Google Shape;1112;p58"/>
          <p:cNvSpPr txBox="1">
            <a:spLocks noGrp="1"/>
          </p:cNvSpPr>
          <p:nvPr>
            <p:ph type="title" idx="19"/>
          </p:nvPr>
        </p:nvSpPr>
        <p:spPr>
          <a:xfrm>
            <a:off x="2144850" y="3652645"/>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113" name="Google Shape;1113;p58"/>
          <p:cNvSpPr txBox="1">
            <a:spLocks noGrp="1"/>
          </p:cNvSpPr>
          <p:nvPr>
            <p:ph type="title" idx="20"/>
          </p:nvPr>
        </p:nvSpPr>
        <p:spPr>
          <a:xfrm>
            <a:off x="5303713" y="3994020"/>
            <a:ext cx="524700" cy="4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114" name="Google Shape;1114;p58"/>
          <p:cNvSpPr/>
          <p:nvPr/>
        </p:nvSpPr>
        <p:spPr>
          <a:xfrm rot="-781455" flipH="1">
            <a:off x="8038242" y="-1056643"/>
            <a:ext cx="2199022" cy="2306155"/>
          </a:xfrm>
          <a:custGeom>
            <a:avLst/>
            <a:gdLst/>
            <a:ahLst/>
            <a:cxnLst/>
            <a:rect l="l" t="t" r="r" b="b"/>
            <a:pathLst>
              <a:path w="104663" h="109762" extrusionOk="0">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58"/>
          <p:cNvGrpSpPr/>
          <p:nvPr/>
        </p:nvGrpSpPr>
        <p:grpSpPr>
          <a:xfrm rot="3600242" flipH="1">
            <a:off x="7703949" y="91319"/>
            <a:ext cx="1936635" cy="1713389"/>
            <a:chOff x="1749700" y="889800"/>
            <a:chExt cx="4276500" cy="3783525"/>
          </a:xfrm>
        </p:grpSpPr>
        <p:sp>
          <p:nvSpPr>
            <p:cNvPr id="1116" name="Google Shape;1116;p58"/>
            <p:cNvSpPr/>
            <p:nvPr/>
          </p:nvSpPr>
          <p:spPr>
            <a:xfrm>
              <a:off x="2226200" y="889800"/>
              <a:ext cx="183125" cy="226500"/>
            </a:xfrm>
            <a:custGeom>
              <a:avLst/>
              <a:gdLst/>
              <a:ahLst/>
              <a:cxnLst/>
              <a:rect l="l" t="t" r="r" b="b"/>
              <a:pathLst>
                <a:path w="7325" h="9060" extrusionOk="0">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8"/>
            <p:cNvSpPr/>
            <p:nvPr/>
          </p:nvSpPr>
          <p:spPr>
            <a:xfrm>
              <a:off x="2327350" y="1533200"/>
              <a:ext cx="283725" cy="185850"/>
            </a:xfrm>
            <a:custGeom>
              <a:avLst/>
              <a:gdLst/>
              <a:ahLst/>
              <a:cxnLst/>
              <a:rect l="l" t="t" r="r" b="b"/>
              <a:pathLst>
                <a:path w="11349" h="7434" extrusionOk="0">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8"/>
            <p:cNvSpPr/>
            <p:nvPr/>
          </p:nvSpPr>
          <p:spPr>
            <a:xfrm>
              <a:off x="2677400" y="1195275"/>
              <a:ext cx="265350" cy="220825"/>
            </a:xfrm>
            <a:custGeom>
              <a:avLst/>
              <a:gdLst/>
              <a:ahLst/>
              <a:cxnLst/>
              <a:rect l="l" t="t" r="r" b="b"/>
              <a:pathLst>
                <a:path w="10614" h="8833" extrusionOk="0">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8"/>
            <p:cNvSpPr/>
            <p:nvPr/>
          </p:nvSpPr>
          <p:spPr>
            <a:xfrm>
              <a:off x="1795700" y="1310500"/>
              <a:ext cx="278100" cy="217600"/>
            </a:xfrm>
            <a:custGeom>
              <a:avLst/>
              <a:gdLst/>
              <a:ahLst/>
              <a:cxnLst/>
              <a:rect l="l" t="t" r="r" b="b"/>
              <a:pathLst>
                <a:path w="11124" h="8704" extrusionOk="0">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8"/>
            <p:cNvSpPr/>
            <p:nvPr/>
          </p:nvSpPr>
          <p:spPr>
            <a:xfrm>
              <a:off x="2706175" y="2238800"/>
              <a:ext cx="236600" cy="344700"/>
            </a:xfrm>
            <a:custGeom>
              <a:avLst/>
              <a:gdLst/>
              <a:ahLst/>
              <a:cxnLst/>
              <a:rect l="l" t="t" r="r" b="b"/>
              <a:pathLst>
                <a:path w="9464" h="13788" extrusionOk="0">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8"/>
            <p:cNvSpPr/>
            <p:nvPr/>
          </p:nvSpPr>
          <p:spPr>
            <a:xfrm>
              <a:off x="2003275" y="2384950"/>
              <a:ext cx="313925" cy="216875"/>
            </a:xfrm>
            <a:custGeom>
              <a:avLst/>
              <a:gdLst/>
              <a:ahLst/>
              <a:cxnLst/>
              <a:rect l="l" t="t" r="r" b="b"/>
              <a:pathLst>
                <a:path w="12557" h="8675" extrusionOk="0">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8"/>
            <p:cNvSpPr/>
            <p:nvPr/>
          </p:nvSpPr>
          <p:spPr>
            <a:xfrm>
              <a:off x="1749700" y="1859925"/>
              <a:ext cx="205825" cy="179750"/>
            </a:xfrm>
            <a:custGeom>
              <a:avLst/>
              <a:gdLst/>
              <a:ahLst/>
              <a:cxnLst/>
              <a:rect l="l" t="t" r="r" b="b"/>
              <a:pathLst>
                <a:path w="8233" h="7190" extrusionOk="0">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8"/>
            <p:cNvSpPr/>
            <p:nvPr/>
          </p:nvSpPr>
          <p:spPr>
            <a:xfrm>
              <a:off x="2389975" y="2023950"/>
              <a:ext cx="197925" cy="153525"/>
            </a:xfrm>
            <a:custGeom>
              <a:avLst/>
              <a:gdLst/>
              <a:ahLst/>
              <a:cxnLst/>
              <a:rect l="l" t="t" r="r" b="b"/>
              <a:pathLst>
                <a:path w="7917" h="6141" extrusionOk="0">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8"/>
            <p:cNvSpPr/>
            <p:nvPr/>
          </p:nvSpPr>
          <p:spPr>
            <a:xfrm>
              <a:off x="3245425" y="1472775"/>
              <a:ext cx="196275" cy="197875"/>
            </a:xfrm>
            <a:custGeom>
              <a:avLst/>
              <a:gdLst/>
              <a:ahLst/>
              <a:cxnLst/>
              <a:rect l="l" t="t" r="r" b="b"/>
              <a:pathLst>
                <a:path w="7851" h="7915" extrusionOk="0">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8"/>
            <p:cNvSpPr/>
            <p:nvPr/>
          </p:nvSpPr>
          <p:spPr>
            <a:xfrm>
              <a:off x="3247675" y="933050"/>
              <a:ext cx="233625" cy="177075"/>
            </a:xfrm>
            <a:custGeom>
              <a:avLst/>
              <a:gdLst/>
              <a:ahLst/>
              <a:cxnLst/>
              <a:rect l="l" t="t" r="r" b="b"/>
              <a:pathLst>
                <a:path w="9345" h="7083" extrusionOk="0">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8"/>
            <p:cNvSpPr/>
            <p:nvPr/>
          </p:nvSpPr>
          <p:spPr>
            <a:xfrm>
              <a:off x="2950925" y="1955475"/>
              <a:ext cx="288750" cy="274600"/>
            </a:xfrm>
            <a:custGeom>
              <a:avLst/>
              <a:gdLst/>
              <a:ahLst/>
              <a:cxnLst/>
              <a:rect l="l" t="t" r="r" b="b"/>
              <a:pathLst>
                <a:path w="11550" h="10984" extrusionOk="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8"/>
            <p:cNvSpPr/>
            <p:nvPr/>
          </p:nvSpPr>
          <p:spPr>
            <a:xfrm>
              <a:off x="3434650" y="2244700"/>
              <a:ext cx="193450" cy="190850"/>
            </a:xfrm>
            <a:custGeom>
              <a:avLst/>
              <a:gdLst/>
              <a:ahLst/>
              <a:cxnLst/>
              <a:rect l="l" t="t" r="r" b="b"/>
              <a:pathLst>
                <a:path w="7738" h="7634" extrusionOk="0">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8"/>
            <p:cNvSpPr/>
            <p:nvPr/>
          </p:nvSpPr>
          <p:spPr>
            <a:xfrm>
              <a:off x="3624350" y="1588700"/>
              <a:ext cx="234575" cy="157375"/>
            </a:xfrm>
            <a:custGeom>
              <a:avLst/>
              <a:gdLst/>
              <a:ahLst/>
              <a:cxnLst/>
              <a:rect l="l" t="t" r="r" b="b"/>
              <a:pathLst>
                <a:path w="9383" h="6295" extrusionOk="0">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8"/>
            <p:cNvSpPr/>
            <p:nvPr/>
          </p:nvSpPr>
          <p:spPr>
            <a:xfrm>
              <a:off x="3196375" y="2966875"/>
              <a:ext cx="193950" cy="304450"/>
            </a:xfrm>
            <a:custGeom>
              <a:avLst/>
              <a:gdLst/>
              <a:ahLst/>
              <a:cxnLst/>
              <a:rect l="l" t="t" r="r" b="b"/>
              <a:pathLst>
                <a:path w="7758" h="12178" extrusionOk="0">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8"/>
            <p:cNvSpPr/>
            <p:nvPr/>
          </p:nvSpPr>
          <p:spPr>
            <a:xfrm>
              <a:off x="2532150" y="3339825"/>
              <a:ext cx="221250" cy="225125"/>
            </a:xfrm>
            <a:custGeom>
              <a:avLst/>
              <a:gdLst/>
              <a:ahLst/>
              <a:cxnLst/>
              <a:rect l="l" t="t" r="r" b="b"/>
              <a:pathLst>
                <a:path w="8850" h="9005" extrusionOk="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8"/>
            <p:cNvSpPr/>
            <p:nvPr/>
          </p:nvSpPr>
          <p:spPr>
            <a:xfrm>
              <a:off x="1958625" y="3174175"/>
              <a:ext cx="242000" cy="191000"/>
            </a:xfrm>
            <a:custGeom>
              <a:avLst/>
              <a:gdLst/>
              <a:ahLst/>
              <a:cxnLst/>
              <a:rect l="l" t="t" r="r" b="b"/>
              <a:pathLst>
                <a:path w="9680" h="7640" extrusionOk="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8"/>
            <p:cNvSpPr/>
            <p:nvPr/>
          </p:nvSpPr>
          <p:spPr>
            <a:xfrm>
              <a:off x="2539550" y="2853075"/>
              <a:ext cx="256500" cy="211525"/>
            </a:xfrm>
            <a:custGeom>
              <a:avLst/>
              <a:gdLst/>
              <a:ahLst/>
              <a:cxnLst/>
              <a:rect l="l" t="t" r="r" b="b"/>
              <a:pathLst>
                <a:path w="10260" h="8461" extrusionOk="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8"/>
            <p:cNvSpPr/>
            <p:nvPr/>
          </p:nvSpPr>
          <p:spPr>
            <a:xfrm>
              <a:off x="3151475" y="2647950"/>
              <a:ext cx="320175" cy="314225"/>
            </a:xfrm>
            <a:custGeom>
              <a:avLst/>
              <a:gdLst/>
              <a:ahLst/>
              <a:cxnLst/>
              <a:rect l="l" t="t" r="r" b="b"/>
              <a:pathLst>
                <a:path w="12807" h="12569" extrusionOk="0">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8"/>
            <p:cNvSpPr/>
            <p:nvPr/>
          </p:nvSpPr>
          <p:spPr>
            <a:xfrm>
              <a:off x="3489825" y="1861150"/>
              <a:ext cx="179150" cy="139350"/>
            </a:xfrm>
            <a:custGeom>
              <a:avLst/>
              <a:gdLst/>
              <a:ahLst/>
              <a:cxnLst/>
              <a:rect l="l" t="t" r="r" b="b"/>
              <a:pathLst>
                <a:path w="7166" h="5574" extrusionOk="0">
                  <a:moveTo>
                    <a:pt x="3594" y="0"/>
                  </a:moveTo>
                  <a:cubicBezTo>
                    <a:pt x="0" y="0"/>
                    <a:pt x="0" y="5574"/>
                    <a:pt x="3594" y="5574"/>
                  </a:cubicBezTo>
                  <a:cubicBezTo>
                    <a:pt x="7166" y="5574"/>
                    <a:pt x="7166" y="0"/>
                    <a:pt x="3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8"/>
            <p:cNvSpPr/>
            <p:nvPr/>
          </p:nvSpPr>
          <p:spPr>
            <a:xfrm>
              <a:off x="3652450" y="2995700"/>
              <a:ext cx="192300" cy="155750"/>
            </a:xfrm>
            <a:custGeom>
              <a:avLst/>
              <a:gdLst/>
              <a:ahLst/>
              <a:cxnLst/>
              <a:rect l="l" t="t" r="r" b="b"/>
              <a:pathLst>
                <a:path w="7692" h="6230" extrusionOk="0">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8"/>
            <p:cNvSpPr/>
            <p:nvPr/>
          </p:nvSpPr>
          <p:spPr>
            <a:xfrm>
              <a:off x="2518350" y="3867100"/>
              <a:ext cx="206050" cy="166900"/>
            </a:xfrm>
            <a:custGeom>
              <a:avLst/>
              <a:gdLst/>
              <a:ahLst/>
              <a:cxnLst/>
              <a:rect l="l" t="t" r="r" b="b"/>
              <a:pathLst>
                <a:path w="8242" h="6676" extrusionOk="0">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8"/>
            <p:cNvSpPr/>
            <p:nvPr/>
          </p:nvSpPr>
          <p:spPr>
            <a:xfrm>
              <a:off x="2267150" y="3707100"/>
              <a:ext cx="242850" cy="211025"/>
            </a:xfrm>
            <a:custGeom>
              <a:avLst/>
              <a:gdLst/>
              <a:ahLst/>
              <a:cxnLst/>
              <a:rect l="l" t="t" r="r" b="b"/>
              <a:pathLst>
                <a:path w="9714" h="8441" extrusionOk="0">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8"/>
            <p:cNvSpPr/>
            <p:nvPr/>
          </p:nvSpPr>
          <p:spPr>
            <a:xfrm>
              <a:off x="3253800" y="3352875"/>
              <a:ext cx="176325" cy="238050"/>
            </a:xfrm>
            <a:custGeom>
              <a:avLst/>
              <a:gdLst/>
              <a:ahLst/>
              <a:cxnLst/>
              <a:rect l="l" t="t" r="r" b="b"/>
              <a:pathLst>
                <a:path w="7053" h="9522" extrusionOk="0">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8"/>
            <p:cNvSpPr/>
            <p:nvPr/>
          </p:nvSpPr>
          <p:spPr>
            <a:xfrm>
              <a:off x="3582775" y="2711750"/>
              <a:ext cx="129700" cy="113975"/>
            </a:xfrm>
            <a:custGeom>
              <a:avLst/>
              <a:gdLst/>
              <a:ahLst/>
              <a:cxnLst/>
              <a:rect l="l" t="t" r="r" b="b"/>
              <a:pathLst>
                <a:path w="5188" h="4559" extrusionOk="0">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a:off x="3683175" y="3719650"/>
              <a:ext cx="191950" cy="166825"/>
            </a:xfrm>
            <a:custGeom>
              <a:avLst/>
              <a:gdLst/>
              <a:ahLst/>
              <a:cxnLst/>
              <a:rect l="l" t="t" r="r" b="b"/>
              <a:pathLst>
                <a:path w="7678" h="6673" extrusionOk="0">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a:off x="3697825" y="4246275"/>
              <a:ext cx="218100" cy="175300"/>
            </a:xfrm>
            <a:custGeom>
              <a:avLst/>
              <a:gdLst/>
              <a:ahLst/>
              <a:cxnLst/>
              <a:rect l="l" t="t" r="r" b="b"/>
              <a:pathLst>
                <a:path w="8724" h="7012" extrusionOk="0">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a:off x="2856525" y="4282625"/>
              <a:ext cx="175475" cy="138900"/>
            </a:xfrm>
            <a:custGeom>
              <a:avLst/>
              <a:gdLst/>
              <a:ahLst/>
              <a:cxnLst/>
              <a:rect l="l" t="t" r="r" b="b"/>
              <a:pathLst>
                <a:path w="7019" h="5556" extrusionOk="0">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a:off x="3037700" y="3743500"/>
              <a:ext cx="209300" cy="162100"/>
            </a:xfrm>
            <a:custGeom>
              <a:avLst/>
              <a:gdLst/>
              <a:ahLst/>
              <a:cxnLst/>
              <a:rect l="l" t="t" r="r" b="b"/>
              <a:pathLst>
                <a:path w="8372" h="6484" extrusionOk="0">
                  <a:moveTo>
                    <a:pt x="4186" y="1"/>
                  </a:moveTo>
                  <a:cubicBezTo>
                    <a:pt x="1" y="1"/>
                    <a:pt x="1" y="6484"/>
                    <a:pt x="4186" y="6484"/>
                  </a:cubicBezTo>
                  <a:cubicBezTo>
                    <a:pt x="8372" y="6484"/>
                    <a:pt x="8372"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8"/>
            <p:cNvSpPr/>
            <p:nvPr/>
          </p:nvSpPr>
          <p:spPr>
            <a:xfrm>
              <a:off x="3500625" y="4075050"/>
              <a:ext cx="174600" cy="134800"/>
            </a:xfrm>
            <a:custGeom>
              <a:avLst/>
              <a:gdLst/>
              <a:ahLst/>
              <a:cxnLst/>
              <a:rect l="l" t="t" r="r" b="b"/>
              <a:pathLst>
                <a:path w="6984" h="5392" extrusionOk="0">
                  <a:moveTo>
                    <a:pt x="3503" y="0"/>
                  </a:moveTo>
                  <a:cubicBezTo>
                    <a:pt x="0" y="0"/>
                    <a:pt x="0" y="5392"/>
                    <a:pt x="3503" y="5392"/>
                  </a:cubicBezTo>
                  <a:cubicBezTo>
                    <a:pt x="6984" y="5392"/>
                    <a:pt x="6984"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8"/>
            <p:cNvSpPr/>
            <p:nvPr/>
          </p:nvSpPr>
          <p:spPr>
            <a:xfrm>
              <a:off x="2911450" y="3001375"/>
              <a:ext cx="178600" cy="138775"/>
            </a:xfrm>
            <a:custGeom>
              <a:avLst/>
              <a:gdLst/>
              <a:ahLst/>
              <a:cxnLst/>
              <a:rect l="l" t="t" r="r" b="b"/>
              <a:pathLst>
                <a:path w="7144" h="5551" extrusionOk="0">
                  <a:moveTo>
                    <a:pt x="3572" y="0"/>
                  </a:moveTo>
                  <a:cubicBezTo>
                    <a:pt x="1" y="0"/>
                    <a:pt x="1" y="5551"/>
                    <a:pt x="3572" y="5551"/>
                  </a:cubicBezTo>
                  <a:cubicBezTo>
                    <a:pt x="7144" y="5551"/>
                    <a:pt x="7144" y="0"/>
                    <a:pt x="3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8"/>
            <p:cNvSpPr/>
            <p:nvPr/>
          </p:nvSpPr>
          <p:spPr>
            <a:xfrm>
              <a:off x="3544425" y="3350275"/>
              <a:ext cx="166075" cy="121125"/>
            </a:xfrm>
            <a:custGeom>
              <a:avLst/>
              <a:gdLst/>
              <a:ahLst/>
              <a:cxnLst/>
              <a:rect l="l" t="t" r="r" b="b"/>
              <a:pathLst>
                <a:path w="6643" h="4845" extrusionOk="0">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8"/>
            <p:cNvSpPr/>
            <p:nvPr/>
          </p:nvSpPr>
          <p:spPr>
            <a:xfrm>
              <a:off x="4353075" y="3522925"/>
              <a:ext cx="187700" cy="347900"/>
            </a:xfrm>
            <a:custGeom>
              <a:avLst/>
              <a:gdLst/>
              <a:ahLst/>
              <a:cxnLst/>
              <a:rect l="l" t="t" r="r" b="b"/>
              <a:pathLst>
                <a:path w="7508" h="13916" extrusionOk="0">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8"/>
            <p:cNvSpPr/>
            <p:nvPr/>
          </p:nvSpPr>
          <p:spPr>
            <a:xfrm>
              <a:off x="3884475" y="3526250"/>
              <a:ext cx="200775" cy="135950"/>
            </a:xfrm>
            <a:custGeom>
              <a:avLst/>
              <a:gdLst/>
              <a:ahLst/>
              <a:cxnLst/>
              <a:rect l="l" t="t" r="r" b="b"/>
              <a:pathLst>
                <a:path w="8031" h="5438" extrusionOk="0">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8"/>
            <p:cNvSpPr/>
            <p:nvPr/>
          </p:nvSpPr>
          <p:spPr>
            <a:xfrm>
              <a:off x="4163150" y="4152950"/>
              <a:ext cx="244225" cy="149975"/>
            </a:xfrm>
            <a:custGeom>
              <a:avLst/>
              <a:gdLst/>
              <a:ahLst/>
              <a:cxnLst/>
              <a:rect l="l" t="t" r="r" b="b"/>
              <a:pathLst>
                <a:path w="9769" h="5999" extrusionOk="0">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8"/>
            <p:cNvSpPr/>
            <p:nvPr/>
          </p:nvSpPr>
          <p:spPr>
            <a:xfrm>
              <a:off x="4896125" y="3932625"/>
              <a:ext cx="246525" cy="186950"/>
            </a:xfrm>
            <a:custGeom>
              <a:avLst/>
              <a:gdLst/>
              <a:ahLst/>
              <a:cxnLst/>
              <a:rect l="l" t="t" r="r" b="b"/>
              <a:pathLst>
                <a:path w="9861" h="7478" extrusionOk="0">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8"/>
            <p:cNvSpPr/>
            <p:nvPr/>
          </p:nvSpPr>
          <p:spPr>
            <a:xfrm>
              <a:off x="4843300" y="3335850"/>
              <a:ext cx="214425" cy="225575"/>
            </a:xfrm>
            <a:custGeom>
              <a:avLst/>
              <a:gdLst/>
              <a:ahLst/>
              <a:cxnLst/>
              <a:rect l="l" t="t" r="r" b="b"/>
              <a:pathLst>
                <a:path w="8577" h="9023" extrusionOk="0">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8"/>
            <p:cNvSpPr/>
            <p:nvPr/>
          </p:nvSpPr>
          <p:spPr>
            <a:xfrm>
              <a:off x="4666925" y="3855150"/>
              <a:ext cx="191050" cy="163825"/>
            </a:xfrm>
            <a:custGeom>
              <a:avLst/>
              <a:gdLst/>
              <a:ahLst/>
              <a:cxnLst/>
              <a:rect l="l" t="t" r="r" b="b"/>
              <a:pathLst>
                <a:path w="7642" h="6553" extrusionOk="0">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8"/>
            <p:cNvSpPr/>
            <p:nvPr/>
          </p:nvSpPr>
          <p:spPr>
            <a:xfrm>
              <a:off x="5385250" y="3407400"/>
              <a:ext cx="250825" cy="194525"/>
            </a:xfrm>
            <a:custGeom>
              <a:avLst/>
              <a:gdLst/>
              <a:ahLst/>
              <a:cxnLst/>
              <a:rect l="l" t="t" r="r" b="b"/>
              <a:pathLst>
                <a:path w="10033" h="7781" extrusionOk="0">
                  <a:moveTo>
                    <a:pt x="5005" y="1"/>
                  </a:moveTo>
                  <a:cubicBezTo>
                    <a:pt x="1" y="1"/>
                    <a:pt x="1" y="7780"/>
                    <a:pt x="5005" y="7780"/>
                  </a:cubicBezTo>
                  <a:cubicBezTo>
                    <a:pt x="10032" y="7780"/>
                    <a:pt x="10032" y="1"/>
                    <a:pt x="5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8"/>
            <p:cNvSpPr/>
            <p:nvPr/>
          </p:nvSpPr>
          <p:spPr>
            <a:xfrm>
              <a:off x="5173125" y="3149225"/>
              <a:ext cx="186550" cy="328425"/>
            </a:xfrm>
            <a:custGeom>
              <a:avLst/>
              <a:gdLst/>
              <a:ahLst/>
              <a:cxnLst/>
              <a:rect l="l" t="t" r="r" b="b"/>
              <a:pathLst>
                <a:path w="7462" h="13137" extrusionOk="0">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8"/>
            <p:cNvSpPr/>
            <p:nvPr/>
          </p:nvSpPr>
          <p:spPr>
            <a:xfrm>
              <a:off x="5200825" y="3921075"/>
              <a:ext cx="353350" cy="199425"/>
            </a:xfrm>
            <a:custGeom>
              <a:avLst/>
              <a:gdLst/>
              <a:ahLst/>
              <a:cxnLst/>
              <a:rect l="l" t="t" r="r" b="b"/>
              <a:pathLst>
                <a:path w="14134" h="7977" extrusionOk="0">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8"/>
            <p:cNvSpPr/>
            <p:nvPr/>
          </p:nvSpPr>
          <p:spPr>
            <a:xfrm>
              <a:off x="5754325" y="3980375"/>
              <a:ext cx="271875" cy="188325"/>
            </a:xfrm>
            <a:custGeom>
              <a:avLst/>
              <a:gdLst/>
              <a:ahLst/>
              <a:cxnLst/>
              <a:rect l="l" t="t" r="r" b="b"/>
              <a:pathLst>
                <a:path w="10875" h="7533" extrusionOk="0">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8"/>
            <p:cNvSpPr/>
            <p:nvPr/>
          </p:nvSpPr>
          <p:spPr>
            <a:xfrm>
              <a:off x="5580875" y="4411875"/>
              <a:ext cx="216700" cy="236975"/>
            </a:xfrm>
            <a:custGeom>
              <a:avLst/>
              <a:gdLst/>
              <a:ahLst/>
              <a:cxnLst/>
              <a:rect l="l" t="t" r="r" b="b"/>
              <a:pathLst>
                <a:path w="8668" h="9479" extrusionOk="0">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8"/>
            <p:cNvSpPr/>
            <p:nvPr/>
          </p:nvSpPr>
          <p:spPr>
            <a:xfrm>
              <a:off x="5731675" y="3595750"/>
              <a:ext cx="242750" cy="181425"/>
            </a:xfrm>
            <a:custGeom>
              <a:avLst/>
              <a:gdLst/>
              <a:ahLst/>
              <a:cxnLst/>
              <a:rect l="l" t="t" r="r" b="b"/>
              <a:pathLst>
                <a:path w="9710" h="7257" extrusionOk="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8"/>
            <p:cNvSpPr/>
            <p:nvPr/>
          </p:nvSpPr>
          <p:spPr>
            <a:xfrm>
              <a:off x="5104900" y="3659900"/>
              <a:ext cx="147875" cy="114325"/>
            </a:xfrm>
            <a:custGeom>
              <a:avLst/>
              <a:gdLst/>
              <a:ahLst/>
              <a:cxnLst/>
              <a:rect l="l" t="t" r="r" b="b"/>
              <a:pathLst>
                <a:path w="5915" h="4573" extrusionOk="0">
                  <a:moveTo>
                    <a:pt x="2957" y="1"/>
                  </a:moveTo>
                  <a:cubicBezTo>
                    <a:pt x="0" y="1"/>
                    <a:pt x="0" y="4573"/>
                    <a:pt x="2957" y="4573"/>
                  </a:cubicBezTo>
                  <a:cubicBezTo>
                    <a:pt x="5892" y="4573"/>
                    <a:pt x="5914" y="1"/>
                    <a:pt x="2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8"/>
            <p:cNvSpPr/>
            <p:nvPr/>
          </p:nvSpPr>
          <p:spPr>
            <a:xfrm>
              <a:off x="5576900" y="3102725"/>
              <a:ext cx="223525" cy="187425"/>
            </a:xfrm>
            <a:custGeom>
              <a:avLst/>
              <a:gdLst/>
              <a:ahLst/>
              <a:cxnLst/>
              <a:rect l="l" t="t" r="r" b="b"/>
              <a:pathLst>
                <a:path w="8941" h="7497" extrusionOk="0">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8"/>
            <p:cNvSpPr/>
            <p:nvPr/>
          </p:nvSpPr>
          <p:spPr>
            <a:xfrm>
              <a:off x="4744225" y="4350900"/>
              <a:ext cx="212850" cy="272900"/>
            </a:xfrm>
            <a:custGeom>
              <a:avLst/>
              <a:gdLst/>
              <a:ahLst/>
              <a:cxnLst/>
              <a:rect l="l" t="t" r="r" b="b"/>
              <a:pathLst>
                <a:path w="8514" h="10916" extrusionOk="0">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8"/>
            <p:cNvSpPr/>
            <p:nvPr/>
          </p:nvSpPr>
          <p:spPr>
            <a:xfrm>
              <a:off x="3826475" y="4462325"/>
              <a:ext cx="271850" cy="211000"/>
            </a:xfrm>
            <a:custGeom>
              <a:avLst/>
              <a:gdLst/>
              <a:ahLst/>
              <a:cxnLst/>
              <a:rect l="l" t="t" r="r" b="b"/>
              <a:pathLst>
                <a:path w="10874" h="8440" extrusionOk="0">
                  <a:moveTo>
                    <a:pt x="5437" y="0"/>
                  </a:moveTo>
                  <a:cubicBezTo>
                    <a:pt x="1" y="0"/>
                    <a:pt x="1" y="8440"/>
                    <a:pt x="5437" y="8440"/>
                  </a:cubicBezTo>
                  <a:cubicBezTo>
                    <a:pt x="10874" y="8440"/>
                    <a:pt x="10874" y="0"/>
                    <a:pt x="5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8"/>
            <p:cNvSpPr/>
            <p:nvPr/>
          </p:nvSpPr>
          <p:spPr>
            <a:xfrm>
              <a:off x="2341075" y="4212675"/>
              <a:ext cx="229775" cy="177450"/>
            </a:xfrm>
            <a:custGeom>
              <a:avLst/>
              <a:gdLst/>
              <a:ahLst/>
              <a:cxnLst/>
              <a:rect l="l" t="t" r="r" b="b"/>
              <a:pathLst>
                <a:path w="9191" h="7098" extrusionOk="0">
                  <a:moveTo>
                    <a:pt x="4595" y="0"/>
                  </a:moveTo>
                  <a:cubicBezTo>
                    <a:pt x="0" y="0"/>
                    <a:pt x="0" y="7098"/>
                    <a:pt x="4595" y="7098"/>
                  </a:cubicBezTo>
                  <a:cubicBezTo>
                    <a:pt x="9190" y="7098"/>
                    <a:pt x="9167" y="0"/>
                    <a:pt x="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8"/>
            <p:cNvSpPr/>
            <p:nvPr/>
          </p:nvSpPr>
          <p:spPr>
            <a:xfrm>
              <a:off x="3104825" y="4105200"/>
              <a:ext cx="183700" cy="142750"/>
            </a:xfrm>
            <a:custGeom>
              <a:avLst/>
              <a:gdLst/>
              <a:ahLst/>
              <a:cxnLst/>
              <a:rect l="l" t="t" r="r" b="b"/>
              <a:pathLst>
                <a:path w="7348" h="5710" extrusionOk="0">
                  <a:moveTo>
                    <a:pt x="3685" y="0"/>
                  </a:moveTo>
                  <a:cubicBezTo>
                    <a:pt x="0" y="0"/>
                    <a:pt x="0" y="5710"/>
                    <a:pt x="3685" y="5710"/>
                  </a:cubicBezTo>
                  <a:cubicBezTo>
                    <a:pt x="7348" y="5710"/>
                    <a:pt x="734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58"/>
          <p:cNvSpPr/>
          <p:nvPr/>
        </p:nvSpPr>
        <p:spPr>
          <a:xfrm rot="2700000" flipH="1">
            <a:off x="7872417" y="3979084"/>
            <a:ext cx="1711776" cy="2177712"/>
          </a:xfrm>
          <a:custGeom>
            <a:avLst/>
            <a:gdLst/>
            <a:ahLst/>
            <a:cxnLst/>
            <a:rect l="l" t="t" r="r" b="b"/>
            <a:pathLst>
              <a:path w="68462" h="87097" extrusionOk="0">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8"/>
          <p:cNvSpPr/>
          <p:nvPr/>
        </p:nvSpPr>
        <p:spPr>
          <a:xfrm rot="-10799215">
            <a:off x="-995490" y="3424633"/>
            <a:ext cx="2761498" cy="2679552"/>
          </a:xfrm>
          <a:custGeom>
            <a:avLst/>
            <a:gdLst/>
            <a:ahLst/>
            <a:cxnLst/>
            <a:rect l="l" t="t" r="r" b="b"/>
            <a:pathLst>
              <a:path w="126067" h="122340" extrusionOk="0">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8"/>
          <p:cNvSpPr/>
          <p:nvPr/>
        </p:nvSpPr>
        <p:spPr>
          <a:xfrm rot="-7653826" flipH="1">
            <a:off x="5045792" y="-1118080"/>
            <a:ext cx="1678417" cy="1944981"/>
          </a:xfrm>
          <a:custGeom>
            <a:avLst/>
            <a:gdLst/>
            <a:ahLst/>
            <a:cxnLst/>
            <a:rect l="l" t="t" r="r" b="b"/>
            <a:pathLst>
              <a:path w="132415" h="153493" extrusionOk="0">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8" name="Google Shape;1168;p58" descr="Countdown flip clock timer with ambient music and the bell sounds at the start and the end 🔔&#10;&#10;✔️ 4 hours 🧘‍♀️🔔&#10;https://youtu.be/DwTLsm7ocdE&#10;&#10;✔️ 3 hours 🧘‍♀️🔔&#10;https://youtu.be/zQt-DS2ylCU&#10;&#10;✔️ 2 hours 🧘🔔&#10;https://youtu.be/AC1nLN9mxXA&#10;&#10;✔️ 90 min 🧘🔔&#10;https://youtu.be/ShA7xsNKusI&#10;&#10;✔️ 80 min 🧘‍♀️🔔&#10;https://youtu.be/bdOMNzkno24&#10;&#10;✔️ 75 min 🧘🔔&#10;https://youtu.be/5-MRXQrDDmk&#10;&#10;✔️ 70 min 🧘🔔&#10;https://youtu.be/9tTC24jlEE0&#10;&#10;✔️ 60 min [ 1 hour ]🧘‍♀️🔔&#10;https://youtu.be/1O1WyCF6gUU&#10;&#10;✔️ 50 min 🧘‍♀️🔔&#10;https://youtu.be/7PVYidm5PnU&#10;&#10;✔️ 45 min 🧘🔔&#10;https://youtu.be/LGdQsDuOL-c&#10;&#10;✔️ 40 min 🧘‍♀️🔔&#10;https://youtu.be/rpyUve_nQk4&#10; &#10;✔️ 35 min 🧘🔔&#10;https://youtu.be/JMSW_LeQbNQ&#10;&#10;✔️ 30 min 🧘‍♀️🔔&#10;https://youtu.be/3fnQOlRxgSo&#10;&#10;✔️ 25 min 🧘🔔&#10;https://youtu.be/EoLXhICeV2M&#10;&#10;✔️ 20 min 🧘‍♀️🔔&#10;https://youtu.be/cob3LsSLq9M&#10;&#10;✔️ 15 min 🧘🔔&#10;https://youtu.be/c9FcLbXOlhM&#10;&#10;✔️ 14 min 🧘‍♀️🔔&#10;https://youtu.be/8KZtv7idAow&#10;&#10;✔️ 12 min 🧘🔔&#10;https://youtu.be/gOvF0U37Hrk&#10;&#10;✔️ 10 min 🧘‍♀️🔔&#10;https://youtu.be/N9SzyEJnPZo&#10;&#10;✔️ 9 min 🧘🔔&#10;https://youtu.be/IhsC6sjWyKU&#10;&#10;✔️ 8 min 🧘‍♀️🔔&#10;https://youtu.be/qx4zHTdxd94&#10;&#10;✔️ 7 min 🧘‍♀️🔔&#10;https://youtu.be/BGUXdl-eCGo&#10;&#10;✔️ 6 min 🧘🔔&#10;https://youtu.be/NWvM89UqEAQ&#10;&#10;✔️ 5 min 🧘‍♀️🔔&#10;https://youtu.be/nHG1VJGr-ec&#10;&#10;✔️ 4 min 🧘🔔&#10;https://youtu.be/NocfWEOXbKs&#10;&#10;🧡 3 min 🧘🔔&#10;https://youtu.be/fmHfBlLy-wo&#10;&#10;✔️ 2.5 min 🧘‍♀️🔔&#10;https://youtu.be/jahc-UHGN-U&#10;&#10;✔️ 2 min 🧘‍♀️🔔&#10;https://youtu.be/JybHaloHXsc&#10;&#10;✔️ 1 min 🧘🔔&#10;https://youtu.be/gpzDbJ3tH2E&#10;&#10;✔️ 1 min 🧘‍♀️🔔 [VR/360]&#10;https://youtu.be/JybHaloHXsc&#10;&#10;🧘‍♀️🔔 Rosy Brown Color Timers 🔔🧘 [ PLAYLIST ]&#10;https://youtube.com/playlist?list=PL7oy-W4T92tKXnwfM5dnLwJkWH74sxvIz&#10;&#10;☑️ 3 minutes Countdown Flip Timers  [ PLAYLIST ]&#10;https://youtube.com/playlist?list=PL7oy-W4T92tLphXC7X_DvPgIBb1uDvxGy&#10;&#10;♪Track list&#10;01.Dreaming Blue / Sextile&#10;&#10;Thank you so much for cool sound." title="3 Minutes Countdown Timer Flip Clock 🎵 / +Ambient🧘‍♀️+ Bells🔔">
            <a:hlinkClick r:id="rId3"/>
          </p:cNvPr>
          <p:cNvPicPr preferRelativeResize="0"/>
          <p:nvPr/>
        </p:nvPicPr>
        <p:blipFill>
          <a:blip r:embed="rId4">
            <a:alphaModFix/>
          </a:blip>
          <a:stretch>
            <a:fillRect/>
          </a:stretch>
        </p:blipFill>
        <p:spPr>
          <a:xfrm>
            <a:off x="5756325" y="374850"/>
            <a:ext cx="1869111" cy="1051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4"/>
                                        </p:tgtEl>
                                        <p:attrNameLst>
                                          <p:attrName>style.visibility</p:attrName>
                                        </p:attrNameLst>
                                      </p:cBhvr>
                                      <p:to>
                                        <p:strVal val="visible"/>
                                      </p:to>
                                    </p:set>
                                    <p:animEffect transition="in" filter="fade">
                                      <p:cBhvr>
                                        <p:cTn id="7" dur="1000"/>
                                        <p:tgtEl>
                                          <p:spTgt spid="1114"/>
                                        </p:tgtEl>
                                      </p:cBhvr>
                                    </p:animEffect>
                                  </p:childTnLst>
                                </p:cTn>
                              </p:par>
                              <p:par>
                                <p:cTn id="8" presetID="10" presetClass="entr" presetSubtype="0" fill="hold" nodeType="withEffect">
                                  <p:stCondLst>
                                    <p:cond delay="0"/>
                                  </p:stCondLst>
                                  <p:childTnLst>
                                    <p:set>
                                      <p:cBhvr>
                                        <p:cTn id="9" dur="1" fill="hold">
                                          <p:stCondLst>
                                            <p:cond delay="0"/>
                                          </p:stCondLst>
                                        </p:cTn>
                                        <p:tgtEl>
                                          <p:spTgt spid="1115"/>
                                        </p:tgtEl>
                                        <p:attrNameLst>
                                          <p:attrName>style.visibility</p:attrName>
                                        </p:attrNameLst>
                                      </p:cBhvr>
                                      <p:to>
                                        <p:strVal val="visible"/>
                                      </p:to>
                                    </p:set>
                                    <p:animEffect transition="in" filter="fade">
                                      <p:cBhvr>
                                        <p:cTn id="10" dur="1000"/>
                                        <p:tgtEl>
                                          <p:spTgt spid="1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65"/>
                                        </p:tgtEl>
                                        <p:attrNameLst>
                                          <p:attrName>style.visibility</p:attrName>
                                        </p:attrNameLst>
                                      </p:cBhvr>
                                      <p:to>
                                        <p:strVal val="visible"/>
                                      </p:to>
                                    </p:set>
                                    <p:animEffect transition="in" filter="fade">
                                      <p:cBhvr>
                                        <p:cTn id="13" dur="1000"/>
                                        <p:tgtEl>
                                          <p:spTgt spid="1165"/>
                                        </p:tgtEl>
                                      </p:cBhvr>
                                    </p:animEffect>
                                  </p:childTnLst>
                                </p:cTn>
                              </p:par>
                              <p:par>
                                <p:cTn id="14" presetID="10" presetClass="entr" presetSubtype="0" fill="hold" nodeType="withEffect">
                                  <p:stCondLst>
                                    <p:cond delay="0"/>
                                  </p:stCondLst>
                                  <p:childTnLst>
                                    <p:set>
                                      <p:cBhvr>
                                        <p:cTn id="15" dur="1" fill="hold">
                                          <p:stCondLst>
                                            <p:cond delay="0"/>
                                          </p:stCondLst>
                                        </p:cTn>
                                        <p:tgtEl>
                                          <p:spTgt spid="1167"/>
                                        </p:tgtEl>
                                        <p:attrNameLst>
                                          <p:attrName>style.visibility</p:attrName>
                                        </p:attrNameLst>
                                      </p:cBhvr>
                                      <p:to>
                                        <p:strVal val="visible"/>
                                      </p:to>
                                    </p:set>
                                    <p:animEffect transition="in" filter="fade">
                                      <p:cBhvr>
                                        <p:cTn id="16" dur="1000"/>
                                        <p:tgtEl>
                                          <p:spTgt spid="1167"/>
                                        </p:tgtEl>
                                      </p:cBhvr>
                                    </p:animEffect>
                                  </p:childTnLst>
                                </p:cTn>
                              </p:par>
                              <p:par>
                                <p:cTn id="17" presetID="10" presetClass="entr" presetSubtype="0" fill="hold" nodeType="withEffect">
                                  <p:stCondLst>
                                    <p:cond delay="0"/>
                                  </p:stCondLst>
                                  <p:childTnLst>
                                    <p:set>
                                      <p:cBhvr>
                                        <p:cTn id="18" dur="1" fill="hold">
                                          <p:stCondLst>
                                            <p:cond delay="0"/>
                                          </p:stCondLst>
                                        </p:cTn>
                                        <p:tgtEl>
                                          <p:spTgt spid="1166"/>
                                        </p:tgtEl>
                                        <p:attrNameLst>
                                          <p:attrName>style.visibility</p:attrName>
                                        </p:attrNameLst>
                                      </p:cBhvr>
                                      <p:to>
                                        <p:strVal val="visible"/>
                                      </p:to>
                                    </p:set>
                                    <p:animEffect transition="in" filter="fade">
                                      <p:cBhvr>
                                        <p:cTn id="19" dur="1000"/>
                                        <p:tgtEl>
                                          <p:spTgt spid="116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68"/>
                                        </p:tgtEl>
                                        <p:attrNameLst>
                                          <p:attrName>style.visibility</p:attrName>
                                        </p:attrNameLst>
                                      </p:cBhvr>
                                      <p:to>
                                        <p:strVal val="visible"/>
                                      </p:to>
                                    </p:set>
                                    <p:animEffect transition="in" filter="fade">
                                      <p:cBhvr>
                                        <p:cTn id="24" dur="1000"/>
                                        <p:tgtEl>
                                          <p:spTgt spid="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9"/>
          <p:cNvSpPr txBox="1">
            <a:spLocks noGrp="1"/>
          </p:cNvSpPr>
          <p:nvPr>
            <p:ph type="title"/>
          </p:nvPr>
        </p:nvSpPr>
        <p:spPr>
          <a:xfrm>
            <a:off x="720000" y="540000"/>
            <a:ext cx="592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this important?</a:t>
            </a:r>
            <a:endParaRPr/>
          </a:p>
        </p:txBody>
      </p:sp>
      <p:sp>
        <p:nvSpPr>
          <p:cNvPr id="1174" name="Google Shape;1174;p59"/>
          <p:cNvSpPr txBox="1"/>
          <p:nvPr/>
        </p:nvSpPr>
        <p:spPr>
          <a:xfrm>
            <a:off x="1585600" y="1317775"/>
            <a:ext cx="6880800" cy="352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Break the stereotype: </a:t>
            </a:r>
            <a:endParaRPr sz="1800">
              <a:latin typeface="Montserrat"/>
              <a:ea typeface="Montserrat"/>
              <a:cs typeface="Montserrat"/>
              <a:sym typeface="Montserrat"/>
            </a:endParaRPr>
          </a:p>
          <a:p>
            <a:pPr marL="914400" lvl="1" indent="-342900" algn="l" rtl="0">
              <a:spcBef>
                <a:spcPts val="0"/>
              </a:spcBef>
              <a:spcAft>
                <a:spcPts val="0"/>
              </a:spcAft>
              <a:buSzPts val="1800"/>
              <a:buFont typeface="Montserrat"/>
              <a:buChar char="○"/>
            </a:pPr>
            <a:r>
              <a:rPr lang="en" sz="1800">
                <a:latin typeface="Montserrat"/>
                <a:ea typeface="Montserrat"/>
                <a:cs typeface="Montserrat"/>
                <a:sym typeface="Montserrat"/>
              </a:rPr>
              <a:t>Just because a student </a:t>
            </a:r>
            <a:r>
              <a:rPr lang="en" sz="1800" i="1">
                <a:latin typeface="Montserrat"/>
                <a:ea typeface="Montserrat"/>
                <a:cs typeface="Montserrat"/>
                <a:sym typeface="Montserrat"/>
              </a:rPr>
              <a:t>looks </a:t>
            </a:r>
            <a:r>
              <a:rPr lang="en" sz="1800">
                <a:latin typeface="Montserrat"/>
                <a:ea typeface="Montserrat"/>
                <a:cs typeface="Montserrat"/>
                <a:sym typeface="Montserrat"/>
              </a:rPr>
              <a:t>engaged, are they really learning?</a:t>
            </a:r>
            <a:endParaRPr sz="1800">
              <a:latin typeface="Montserrat"/>
              <a:ea typeface="Montserrat"/>
              <a:cs typeface="Montserrat"/>
              <a:sym typeface="Montserrat"/>
            </a:endParaRPr>
          </a:p>
          <a:p>
            <a:pPr marL="457200" lvl="0" indent="0" algn="l" rtl="0">
              <a:spcBef>
                <a:spcPts val="0"/>
              </a:spcBef>
              <a:spcAft>
                <a:spcPts val="0"/>
              </a:spcAft>
              <a:buNone/>
            </a:pPr>
            <a:endParaRPr sz="2200">
              <a:latin typeface="Montserrat"/>
              <a:ea typeface="Montserrat"/>
              <a:cs typeface="Montserrat"/>
              <a:sym typeface="Montserrat"/>
            </a:endParaRPr>
          </a:p>
        </p:txBody>
      </p:sp>
      <p:sp>
        <p:nvSpPr>
          <p:cNvPr id="1175" name="Google Shape;1175;p59"/>
          <p:cNvSpPr txBox="1"/>
          <p:nvPr/>
        </p:nvSpPr>
        <p:spPr>
          <a:xfrm>
            <a:off x="1585600" y="2675725"/>
            <a:ext cx="6478800" cy="2116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Self- Reflection: </a:t>
            </a:r>
            <a:endParaRPr sz="1800">
              <a:latin typeface="Montserrat"/>
              <a:ea typeface="Montserrat"/>
              <a:cs typeface="Montserrat"/>
              <a:sym typeface="Montserrat"/>
            </a:endParaRPr>
          </a:p>
          <a:p>
            <a:pPr marL="914400" lvl="1" indent="-342900" algn="l" rtl="0">
              <a:spcBef>
                <a:spcPts val="0"/>
              </a:spcBef>
              <a:spcAft>
                <a:spcPts val="0"/>
              </a:spcAft>
              <a:buSzPts val="1800"/>
              <a:buFont typeface="Montserrat"/>
              <a:buChar char="○"/>
            </a:pPr>
            <a:r>
              <a:rPr lang="en" sz="1800">
                <a:latin typeface="Montserrat"/>
                <a:ea typeface="Montserrat"/>
                <a:cs typeface="Montserrat"/>
                <a:sym typeface="Montserrat"/>
              </a:rPr>
              <a:t>Is my teaching really effective?</a:t>
            </a:r>
            <a:endParaRPr sz="18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76" name="Google Shape;1176;p59"/>
          <p:cNvSpPr txBox="1"/>
          <p:nvPr/>
        </p:nvSpPr>
        <p:spPr>
          <a:xfrm>
            <a:off x="1655100" y="3639150"/>
            <a:ext cx="7046400" cy="462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Marzano Indicators:</a:t>
            </a:r>
            <a:endParaRPr sz="1800">
              <a:latin typeface="Montserrat"/>
              <a:ea typeface="Montserrat"/>
              <a:cs typeface="Montserrat"/>
              <a:sym typeface="Montserrat"/>
            </a:endParaRPr>
          </a:p>
          <a:p>
            <a:pPr marL="914400" lvl="1" indent="-342900" algn="l" rtl="0">
              <a:spcBef>
                <a:spcPts val="0"/>
              </a:spcBef>
              <a:spcAft>
                <a:spcPts val="0"/>
              </a:spcAft>
              <a:buSzPts val="1800"/>
              <a:buFont typeface="Montserrat"/>
              <a:buChar char="○"/>
            </a:pPr>
            <a:r>
              <a:rPr lang="en" sz="1800">
                <a:latin typeface="Montserrat"/>
                <a:ea typeface="Montserrat"/>
                <a:cs typeface="Montserrat"/>
                <a:sym typeface="Montserrat"/>
              </a:rPr>
              <a:t>Tracks effectiveness like- organize to deepen understanding, process new information, manage response rates</a:t>
            </a:r>
            <a:endParaRPr sz="1800">
              <a:solidFill>
                <a:srgbClr val="595959"/>
              </a:solidFill>
              <a:latin typeface="Montserrat"/>
              <a:ea typeface="Montserrat"/>
              <a:cs typeface="Montserrat"/>
              <a:sym typeface="Montserrat"/>
            </a:endParaRPr>
          </a:p>
          <a:p>
            <a:pPr marL="914400" lvl="0" indent="0" algn="l" rtl="0">
              <a:spcBef>
                <a:spcPts val="0"/>
              </a:spcBef>
              <a:spcAft>
                <a:spcPts val="0"/>
              </a:spcAft>
              <a:buNone/>
            </a:pPr>
            <a:r>
              <a:rPr lang="en" sz="2200">
                <a:latin typeface="Montserrat"/>
                <a:ea typeface="Montserrat"/>
                <a:cs typeface="Montserrat"/>
                <a:sym typeface="Montserrat"/>
              </a:rPr>
              <a:t> </a:t>
            </a:r>
            <a:endParaRPr sz="22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60"/>
          <p:cNvSpPr txBox="1">
            <a:spLocks noGrp="1"/>
          </p:cNvSpPr>
          <p:nvPr>
            <p:ph type="title"/>
          </p:nvPr>
        </p:nvSpPr>
        <p:spPr>
          <a:xfrm>
            <a:off x="704450" y="282050"/>
            <a:ext cx="723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dk1"/>
                </a:solidFill>
              </a:rPr>
              <a:t>How can we do this?</a:t>
            </a:r>
            <a:endParaRPr sz="3000">
              <a:solidFill>
                <a:schemeClr val="dk1"/>
              </a:solidFill>
            </a:endParaRPr>
          </a:p>
        </p:txBody>
      </p:sp>
      <p:sp>
        <p:nvSpPr>
          <p:cNvPr id="1182" name="Google Shape;1182;p60"/>
          <p:cNvSpPr txBox="1"/>
          <p:nvPr/>
        </p:nvSpPr>
        <p:spPr>
          <a:xfrm>
            <a:off x="1540100" y="748900"/>
            <a:ext cx="53634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GOAL: To simply tweak current instruction in small ways to be more effective and incorporate ALL students</a:t>
            </a:r>
            <a:endParaRPr>
              <a:latin typeface="Montserrat"/>
              <a:ea typeface="Montserrat"/>
              <a:cs typeface="Montserrat"/>
              <a:sym typeface="Montserrat"/>
            </a:endParaRPr>
          </a:p>
        </p:txBody>
      </p:sp>
      <p:sp>
        <p:nvSpPr>
          <p:cNvPr id="1183" name="Google Shape;1183;p60"/>
          <p:cNvSpPr txBox="1"/>
          <p:nvPr/>
        </p:nvSpPr>
        <p:spPr>
          <a:xfrm>
            <a:off x="-1277150" y="17158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800">
                <a:solidFill>
                  <a:srgbClr val="000000"/>
                </a:solidFill>
              </a:rPr>
              <a:t>8 Participation Keys</a:t>
            </a:r>
            <a:endParaRPr sz="2800">
              <a:solidFill>
                <a:srgbClr val="000000"/>
              </a:solidFill>
            </a:endParaRPr>
          </a:p>
        </p:txBody>
      </p:sp>
      <p:sp>
        <p:nvSpPr>
          <p:cNvPr id="1184" name="Google Shape;1184;p60"/>
          <p:cNvSpPr txBox="1"/>
          <p:nvPr/>
        </p:nvSpPr>
        <p:spPr>
          <a:xfrm>
            <a:off x="704450" y="2370375"/>
            <a:ext cx="4350000" cy="25200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Appreciate Student Differences</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Foster Student Collaboration</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Promote Peer Acceptance</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Ripple Questions and Prompts</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Grow Confidence</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Build Trust</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Follow Through</a:t>
            </a:r>
            <a:endParaRPr sz="1500">
              <a:solidFill>
                <a:srgbClr val="595959"/>
              </a:solidFill>
            </a:endParaRPr>
          </a:p>
          <a:p>
            <a:pPr marL="457200" lvl="0" indent="-323850" algn="l" rtl="0">
              <a:lnSpc>
                <a:spcPct val="115000"/>
              </a:lnSpc>
              <a:spcBef>
                <a:spcPts val="0"/>
              </a:spcBef>
              <a:spcAft>
                <a:spcPts val="0"/>
              </a:spcAft>
              <a:buClr>
                <a:srgbClr val="595959"/>
              </a:buClr>
              <a:buSzPts val="1500"/>
              <a:buAutoNum type="arabicPeriod"/>
            </a:pPr>
            <a:r>
              <a:rPr lang="en" sz="1500">
                <a:solidFill>
                  <a:srgbClr val="595959"/>
                </a:solidFill>
              </a:rPr>
              <a:t>Move Away From Right/Wrong</a:t>
            </a:r>
            <a:endParaRPr sz="1500">
              <a:solidFill>
                <a:srgbClr val="595959"/>
              </a:solidFill>
            </a:endParaRPr>
          </a:p>
        </p:txBody>
      </p:sp>
      <p:sp>
        <p:nvSpPr>
          <p:cNvPr id="1185" name="Google Shape;1185;p60"/>
          <p:cNvSpPr txBox="1"/>
          <p:nvPr/>
        </p:nvSpPr>
        <p:spPr>
          <a:xfrm>
            <a:off x="5054450" y="2436413"/>
            <a:ext cx="8421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4"/>
                </a:highlight>
                <a:latin typeface="Montserrat"/>
                <a:ea typeface="Montserrat"/>
                <a:cs typeface="Montserrat"/>
                <a:sym typeface="Montserrat"/>
              </a:rPr>
              <a:t>Pg. 6</a:t>
            </a:r>
            <a:endParaRPr>
              <a:highlight>
                <a:schemeClr val="accent4"/>
              </a:highlight>
              <a:latin typeface="Montserrat"/>
              <a:ea typeface="Montserrat"/>
              <a:cs typeface="Montserrat"/>
              <a:sym typeface="Montserrat"/>
            </a:endParaRPr>
          </a:p>
        </p:txBody>
      </p:sp>
      <p:pic>
        <p:nvPicPr>
          <p:cNvPr id="1186" name="Google Shape;1186;p60" descr="Countdown flip clock timer with ambient music and the bell sounds at the start and the end 🔔&#10;&#10;✔️ 4 hours 🧘‍♀️🔔&#10;https://youtu.be/DwTLsm7ocdE&#10;&#10;✔️ 3 hours 🧘‍♀️🔔&#10;https://youtu.be/zQt-DS2ylCU&#10;&#10;✔️ 2 hours 🧘🔔&#10;https://youtu.be/AC1nLN9mxXA&#10;&#10;✔️ 90 min 🧘🔔&#10;https://youtu.be/ShA7xsNKusI&#10;&#10;✔️ 80 min 🧘‍♀️🔔&#10;https://youtu.be/bdOMNzkno24&#10;&#10;✔️ 75 min 🧘🔔&#10;https://youtu.be/5-MRXQrDDmk&#10;&#10;✔️ 70 min 🧘🔔&#10;https://youtu.be/9tTC24jlEE0&#10;&#10;✔️ 60 min [ 1 hour ]🧘‍♀️🔔&#10;https://youtu.be/1O1WyCF6gUU&#10;&#10;✔️ 50 min 🧘‍♀️🔔&#10;https://youtu.be/7PVYidm5PnU&#10;&#10;✔️ 45 min 🧘🔔&#10;https://youtu.be/LGdQsDuOL-c&#10;&#10;✔️ 40 min 🧘‍♀️🔔&#10;https://youtu.be/rpyUve_nQk4&#10; &#10;✔️ 35 min 🧘🔔&#10;https://youtu.be/JMSW_LeQbNQ&#10;&#10;✔️ 30 min 🧘‍♀️🔔&#10;https://youtu.be/3fnQOlRxgSo&#10;&#10;✔️ 25 min 🧘🔔&#10;https://youtu.be/EoLXhICeV2M&#10;&#10;✔️ 20 min 🧘‍♀️🔔&#10;https://youtu.be/cob3LsSLq9M&#10;&#10;✔️ 15 min 🧘🔔&#10;https://youtu.be/c9FcLbXOlhM&#10;&#10;✔️ 14 min 🧘‍♀️🔔&#10;https://youtu.be/8KZtv7idAow&#10;&#10;✔️ 12 min 🧘🔔&#10;https://youtu.be/gOvF0U37Hrk&#10;&#10;✔️ 10 min 🧘‍♀️🔔&#10;https://youtu.be/N9SzyEJnPZo&#10;&#10;✔️ 9 min 🧘🔔&#10;https://youtu.be/IhsC6sjWyKU&#10;&#10;✔️ 8 min 🧘‍♀️🔔&#10;https://youtu.be/qx4zHTdxd94&#10;&#10;✔️ 7 min 🧘‍♀️🔔&#10;https://youtu.be/BGUXdl-eCGo&#10;&#10;✔️ 6 min 🧘🔔&#10;https://youtu.be/NWvM89UqEAQ&#10;&#10;✔️ 5 min 🧘‍♀️🔔&#10;https://youtu.be/nHG1VJGr-ec&#10;&#10;✔️ 4 min 🧘🔔&#10;https://youtu.be/NocfWEOXbKs&#10;&#10;🧡 3 min 🧘🔔&#10;https://youtu.be/fmHfBlLy-wo&#10;&#10;✔️ 2.5 min 🧘‍♀️🔔&#10;https://youtu.be/jahc-UHGN-U&#10;&#10;✔️ 2 min 🧘‍♀️🔔&#10;https://youtu.be/JybHaloHXsc&#10;&#10;✔️ 1 min 🧘🔔&#10;https://youtu.be/gpzDbJ3tH2E&#10;&#10;✔️ 1 min 🧘‍♀️🔔 [VR/360]&#10;https://youtu.be/JybHaloHXsc&#10;&#10;🧘‍♀️🔔 Rosy Brown Color Timers 🔔🧘 [ PLAYLIST ]&#10;https://youtube.com/playlist?list=PL7oy-W4T92tKXnwfM5dnLwJkWH74sxvIz&#10;&#10;☑️ 3 minutes Countdown Flip Timers  [ PLAYLIST ]&#10;https://youtube.com/playlist?list=PL7oy-W4T92tLphXC7X_DvPgIBb1uDvxGy&#10;&#10;♪Track list&#10;01.Dreaming Blue / Sextile&#10;&#10;Thank you so much for cool sound." title="3 Minutes Countdown Timer Flip Clock 🎵 / +Ambient🧘‍♀️+ Bells🔔">
            <a:hlinkClick r:id="rId3"/>
          </p:cNvPr>
          <p:cNvPicPr preferRelativeResize="0"/>
          <p:nvPr/>
        </p:nvPicPr>
        <p:blipFill>
          <a:blip r:embed="rId4">
            <a:alphaModFix/>
          </a:blip>
          <a:stretch>
            <a:fillRect/>
          </a:stretch>
        </p:blipFill>
        <p:spPr>
          <a:xfrm>
            <a:off x="6426150" y="1715800"/>
            <a:ext cx="2270975" cy="1277425"/>
          </a:xfrm>
          <a:prstGeom prst="rect">
            <a:avLst/>
          </a:prstGeom>
          <a:noFill/>
          <a:ln>
            <a:noFill/>
          </a:ln>
        </p:spPr>
      </p:pic>
      <p:pic>
        <p:nvPicPr>
          <p:cNvPr id="1187" name="Google Shape;1187;p60"/>
          <p:cNvPicPr preferRelativeResize="0"/>
          <p:nvPr/>
        </p:nvPicPr>
        <p:blipFill>
          <a:blip r:embed="rId5">
            <a:alphaModFix/>
          </a:blip>
          <a:stretch>
            <a:fillRect/>
          </a:stretch>
        </p:blipFill>
        <p:spPr>
          <a:xfrm>
            <a:off x="5236200" y="3214075"/>
            <a:ext cx="2497337" cy="1845475"/>
          </a:xfrm>
          <a:prstGeom prst="rect">
            <a:avLst/>
          </a:prstGeom>
          <a:noFill/>
          <a:ln>
            <a:noFill/>
          </a:ln>
        </p:spPr>
      </p:pic>
      <p:cxnSp>
        <p:nvCxnSpPr>
          <p:cNvPr id="1188" name="Google Shape;1188;p60"/>
          <p:cNvCxnSpPr>
            <a:stCxn id="1185" idx="2"/>
          </p:cNvCxnSpPr>
          <p:nvPr/>
        </p:nvCxnSpPr>
        <p:spPr>
          <a:xfrm>
            <a:off x="5475500" y="2770313"/>
            <a:ext cx="136500" cy="398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ur Creative Company by Slidesgo">
  <a:themeElements>
    <a:clrScheme name="Simple Light">
      <a:dk1>
        <a:srgbClr val="16433D"/>
      </a:dk1>
      <a:lt1>
        <a:srgbClr val="FDF2E9"/>
      </a:lt1>
      <a:dk2>
        <a:srgbClr val="212121"/>
      </a:dk2>
      <a:lt2>
        <a:srgbClr val="E1A77B"/>
      </a:lt2>
      <a:accent1>
        <a:srgbClr val="16433D"/>
      </a:accent1>
      <a:accent2>
        <a:srgbClr val="212121"/>
      </a:accent2>
      <a:accent3>
        <a:srgbClr val="EFCCAE"/>
      </a:accent3>
      <a:accent4>
        <a:srgbClr val="B7D5C4"/>
      </a:accent4>
      <a:accent5>
        <a:srgbClr val="F4E3D6"/>
      </a:accent5>
      <a:accent6>
        <a:srgbClr val="E1A77B"/>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(16:9)</PresentationFormat>
  <Paragraphs>125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Merriweather</vt:lpstr>
      <vt:lpstr>Arial</vt:lpstr>
      <vt:lpstr>Comfortaa</vt:lpstr>
      <vt:lpstr>Montserrat</vt:lpstr>
      <vt:lpstr>Montserrat Medium</vt:lpstr>
      <vt:lpstr>Open Sans</vt:lpstr>
      <vt:lpstr>Our Creative Company by Slidesgo</vt:lpstr>
      <vt:lpstr>Total Participation Techniques</vt:lpstr>
      <vt:lpstr>Jot Thought </vt:lpstr>
      <vt:lpstr>Jot Thought </vt:lpstr>
      <vt:lpstr>Haven’t We Done this already?</vt:lpstr>
      <vt:lpstr>Levels of engagement:</vt:lpstr>
      <vt:lpstr>PowerPoint Presentation</vt:lpstr>
      <vt:lpstr>Levels of engagement:</vt:lpstr>
      <vt:lpstr>Why is this important?</vt:lpstr>
      <vt:lpstr>How can we do this?</vt:lpstr>
      <vt:lpstr>How can we do this?</vt:lpstr>
      <vt:lpstr>Intentionality </vt:lpstr>
      <vt:lpstr>Cognitive Engagement Model</vt:lpstr>
      <vt:lpstr>Quadrant Analysis</vt:lpstr>
      <vt:lpstr>Quadrant Analysis</vt:lpstr>
      <vt:lpstr>Quadrant Analysis</vt:lpstr>
      <vt:lpstr>You don’t need a ton of strategies   just pick a couple that work for your grade/skill and rotate throughout lessons! </vt:lpstr>
      <vt:lpstr>How can we do this?</vt:lpstr>
      <vt:lpstr>Exit Ticket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Valerie Kosters</cp:lastModifiedBy>
  <cp:revision>1</cp:revision>
  <dcterms:modified xsi:type="dcterms:W3CDTF">2024-12-27T18:05:34Z</dcterms:modified>
</cp:coreProperties>
</file>