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/>
              <a:t>library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21/05/2016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618</Words>
  <Application>Microsoft Office PowerPoint</Application>
  <PresentationFormat>Ecrã Panorâmico</PresentationFormat>
  <Paragraphs>82</Paragraphs>
  <Slides>19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La4j</vt:lpstr>
      <vt:lpstr>Description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12</cp:revision>
  <dcterms:created xsi:type="dcterms:W3CDTF">2016-05-21T11:19:16Z</dcterms:created>
  <dcterms:modified xsi:type="dcterms:W3CDTF">2016-05-21T12:21:34Z</dcterms:modified>
</cp:coreProperties>
</file>