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162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4BD2A-B1EE-4C37-98F3-C10BDA314A1A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9ADF6-47F2-42E3-885A-1EDB7243A3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47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oriented architecture: All objects, like matrices and vectors, are self-contained, since can describe themselves from information that they contain, and have methods for their manipulation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2517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Matrixes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r>
              <a:rPr lang="pt-PT" baseline="0" dirty="0"/>
              <a:t> can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stored</a:t>
            </a:r>
            <a:r>
              <a:rPr lang="pt-PT" baseline="0" dirty="0"/>
              <a:t> in </a:t>
            </a:r>
            <a:r>
              <a:rPr lang="pt-PT" baseline="0" dirty="0" err="1"/>
              <a:t>two</a:t>
            </a:r>
            <a:r>
              <a:rPr lang="pt-PT" baseline="0" dirty="0"/>
              <a:t> </a:t>
            </a:r>
            <a:r>
              <a:rPr lang="pt-PT" baseline="0" dirty="0" err="1"/>
              <a:t>different</a:t>
            </a:r>
            <a:r>
              <a:rPr lang="pt-PT" baseline="0" dirty="0"/>
              <a:t> </a:t>
            </a:r>
            <a:r>
              <a:rPr lang="pt-PT" baseline="0" dirty="0" err="1"/>
              <a:t>ways</a:t>
            </a:r>
            <a:r>
              <a:rPr lang="pt-PT" baseline="0" dirty="0"/>
              <a:t> – </a:t>
            </a:r>
            <a:r>
              <a:rPr lang="pt-PT" baseline="0" dirty="0" err="1"/>
              <a:t>sparse</a:t>
            </a:r>
            <a:r>
              <a:rPr lang="pt-PT" baseline="0" dirty="0"/>
              <a:t> </a:t>
            </a:r>
            <a:r>
              <a:rPr lang="pt-PT" baseline="0" dirty="0" err="1"/>
              <a:t>or</a:t>
            </a:r>
            <a:r>
              <a:rPr lang="pt-PT" baseline="0" dirty="0"/>
              <a:t> dense (</a:t>
            </a:r>
            <a:r>
              <a:rPr lang="pt-PT" baseline="0" dirty="0" err="1"/>
              <a:t>memory</a:t>
            </a:r>
            <a:r>
              <a:rPr lang="pt-PT" baseline="0" dirty="0"/>
              <a:t> </a:t>
            </a:r>
            <a:r>
              <a:rPr lang="pt-PT" baseline="0" dirty="0" err="1"/>
              <a:t>storage</a:t>
            </a:r>
            <a:r>
              <a:rPr lang="pt-PT" baseline="0" dirty="0"/>
              <a:t>: </a:t>
            </a:r>
            <a:r>
              <a:rPr lang="pt-PT" baseline="0" dirty="0" err="1"/>
              <a:t>sparse</a:t>
            </a:r>
            <a:r>
              <a:rPr lang="pt-PT" baseline="0" dirty="0"/>
              <a:t> </a:t>
            </a:r>
            <a:r>
              <a:rPr lang="pt-PT" baseline="0" dirty="0" err="1"/>
              <a:t>if</a:t>
            </a:r>
            <a:r>
              <a:rPr lang="pt-PT" baseline="0" dirty="0"/>
              <a:t> </a:t>
            </a:r>
            <a:r>
              <a:rPr lang="pt-PT" baseline="0" dirty="0" err="1"/>
              <a:t>most</a:t>
            </a:r>
            <a:r>
              <a:rPr lang="pt-PT" baseline="0" dirty="0"/>
              <a:t> </a:t>
            </a:r>
            <a:r>
              <a:rPr lang="pt-PT" baseline="0" dirty="0" err="1"/>
              <a:t>elements</a:t>
            </a:r>
            <a:r>
              <a:rPr lang="pt-PT" baseline="0" dirty="0"/>
              <a:t> == 0, dense </a:t>
            </a:r>
            <a:r>
              <a:rPr lang="pt-PT" baseline="0" dirty="0" err="1"/>
              <a:t>otherwise</a:t>
            </a:r>
            <a:r>
              <a:rPr lang="pt-PT" baseline="0" dirty="0"/>
              <a:t>)</a:t>
            </a:r>
          </a:p>
          <a:p>
            <a:r>
              <a:rPr lang="pt-PT" baseline="0" dirty="0" err="1"/>
              <a:t>Functors</a:t>
            </a:r>
            <a:r>
              <a:rPr lang="pt-PT" baseline="0" dirty="0"/>
              <a:t> </a:t>
            </a:r>
            <a:r>
              <a:rPr lang="pt-PT" baseline="0" dirty="0" err="1"/>
              <a:t>let</a:t>
            </a:r>
            <a:r>
              <a:rPr lang="pt-PT" baseline="0" dirty="0"/>
              <a:t> </a:t>
            </a:r>
            <a:r>
              <a:rPr lang="pt-PT" baseline="0" dirty="0" err="1"/>
              <a:t>you</a:t>
            </a:r>
            <a:r>
              <a:rPr lang="pt-PT" baseline="0" dirty="0"/>
              <a:t> </a:t>
            </a:r>
            <a:r>
              <a:rPr lang="pt-PT" baseline="0" dirty="0" err="1"/>
              <a:t>implement</a:t>
            </a:r>
            <a:r>
              <a:rPr lang="pt-PT" baseline="0" dirty="0"/>
              <a:t> </a:t>
            </a:r>
            <a:r>
              <a:rPr lang="pt-PT" baseline="0" dirty="0" err="1"/>
              <a:t>functions</a:t>
            </a:r>
            <a:r>
              <a:rPr lang="pt-PT" baseline="0" dirty="0"/>
              <a:t> to </a:t>
            </a:r>
            <a:r>
              <a:rPr lang="pt-PT" baseline="0" dirty="0" err="1"/>
              <a:t>run</a:t>
            </a:r>
            <a:r>
              <a:rPr lang="pt-PT" baseline="0" dirty="0"/>
              <a:t> </a:t>
            </a:r>
            <a:r>
              <a:rPr lang="pt-PT" baseline="0" dirty="0" err="1"/>
              <a:t>over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endParaRPr lang="pt-PT" baseline="0" dirty="0"/>
          </a:p>
          <a:p>
            <a:r>
              <a:rPr lang="pt-PT" baseline="0" dirty="0"/>
              <a:t>Linear – </a:t>
            </a:r>
            <a:r>
              <a:rPr lang="pt-PT" baseline="0" dirty="0" err="1"/>
              <a:t>equation</a:t>
            </a:r>
            <a:r>
              <a:rPr lang="pt-PT" baseline="0" dirty="0"/>
              <a:t> </a:t>
            </a:r>
            <a:r>
              <a:rPr lang="pt-PT" baseline="0" dirty="0" err="1"/>
              <a:t>solvers</a:t>
            </a:r>
            <a:r>
              <a:rPr lang="pt-PT" baseline="0" dirty="0"/>
              <a:t>, </a:t>
            </a:r>
            <a:r>
              <a:rPr lang="pt-PT" baseline="0" dirty="0" err="1"/>
              <a:t>require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r>
              <a:rPr lang="pt-PT" baseline="0" dirty="0"/>
              <a:t> to do </a:t>
            </a:r>
            <a:r>
              <a:rPr lang="pt-PT" baseline="0" dirty="0" err="1"/>
              <a:t>that</a:t>
            </a:r>
            <a:endParaRPr lang="pt-PT" baseline="0" dirty="0"/>
          </a:p>
          <a:p>
            <a:r>
              <a:rPr lang="pt-PT" baseline="0" dirty="0" err="1"/>
              <a:t>Decomposition</a:t>
            </a:r>
            <a:r>
              <a:rPr lang="pt-PT" baseline="0" dirty="0"/>
              <a:t> – </a:t>
            </a:r>
            <a:r>
              <a:rPr lang="pt-PT" baseline="0" dirty="0" err="1"/>
              <a:t>lets</a:t>
            </a:r>
            <a:r>
              <a:rPr lang="pt-PT" baseline="0" dirty="0"/>
              <a:t> </a:t>
            </a:r>
            <a:r>
              <a:rPr lang="pt-PT" baseline="0" dirty="0" err="1"/>
              <a:t>you</a:t>
            </a:r>
            <a:r>
              <a:rPr lang="pt-PT" baseline="0" dirty="0"/>
              <a:t> </a:t>
            </a:r>
            <a:r>
              <a:rPr lang="pt-PT" baseline="0" dirty="0" err="1"/>
              <a:t>factor</a:t>
            </a:r>
            <a:r>
              <a:rPr lang="pt-PT" baseline="0" dirty="0"/>
              <a:t> a </a:t>
            </a:r>
            <a:r>
              <a:rPr lang="pt-PT" baseline="0" dirty="0" err="1"/>
              <a:t>matrix</a:t>
            </a:r>
            <a:endParaRPr lang="pt-PT" baseline="0" dirty="0"/>
          </a:p>
          <a:p>
            <a:r>
              <a:rPr lang="pt-PT" baseline="0" dirty="0" err="1"/>
              <a:t>Inversion</a:t>
            </a:r>
            <a:r>
              <a:rPr lang="pt-PT" baseline="0" dirty="0"/>
              <a:t> – </a:t>
            </a:r>
            <a:r>
              <a:rPr lang="pt-PT" baseline="0" dirty="0" err="1"/>
              <a:t>matrix</a:t>
            </a:r>
            <a:r>
              <a:rPr lang="pt-PT" baseline="0" dirty="0"/>
              <a:t> </a:t>
            </a:r>
            <a:r>
              <a:rPr lang="pt-PT" baseline="0" dirty="0" err="1"/>
              <a:t>inversion</a:t>
            </a:r>
            <a:endParaRPr lang="pt-PT" baseline="0" dirty="0"/>
          </a:p>
          <a:p>
            <a:r>
              <a:rPr lang="pt-PT" baseline="0" dirty="0" err="1"/>
              <a:t>Iterator</a:t>
            </a:r>
            <a:r>
              <a:rPr lang="pt-PT" baseline="0" dirty="0"/>
              <a:t> – </a:t>
            </a:r>
            <a:r>
              <a:rPr lang="pt-PT" baseline="0" dirty="0" err="1"/>
              <a:t>lets</a:t>
            </a:r>
            <a:r>
              <a:rPr lang="pt-PT" baseline="0" dirty="0"/>
              <a:t> </a:t>
            </a:r>
            <a:r>
              <a:rPr lang="pt-PT" baseline="0" dirty="0" err="1"/>
              <a:t>you</a:t>
            </a:r>
            <a:r>
              <a:rPr lang="pt-PT" baseline="0" dirty="0"/>
              <a:t> </a:t>
            </a:r>
            <a:r>
              <a:rPr lang="pt-PT" baseline="0" dirty="0" err="1"/>
              <a:t>iterate</a:t>
            </a:r>
            <a:r>
              <a:rPr lang="pt-PT" baseline="0" dirty="0"/>
              <a:t> </a:t>
            </a:r>
            <a:r>
              <a:rPr lang="pt-PT" baseline="0" dirty="0" err="1"/>
              <a:t>over</a:t>
            </a:r>
            <a:r>
              <a:rPr lang="pt-PT" baseline="0" dirty="0"/>
              <a:t> </a:t>
            </a:r>
            <a:r>
              <a:rPr lang="pt-PT" baseline="0" dirty="0" err="1"/>
              <a:t>elements</a:t>
            </a:r>
            <a:r>
              <a:rPr lang="pt-PT" baseline="0" dirty="0"/>
              <a:t> </a:t>
            </a:r>
            <a:r>
              <a:rPr lang="pt-PT" baseline="0" dirty="0" err="1"/>
              <a:t>that</a:t>
            </a:r>
            <a:r>
              <a:rPr lang="pt-PT" baseline="0" dirty="0"/>
              <a:t> </a:t>
            </a:r>
            <a:r>
              <a:rPr lang="pt-PT" baseline="0" dirty="0" err="1"/>
              <a:t>constitute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endParaRPr lang="pt-PT" baseline="0" dirty="0"/>
          </a:p>
          <a:p>
            <a:r>
              <a:rPr lang="pt-PT" baseline="0" dirty="0" err="1"/>
              <a:t>Operation</a:t>
            </a:r>
            <a:r>
              <a:rPr lang="pt-PT" baseline="0" dirty="0"/>
              <a:t> – </a:t>
            </a:r>
            <a:r>
              <a:rPr lang="pt-PT" baseline="0" dirty="0" err="1"/>
              <a:t>arithmetic</a:t>
            </a:r>
            <a:r>
              <a:rPr lang="pt-PT" baseline="0" dirty="0"/>
              <a:t> </a:t>
            </a:r>
            <a:r>
              <a:rPr lang="pt-PT" baseline="0" dirty="0" err="1"/>
              <a:t>manipulation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matrixes</a:t>
            </a:r>
            <a:r>
              <a:rPr lang="pt-PT" baseline="0" dirty="0"/>
              <a:t> – can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r>
              <a:rPr lang="pt-PT" baseline="0" dirty="0"/>
              <a:t> in </a:t>
            </a:r>
            <a:r>
              <a:rPr lang="pt-PT" baseline="0" dirty="0" err="1"/>
              <a:t>place</a:t>
            </a:r>
            <a:r>
              <a:rPr lang="pt-PT" baseline="0" dirty="0"/>
              <a:t> (</a:t>
            </a:r>
            <a:r>
              <a:rPr lang="pt-PT" baseline="0" dirty="0" err="1"/>
              <a:t>without</a:t>
            </a:r>
            <a:r>
              <a:rPr lang="pt-PT" baseline="0" dirty="0"/>
              <a:t> </a:t>
            </a:r>
            <a:r>
              <a:rPr lang="pt-PT" baseline="0" dirty="0" err="1"/>
              <a:t>cloning</a:t>
            </a:r>
            <a:r>
              <a:rPr lang="pt-PT" baseline="0" dirty="0"/>
              <a:t> – </a:t>
            </a:r>
            <a:r>
              <a:rPr lang="pt-PT" baseline="0" dirty="0" err="1"/>
              <a:t>modifies</a:t>
            </a:r>
            <a:r>
              <a:rPr lang="pt-PT" baseline="0" dirty="0"/>
              <a:t> original </a:t>
            </a:r>
            <a:r>
              <a:rPr lang="pt-PT" baseline="0" dirty="0" err="1"/>
              <a:t>object</a:t>
            </a:r>
            <a:r>
              <a:rPr lang="pt-PT" baseline="0" dirty="0"/>
              <a:t>) </a:t>
            </a:r>
            <a:r>
              <a:rPr lang="pt-PT" baseline="0" dirty="0" err="1"/>
              <a:t>or</a:t>
            </a:r>
            <a:r>
              <a:rPr lang="pt-PT" baseline="0" dirty="0"/>
              <a:t> out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place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867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Any</a:t>
            </a:r>
            <a:r>
              <a:rPr lang="pt-PT" baseline="0" dirty="0"/>
              <a:t> Java </a:t>
            </a:r>
            <a:r>
              <a:rPr lang="pt-PT" baseline="0" dirty="0" err="1"/>
              <a:t>project</a:t>
            </a:r>
            <a:r>
              <a:rPr lang="pt-PT" baseline="0" dirty="0"/>
              <a:t>, </a:t>
            </a:r>
            <a:r>
              <a:rPr lang="pt-PT" baseline="0" dirty="0" err="1"/>
              <a:t>written</a:t>
            </a:r>
            <a:r>
              <a:rPr lang="pt-PT" baseline="0" dirty="0"/>
              <a:t> in Java 6 </a:t>
            </a:r>
            <a:r>
              <a:rPr lang="pt-PT" baseline="0" dirty="0" err="1"/>
              <a:t>or</a:t>
            </a:r>
            <a:r>
              <a:rPr lang="pt-PT" baseline="0" dirty="0"/>
              <a:t> </a:t>
            </a:r>
            <a:r>
              <a:rPr lang="pt-PT" baseline="0" dirty="0" err="1"/>
              <a:t>newer</a:t>
            </a:r>
            <a:r>
              <a:rPr lang="pt-PT" baseline="0" dirty="0"/>
              <a:t>, can </a:t>
            </a:r>
            <a:r>
              <a:rPr lang="pt-PT" baseline="0" dirty="0" err="1"/>
              <a:t>import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library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2403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association</a:t>
            </a:r>
            <a:r>
              <a:rPr lang="pt-PT" baseline="0" dirty="0"/>
              <a:t>* com </a:t>
            </a:r>
            <a:r>
              <a:rPr lang="pt-PT" baseline="0" dirty="0" err="1"/>
              <a:t>Matrix</a:t>
            </a:r>
            <a:r>
              <a:rPr lang="pt-PT" baseline="0" dirty="0"/>
              <a:t> – porque guardam um </a:t>
            </a:r>
            <a:r>
              <a:rPr lang="pt-PT" baseline="0" dirty="0" err="1"/>
              <a:t>objecto</a:t>
            </a:r>
            <a:r>
              <a:rPr lang="pt-PT" baseline="0" dirty="0"/>
              <a:t> do tipo </a:t>
            </a:r>
            <a:r>
              <a:rPr lang="pt-PT" baseline="0" dirty="0" err="1"/>
              <a:t>Matrix</a:t>
            </a:r>
            <a:r>
              <a:rPr lang="pt-PT" baseline="0" dirty="0"/>
              <a:t> dentro de si</a:t>
            </a:r>
          </a:p>
          <a:p>
            <a:endParaRPr lang="pt-PT" baseline="0" dirty="0"/>
          </a:p>
          <a:p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generalization</a:t>
            </a:r>
            <a:r>
              <a:rPr lang="pt-PT" baseline="0" dirty="0"/>
              <a:t>* com </a:t>
            </a:r>
            <a:r>
              <a:rPr lang="pt-PT" baseline="0" dirty="0" err="1"/>
              <a:t>AbstractSolver</a:t>
            </a:r>
            <a:r>
              <a:rPr lang="pt-PT" baseline="0" dirty="0"/>
              <a:t> – estendem o </a:t>
            </a:r>
            <a:r>
              <a:rPr lang="pt-PT" baseline="0" dirty="0" err="1"/>
              <a:t>AbstractSolver</a:t>
            </a:r>
            <a:r>
              <a:rPr lang="pt-PT" baseline="0" dirty="0"/>
              <a:t>, herdam métodos dele</a:t>
            </a:r>
          </a:p>
          <a:p>
            <a:endParaRPr lang="pt-PT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realization</a:t>
            </a:r>
            <a:r>
              <a:rPr lang="pt-PT" baseline="0" dirty="0"/>
              <a:t>* com </a:t>
            </a:r>
            <a:r>
              <a:rPr lang="pt-PT" baseline="0" dirty="0" err="1"/>
              <a:t>LinearSystemSolver</a:t>
            </a:r>
            <a:r>
              <a:rPr lang="pt-PT" baseline="0" dirty="0"/>
              <a:t> – implementam essa interface</a:t>
            </a:r>
            <a:br>
              <a:rPr lang="pt-PT" baseline="0" dirty="0"/>
            </a:br>
            <a:br>
              <a:rPr lang="pt-PT" baseline="0" dirty="0"/>
            </a:br>
            <a:r>
              <a:rPr lang="pt-PT" dirty="0" err="1"/>
              <a:t>GaussJordanInverter</a:t>
            </a:r>
            <a:r>
              <a:rPr lang="pt-PT" dirty="0"/>
              <a:t>, </a:t>
            </a:r>
            <a:r>
              <a:rPr lang="pt-PT" dirty="0" err="1"/>
              <a:t>NoPivotGaussInverter</a:t>
            </a:r>
            <a:r>
              <a:rPr lang="pt-PT" baseline="0" dirty="0"/>
              <a:t>, têm uma *</a:t>
            </a:r>
            <a:r>
              <a:rPr lang="pt-PT" baseline="0" dirty="0" err="1"/>
              <a:t>association</a:t>
            </a:r>
            <a:r>
              <a:rPr lang="pt-PT" baseline="0" dirty="0"/>
              <a:t>* com </a:t>
            </a:r>
            <a:r>
              <a:rPr lang="pt-PT" baseline="0" dirty="0" err="1"/>
              <a:t>Matrix</a:t>
            </a:r>
            <a:r>
              <a:rPr lang="pt-PT" baseline="0" dirty="0"/>
              <a:t> – porque guardam um </a:t>
            </a:r>
            <a:r>
              <a:rPr lang="pt-PT" baseline="0" dirty="0" err="1"/>
              <a:t>objecto</a:t>
            </a:r>
            <a:r>
              <a:rPr lang="pt-PT" baseline="0" dirty="0"/>
              <a:t> do tipo </a:t>
            </a:r>
            <a:r>
              <a:rPr lang="pt-PT" baseline="0" dirty="0" err="1"/>
              <a:t>Matrix</a:t>
            </a:r>
            <a:r>
              <a:rPr lang="pt-PT" baseline="0" dirty="0"/>
              <a:t> dentro de si</a:t>
            </a:r>
            <a:br>
              <a:rPr lang="pt-PT" baseline="0" dirty="0"/>
            </a:br>
            <a:br>
              <a:rPr lang="pt-PT" baseline="0" dirty="0"/>
            </a:br>
            <a:r>
              <a:rPr lang="pt-PT" dirty="0" err="1"/>
              <a:t>GaussJordanInverter</a:t>
            </a:r>
            <a:r>
              <a:rPr lang="pt-PT" dirty="0"/>
              <a:t>, </a:t>
            </a:r>
            <a:r>
              <a:rPr lang="pt-PT" dirty="0" err="1"/>
              <a:t>NoPivotGaussInverter</a:t>
            </a:r>
            <a:r>
              <a:rPr lang="pt-PT" baseline="0" dirty="0"/>
              <a:t>, têm uma *</a:t>
            </a:r>
            <a:r>
              <a:rPr lang="pt-PT" baseline="0" dirty="0" err="1"/>
              <a:t>realization</a:t>
            </a:r>
            <a:r>
              <a:rPr lang="pt-PT" baseline="0" dirty="0"/>
              <a:t>* com </a:t>
            </a:r>
            <a:r>
              <a:rPr lang="pt-PT" baseline="0" dirty="0" err="1"/>
              <a:t>MatrixInverter</a:t>
            </a:r>
            <a:r>
              <a:rPr lang="pt-PT" baseline="0" dirty="0"/>
              <a:t> – implementam essa interface </a:t>
            </a:r>
          </a:p>
          <a:p>
            <a:endParaRPr lang="pt-PT" baseline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7065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AbstractSolver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generalization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solvers</a:t>
            </a:r>
            <a:endParaRPr lang="pt-PT" dirty="0"/>
          </a:p>
          <a:p>
            <a:r>
              <a:rPr lang="pt-PT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solvers</a:t>
            </a:r>
            <a:r>
              <a:rPr lang="pt-PT" baseline="0" dirty="0"/>
              <a:t> </a:t>
            </a:r>
            <a:r>
              <a:rPr lang="pt-PT" baseline="0" dirty="0" err="1"/>
              <a:t>implement</a:t>
            </a:r>
            <a:r>
              <a:rPr lang="pt-PT" baseline="0" dirty="0"/>
              <a:t> (</a:t>
            </a:r>
            <a:r>
              <a:rPr lang="pt-PT" baseline="0" dirty="0" err="1"/>
              <a:t>realization</a:t>
            </a:r>
            <a:r>
              <a:rPr lang="pt-PT" baseline="0" dirty="0"/>
              <a:t>)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LinearSystemSolver</a:t>
            </a:r>
            <a:r>
              <a:rPr lang="pt-PT" baseline="0" dirty="0"/>
              <a:t> </a:t>
            </a:r>
            <a:r>
              <a:rPr lang="pt-PT" baseline="0" dirty="0" err="1"/>
              <a:t>class</a:t>
            </a:r>
            <a:br>
              <a:rPr lang="pt-PT" baseline="0" dirty="0"/>
            </a:br>
            <a:r>
              <a:rPr lang="pt-PT" baseline="0" dirty="0" err="1"/>
              <a:t>You</a:t>
            </a:r>
            <a:r>
              <a:rPr lang="pt-PT" baseline="0" dirty="0"/>
              <a:t> can </a:t>
            </a:r>
            <a:r>
              <a:rPr lang="pt-PT" baseline="0" dirty="0" err="1"/>
              <a:t>instantiate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AbstractSolver</a:t>
            </a:r>
            <a:r>
              <a:rPr lang="pt-PT" baseline="0" dirty="0"/>
              <a:t> </a:t>
            </a:r>
            <a:r>
              <a:rPr lang="pt-PT" baseline="0" dirty="0" err="1"/>
              <a:t>class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then</a:t>
            </a:r>
            <a:r>
              <a:rPr lang="pt-PT" baseline="0" dirty="0"/>
              <a:t> </a:t>
            </a:r>
            <a:r>
              <a:rPr lang="pt-PT" baseline="0" dirty="0" err="1"/>
              <a:t>assign</a:t>
            </a:r>
            <a:r>
              <a:rPr lang="pt-PT" baseline="0" dirty="0"/>
              <a:t> </a:t>
            </a:r>
            <a:r>
              <a:rPr lang="pt-PT" baseline="0" dirty="0" err="1"/>
              <a:t>it</a:t>
            </a:r>
            <a:r>
              <a:rPr lang="pt-PT" baseline="0" dirty="0"/>
              <a:t> a </a:t>
            </a:r>
            <a:r>
              <a:rPr lang="pt-PT" baseline="0" dirty="0" err="1"/>
              <a:t>class</a:t>
            </a:r>
            <a:r>
              <a:rPr lang="pt-PT" baseline="0" dirty="0"/>
              <a:t> </a:t>
            </a:r>
            <a:r>
              <a:rPr lang="pt-PT" baseline="0" dirty="0" err="1"/>
              <a:t>from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others</a:t>
            </a:r>
            <a:r>
              <a:rPr lang="pt-PT" baseline="0" dirty="0"/>
              <a:t>, to use </a:t>
            </a:r>
            <a:r>
              <a:rPr lang="pt-PT" baseline="0" dirty="0" err="1"/>
              <a:t>any</a:t>
            </a:r>
            <a:r>
              <a:rPr lang="pt-PT" baseline="0" dirty="0"/>
              <a:t> </a:t>
            </a:r>
            <a:r>
              <a:rPr lang="pt-PT" baseline="0" dirty="0" err="1"/>
              <a:t>method</a:t>
            </a:r>
            <a:r>
              <a:rPr lang="pt-PT" baseline="0" dirty="0"/>
              <a:t> for </a:t>
            </a:r>
            <a:r>
              <a:rPr lang="pt-PT" baseline="0" dirty="0" err="1"/>
              <a:t>system</a:t>
            </a:r>
            <a:r>
              <a:rPr lang="pt-PT" baseline="0" dirty="0"/>
              <a:t> </a:t>
            </a:r>
            <a:r>
              <a:rPr lang="pt-PT" baseline="0" dirty="0" err="1"/>
              <a:t>solving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2596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inverters</a:t>
            </a:r>
            <a:r>
              <a:rPr lang="pt-PT" dirty="0"/>
              <a:t> </a:t>
            </a:r>
            <a:r>
              <a:rPr lang="pt-PT" dirty="0" err="1"/>
              <a:t>implement</a:t>
            </a:r>
            <a:r>
              <a:rPr lang="pt-PT" baseline="0" dirty="0"/>
              <a:t> (</a:t>
            </a:r>
            <a:r>
              <a:rPr lang="pt-PT" baseline="0" dirty="0" err="1"/>
              <a:t>realization</a:t>
            </a:r>
            <a:r>
              <a:rPr lang="pt-PT" baseline="0" dirty="0"/>
              <a:t>)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MatrixInverter</a:t>
            </a:r>
            <a:r>
              <a:rPr lang="pt-PT" baseline="0" dirty="0"/>
              <a:t> interface</a:t>
            </a:r>
          </a:p>
          <a:p>
            <a:r>
              <a:rPr lang="pt-PT" baseline="0" dirty="0" err="1"/>
              <a:t>You</a:t>
            </a:r>
            <a:r>
              <a:rPr lang="pt-PT" baseline="0" dirty="0"/>
              <a:t> can </a:t>
            </a:r>
            <a:r>
              <a:rPr lang="pt-PT" baseline="0" dirty="0" err="1"/>
              <a:t>instantiate</a:t>
            </a:r>
            <a:r>
              <a:rPr lang="pt-PT" baseline="0" dirty="0"/>
              <a:t> </a:t>
            </a:r>
            <a:r>
              <a:rPr lang="pt-PT" baseline="0" dirty="0" err="1"/>
              <a:t>directly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GaussJordanInverter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NoPivotGaussInverter</a:t>
            </a:r>
            <a:r>
              <a:rPr lang="pt-PT" baseline="0" dirty="0"/>
              <a:t> classes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269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Shows</a:t>
            </a:r>
            <a:r>
              <a:rPr lang="pt-PT" baseline="0" dirty="0"/>
              <a:t> </a:t>
            </a:r>
            <a:r>
              <a:rPr lang="pt-PT" baseline="0" dirty="0" err="1"/>
              <a:t>how</a:t>
            </a:r>
            <a:r>
              <a:rPr lang="pt-PT" baseline="0" dirty="0"/>
              <a:t> to </a:t>
            </a:r>
            <a:r>
              <a:rPr lang="pt-PT" baseline="0" dirty="0" err="1"/>
              <a:t>create</a:t>
            </a:r>
            <a:r>
              <a:rPr lang="pt-PT" baseline="0" dirty="0"/>
              <a:t> a </a:t>
            </a:r>
            <a:r>
              <a:rPr lang="pt-PT" baseline="0" dirty="0" err="1"/>
              <a:t>matrix</a:t>
            </a:r>
            <a:r>
              <a:rPr lang="pt-PT" baseline="0" dirty="0"/>
              <a:t>, </a:t>
            </a:r>
            <a:r>
              <a:rPr lang="pt-PT" baseline="0" dirty="0" err="1"/>
              <a:t>which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essential</a:t>
            </a:r>
            <a:r>
              <a:rPr lang="pt-PT" baseline="0" dirty="0"/>
              <a:t>,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how</a:t>
            </a:r>
            <a:r>
              <a:rPr lang="pt-PT" baseline="0" dirty="0"/>
              <a:t> to print </a:t>
            </a:r>
            <a:r>
              <a:rPr lang="pt-PT" baseline="0" dirty="0" err="1"/>
              <a:t>it</a:t>
            </a:r>
            <a:r>
              <a:rPr lang="pt-PT" baseline="0" dirty="0"/>
              <a:t> – </a:t>
            </a:r>
            <a:r>
              <a:rPr lang="pt-PT" baseline="0" dirty="0" err="1"/>
              <a:t>this</a:t>
            </a:r>
            <a:r>
              <a:rPr lang="pt-PT" baseline="0" dirty="0"/>
              <a:t> </a:t>
            </a:r>
            <a:r>
              <a:rPr lang="pt-PT" baseline="0" dirty="0" err="1"/>
              <a:t>way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printing</a:t>
            </a:r>
            <a:r>
              <a:rPr lang="pt-PT" baseline="0" dirty="0"/>
              <a:t> can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used</a:t>
            </a:r>
            <a:r>
              <a:rPr lang="pt-PT" baseline="0" dirty="0"/>
              <a:t> in </a:t>
            </a:r>
            <a:r>
              <a:rPr lang="pt-PT" baseline="0" dirty="0" err="1"/>
              <a:t>Vector</a:t>
            </a:r>
            <a:r>
              <a:rPr lang="pt-PT" baseline="0" dirty="0"/>
              <a:t> </a:t>
            </a:r>
            <a:r>
              <a:rPr lang="pt-PT" baseline="0" dirty="0" err="1"/>
              <a:t>object</a:t>
            </a:r>
            <a:r>
              <a:rPr lang="pt-PT" baseline="0" dirty="0"/>
              <a:t> too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951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Shows</a:t>
            </a:r>
            <a:r>
              <a:rPr lang="pt-PT" baseline="0" dirty="0"/>
              <a:t> </a:t>
            </a:r>
            <a:r>
              <a:rPr lang="pt-PT" baseline="0" dirty="0" err="1"/>
              <a:t>how</a:t>
            </a:r>
            <a:r>
              <a:rPr lang="pt-PT" baseline="0" dirty="0"/>
              <a:t> </a:t>
            </a:r>
            <a:r>
              <a:rPr lang="pt-PT" baseline="0" dirty="0" err="1"/>
              <a:t>arithmetic</a:t>
            </a:r>
            <a:r>
              <a:rPr lang="pt-PT" baseline="0" dirty="0"/>
              <a:t> </a:t>
            </a:r>
            <a:r>
              <a:rPr lang="pt-PT" baseline="0" dirty="0" err="1"/>
              <a:t>with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571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Very</a:t>
            </a:r>
            <a:r>
              <a:rPr lang="pt-PT" dirty="0"/>
              <a:t> </a:t>
            </a:r>
            <a:r>
              <a:rPr lang="pt-PT" dirty="0" err="1"/>
              <a:t>simple</a:t>
            </a:r>
            <a:r>
              <a:rPr lang="pt-PT" dirty="0"/>
              <a:t> </a:t>
            </a:r>
            <a:r>
              <a:rPr lang="pt-PT" dirty="0" err="1"/>
              <a:t>procedure</a:t>
            </a:r>
            <a:r>
              <a:rPr lang="pt-PT" dirty="0"/>
              <a:t> – </a:t>
            </a:r>
            <a:r>
              <a:rPr lang="pt-PT" dirty="0" err="1"/>
              <a:t>and</a:t>
            </a:r>
            <a:r>
              <a:rPr lang="pt-PT" dirty="0"/>
              <a:t> similar to </a:t>
            </a:r>
            <a:r>
              <a:rPr lang="pt-PT" dirty="0" err="1"/>
              <a:t>Matrix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2726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baseline="0" dirty="0"/>
              <a:t> </a:t>
            </a:r>
            <a:r>
              <a:rPr lang="pt-PT" baseline="0" dirty="0" err="1"/>
              <a:t>arithmetic</a:t>
            </a:r>
            <a:r>
              <a:rPr lang="pt-PT" baseline="0" dirty="0"/>
              <a:t> in </a:t>
            </a:r>
            <a:r>
              <a:rPr lang="pt-PT" baseline="0" dirty="0" err="1"/>
              <a:t>Vectors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r>
              <a:rPr lang="pt-PT" baseline="0" dirty="0"/>
              <a:t> – similar to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5801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baseline="0" dirty="0"/>
              <a:t> </a:t>
            </a:r>
            <a:r>
              <a:rPr lang="pt-PT" baseline="0" dirty="0" err="1"/>
              <a:t>one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most</a:t>
            </a:r>
            <a:r>
              <a:rPr lang="pt-PT" baseline="0" dirty="0"/>
              <a:t> </a:t>
            </a:r>
            <a:r>
              <a:rPr lang="pt-PT" baseline="0" dirty="0" err="1"/>
              <a:t>important</a:t>
            </a:r>
            <a:r>
              <a:rPr lang="pt-PT" baseline="0" dirty="0"/>
              <a:t> </a:t>
            </a:r>
            <a:r>
              <a:rPr lang="pt-PT" baseline="0" dirty="0" err="1"/>
              <a:t>functionalities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r>
              <a:rPr lang="pt-PT" baseline="0" dirty="0"/>
              <a:t> </a:t>
            </a:r>
            <a:r>
              <a:rPr lang="pt-PT" baseline="0" dirty="0" err="1"/>
              <a:t>internally</a:t>
            </a:r>
            <a:r>
              <a:rPr lang="pt-PT" baseline="0" dirty="0"/>
              <a:t>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416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825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041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257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663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776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11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32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620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123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093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35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EC4B-B9B2-4A54-9D21-8609282B1C79}" type="datetimeFigureOut">
              <a:rPr lang="pt-PT" smtClean="0"/>
              <a:t>25/05/2016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090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andrade23/la4j/master/ArchSW-docs/uml/process_view/Example5.p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randrade23/la4j/master/ArchSW-docs/uml/class_diagrams/matrix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randrade23/la4j/master/ArchSW-docs/uml/class_diagrams/vector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La4j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Linear </a:t>
            </a:r>
            <a:r>
              <a:rPr lang="pt-PT" dirty="0" err="1"/>
              <a:t>Algebra</a:t>
            </a:r>
            <a:r>
              <a:rPr lang="pt-PT" dirty="0"/>
              <a:t> for Java</a:t>
            </a:r>
          </a:p>
        </p:txBody>
      </p:sp>
    </p:spTree>
    <p:extLst>
      <p:ext uri="{BB962C8B-B14F-4D97-AF65-F5344CB8AC3E}">
        <p14:creationId xmlns:p14="http://schemas.microsoft.com/office/powerpoint/2010/main" val="142299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does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do </a:t>
            </a:r>
            <a:r>
              <a:rPr lang="pt-PT" dirty="0" err="1"/>
              <a:t>certain</a:t>
            </a:r>
            <a:r>
              <a:rPr lang="pt-PT" dirty="0"/>
              <a:t> </a:t>
            </a:r>
            <a:r>
              <a:rPr lang="pt-PT" dirty="0" err="1"/>
              <a:t>functionality</a:t>
            </a:r>
            <a:r>
              <a:rPr lang="pt-PT" dirty="0"/>
              <a:t>?</a:t>
            </a:r>
          </a:p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chose</a:t>
            </a:r>
            <a:r>
              <a:rPr lang="pt-PT" dirty="0"/>
              <a:t> </a:t>
            </a:r>
            <a:r>
              <a:rPr lang="pt-PT" dirty="0" err="1"/>
              <a:t>six</a:t>
            </a:r>
            <a:r>
              <a:rPr lang="pt-PT" dirty="0"/>
              <a:t> exemples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essential</a:t>
            </a:r>
            <a:r>
              <a:rPr lang="pt-PT" dirty="0"/>
              <a:t> </a:t>
            </a:r>
            <a:r>
              <a:rPr lang="pt-PT" dirty="0" err="1"/>
              <a:t>functionality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matrix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printing</a:t>
            </a:r>
            <a:r>
              <a:rPr lang="pt-PT" dirty="0"/>
              <a:t> </a:t>
            </a:r>
            <a:r>
              <a:rPr lang="pt-PT" dirty="0" err="1"/>
              <a:t>it</a:t>
            </a:r>
            <a:endParaRPr lang="pt-PT" dirty="0"/>
          </a:p>
          <a:p>
            <a:pPr lvl="1"/>
            <a:r>
              <a:rPr lang="pt-PT" dirty="0" err="1"/>
              <a:t>Creating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matrices</a:t>
            </a:r>
            <a:r>
              <a:rPr lang="pt-PT" dirty="0"/>
              <a:t>, </a:t>
            </a:r>
            <a:r>
              <a:rPr lang="pt-PT" dirty="0" err="1"/>
              <a:t>summing</a:t>
            </a:r>
            <a:r>
              <a:rPr lang="pt-PT" dirty="0"/>
              <a:t> </a:t>
            </a:r>
            <a:r>
              <a:rPr lang="pt-PT" dirty="0" err="1"/>
              <a:t>them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printing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sum</a:t>
            </a:r>
          </a:p>
          <a:p>
            <a:pPr lvl="1"/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vector</a:t>
            </a:r>
            <a:endParaRPr lang="pt-PT" dirty="0"/>
          </a:p>
          <a:p>
            <a:pPr lvl="1"/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vectors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printing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norm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sum</a:t>
            </a:r>
          </a:p>
          <a:p>
            <a:pPr lvl="1"/>
            <a:r>
              <a:rPr lang="pt-PT" dirty="0" err="1"/>
              <a:t>Solving</a:t>
            </a:r>
            <a:r>
              <a:rPr lang="pt-PT" dirty="0"/>
              <a:t> a </a:t>
            </a:r>
            <a:r>
              <a:rPr lang="pt-PT" dirty="0" err="1"/>
              <a:t>Ax</a:t>
            </a:r>
            <a:r>
              <a:rPr lang="pt-PT" dirty="0"/>
              <a:t>=B </a:t>
            </a:r>
            <a:r>
              <a:rPr lang="pt-PT" dirty="0" err="1"/>
              <a:t>equation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Gaussian</a:t>
            </a:r>
            <a:r>
              <a:rPr lang="pt-PT" dirty="0"/>
              <a:t> </a:t>
            </a:r>
            <a:r>
              <a:rPr lang="pt-PT" dirty="0" err="1"/>
              <a:t>method</a:t>
            </a:r>
            <a:endParaRPr lang="pt-PT" dirty="0"/>
          </a:p>
          <a:p>
            <a:pPr lvl="1"/>
            <a:r>
              <a:rPr lang="pt-PT" dirty="0" err="1"/>
              <a:t>Inverting</a:t>
            </a:r>
            <a:r>
              <a:rPr lang="pt-PT" dirty="0"/>
              <a:t> a </a:t>
            </a:r>
            <a:r>
              <a:rPr lang="pt-PT" dirty="0" err="1"/>
              <a:t>matrix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Gauss-</a:t>
            </a:r>
            <a:r>
              <a:rPr lang="pt-PT" dirty="0" err="1"/>
              <a:t>Jordan</a:t>
            </a:r>
            <a:r>
              <a:rPr lang="pt-PT" dirty="0"/>
              <a:t> </a:t>
            </a:r>
            <a:r>
              <a:rPr lang="pt-PT" dirty="0" err="1"/>
              <a:t>method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498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err="1"/>
              <a:t>Process</a:t>
            </a:r>
            <a:r>
              <a:rPr lang="pt-PT" sz="4000" dirty="0"/>
              <a:t> </a:t>
            </a:r>
            <a:r>
              <a:rPr lang="pt-PT" sz="4000" dirty="0" err="1"/>
              <a:t>View</a:t>
            </a:r>
            <a:r>
              <a:rPr lang="pt-PT" sz="4000" dirty="0"/>
              <a:t> – </a:t>
            </a:r>
            <a:r>
              <a:rPr lang="pt-PT" sz="4000" dirty="0" err="1"/>
              <a:t>Creating</a:t>
            </a:r>
            <a:r>
              <a:rPr lang="pt-PT" sz="4000" dirty="0"/>
              <a:t> a </a:t>
            </a:r>
            <a:r>
              <a:rPr lang="pt-PT" sz="4000" dirty="0" err="1"/>
              <a:t>matrix</a:t>
            </a:r>
            <a:r>
              <a:rPr lang="pt-PT" sz="4000" dirty="0"/>
              <a:t> </a:t>
            </a:r>
            <a:r>
              <a:rPr lang="pt-PT" sz="4000" dirty="0" err="1"/>
              <a:t>and</a:t>
            </a:r>
            <a:r>
              <a:rPr lang="pt-PT" sz="4000" dirty="0"/>
              <a:t> </a:t>
            </a:r>
            <a:r>
              <a:rPr lang="pt-PT" sz="4000" dirty="0" err="1"/>
              <a:t>printing</a:t>
            </a:r>
            <a:r>
              <a:rPr lang="pt-PT" sz="4000" dirty="0"/>
              <a:t> </a:t>
            </a:r>
            <a:r>
              <a:rPr lang="pt-PT" sz="4000" dirty="0" err="1"/>
              <a:t>it</a:t>
            </a:r>
            <a:endParaRPr lang="pt-PT" sz="4000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81" y="1690688"/>
            <a:ext cx="5456237" cy="4807650"/>
          </a:xfrm>
        </p:spPr>
      </p:pic>
    </p:spTree>
    <p:extLst>
      <p:ext uri="{BB962C8B-B14F-4D97-AF65-F5344CB8AC3E}">
        <p14:creationId xmlns:p14="http://schemas.microsoft.com/office/powerpoint/2010/main" val="365626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400" dirty="0" err="1"/>
              <a:t>Process</a:t>
            </a:r>
            <a:r>
              <a:rPr lang="pt-PT" sz="2400" dirty="0"/>
              <a:t> </a:t>
            </a:r>
            <a:r>
              <a:rPr lang="pt-PT" sz="2400" dirty="0" err="1"/>
              <a:t>View</a:t>
            </a:r>
            <a:r>
              <a:rPr lang="pt-PT" sz="2400" dirty="0"/>
              <a:t> – </a:t>
            </a:r>
            <a:r>
              <a:rPr lang="pt-PT" sz="2400" dirty="0" err="1"/>
              <a:t>Creating</a:t>
            </a:r>
            <a:r>
              <a:rPr lang="pt-PT" sz="2400" dirty="0"/>
              <a:t> </a:t>
            </a:r>
            <a:r>
              <a:rPr lang="pt-PT" sz="2400" dirty="0" err="1"/>
              <a:t>two</a:t>
            </a:r>
            <a:r>
              <a:rPr lang="pt-PT" sz="2400" dirty="0"/>
              <a:t> </a:t>
            </a:r>
            <a:r>
              <a:rPr lang="pt-PT" sz="2400" dirty="0" err="1"/>
              <a:t>matrixes</a:t>
            </a:r>
            <a:r>
              <a:rPr lang="pt-PT" sz="2400" dirty="0"/>
              <a:t>, </a:t>
            </a:r>
            <a:r>
              <a:rPr lang="pt-PT" sz="2400" dirty="0" err="1"/>
              <a:t>summing</a:t>
            </a:r>
            <a:r>
              <a:rPr lang="pt-PT" sz="2400" dirty="0"/>
              <a:t> </a:t>
            </a:r>
            <a:r>
              <a:rPr lang="pt-PT" sz="2400" dirty="0" err="1"/>
              <a:t>them</a:t>
            </a:r>
            <a:r>
              <a:rPr lang="pt-PT" sz="2400" dirty="0"/>
              <a:t> </a:t>
            </a:r>
            <a:r>
              <a:rPr lang="pt-PT" sz="2400" dirty="0" err="1"/>
              <a:t>and</a:t>
            </a:r>
            <a:r>
              <a:rPr lang="pt-PT" sz="2400" dirty="0"/>
              <a:t> </a:t>
            </a:r>
            <a:r>
              <a:rPr lang="pt-PT" sz="2400" dirty="0" err="1"/>
              <a:t>printing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sum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902" y="1267685"/>
            <a:ext cx="6121616" cy="5393935"/>
          </a:xfrm>
        </p:spPr>
      </p:pic>
    </p:spTree>
    <p:extLst>
      <p:ext uri="{BB962C8B-B14F-4D97-AF65-F5344CB8AC3E}">
        <p14:creationId xmlns:p14="http://schemas.microsoft.com/office/powerpoint/2010/main" val="280733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View</a:t>
            </a:r>
            <a:r>
              <a:rPr lang="pt-PT" dirty="0"/>
              <a:t> – </a:t>
            </a:r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vector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12" y="2001044"/>
            <a:ext cx="4981575" cy="4000500"/>
          </a:xfrm>
        </p:spPr>
      </p:pic>
    </p:spTree>
    <p:extLst>
      <p:ext uri="{BB962C8B-B14F-4D97-AF65-F5344CB8AC3E}">
        <p14:creationId xmlns:p14="http://schemas.microsoft.com/office/powerpoint/2010/main" val="3531540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Process</a:t>
            </a:r>
            <a:r>
              <a:rPr lang="pt-PT" sz="3200" dirty="0"/>
              <a:t> </a:t>
            </a:r>
            <a:r>
              <a:rPr lang="pt-PT" sz="3200" dirty="0" err="1"/>
              <a:t>View</a:t>
            </a:r>
            <a:r>
              <a:rPr lang="pt-PT" sz="3200" dirty="0"/>
              <a:t> – </a:t>
            </a:r>
            <a:r>
              <a:rPr lang="pt-PT" sz="3200" dirty="0" err="1"/>
              <a:t>Add</a:t>
            </a:r>
            <a:r>
              <a:rPr lang="pt-PT" sz="3200" dirty="0"/>
              <a:t> </a:t>
            </a:r>
            <a:r>
              <a:rPr lang="pt-PT" sz="3200" dirty="0" err="1"/>
              <a:t>two</a:t>
            </a:r>
            <a:r>
              <a:rPr lang="pt-PT" sz="3200" dirty="0"/>
              <a:t> </a:t>
            </a:r>
            <a:r>
              <a:rPr lang="pt-PT" sz="3200" dirty="0" err="1"/>
              <a:t>vectors</a:t>
            </a:r>
            <a:r>
              <a:rPr lang="pt-PT" sz="3200" dirty="0"/>
              <a:t> </a:t>
            </a:r>
            <a:r>
              <a:rPr lang="pt-PT" sz="3200" dirty="0" err="1"/>
              <a:t>and</a:t>
            </a:r>
            <a:r>
              <a:rPr lang="pt-PT" sz="3200" dirty="0"/>
              <a:t> print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norm</a:t>
            </a:r>
            <a:r>
              <a:rPr lang="pt-PT" sz="3200" dirty="0"/>
              <a:t> </a:t>
            </a:r>
            <a:r>
              <a:rPr lang="pt-PT" sz="3200" dirty="0" err="1"/>
              <a:t>of</a:t>
            </a:r>
            <a:r>
              <a:rPr lang="pt-PT" sz="3200" dirty="0"/>
              <a:t> </a:t>
            </a:r>
            <a:r>
              <a:rPr lang="pt-PT" sz="3200" dirty="0" err="1"/>
              <a:t>the</a:t>
            </a:r>
            <a:r>
              <a:rPr lang="pt-PT" sz="3200" dirty="0"/>
              <a:t> sum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19" y="1242397"/>
            <a:ext cx="3407145" cy="5615603"/>
          </a:xfrm>
        </p:spPr>
      </p:pic>
    </p:spTree>
    <p:extLst>
      <p:ext uri="{BB962C8B-B14F-4D97-AF65-F5344CB8AC3E}">
        <p14:creationId xmlns:p14="http://schemas.microsoft.com/office/powerpoint/2010/main" val="1375693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Process</a:t>
            </a:r>
            <a:r>
              <a:rPr lang="pt-PT" sz="3200" dirty="0"/>
              <a:t> </a:t>
            </a:r>
            <a:r>
              <a:rPr lang="pt-PT" sz="3200" dirty="0" err="1"/>
              <a:t>View</a:t>
            </a:r>
            <a:r>
              <a:rPr lang="pt-PT" sz="3200" dirty="0"/>
              <a:t> – </a:t>
            </a:r>
            <a:r>
              <a:rPr lang="pt-PT" sz="3200" dirty="0" err="1"/>
              <a:t>Solving</a:t>
            </a:r>
            <a:r>
              <a:rPr lang="pt-PT" sz="3200" dirty="0"/>
              <a:t> </a:t>
            </a:r>
            <a:r>
              <a:rPr lang="pt-PT" sz="3200" dirty="0" err="1"/>
              <a:t>an</a:t>
            </a:r>
            <a:r>
              <a:rPr lang="pt-PT" sz="3200" dirty="0"/>
              <a:t> </a:t>
            </a:r>
            <a:r>
              <a:rPr lang="pt-PT" sz="3200" dirty="0" err="1"/>
              <a:t>Ax</a:t>
            </a:r>
            <a:r>
              <a:rPr lang="pt-PT" sz="3200" dirty="0"/>
              <a:t>=B </a:t>
            </a:r>
            <a:r>
              <a:rPr lang="pt-PT" sz="3200" dirty="0" err="1"/>
              <a:t>system</a:t>
            </a:r>
            <a:r>
              <a:rPr lang="pt-PT" sz="3200" dirty="0"/>
              <a:t> </a:t>
            </a:r>
            <a:r>
              <a:rPr lang="pt-PT" sz="3200" dirty="0" err="1"/>
              <a:t>with</a:t>
            </a:r>
            <a:r>
              <a:rPr lang="pt-PT" sz="3200" dirty="0"/>
              <a:t> </a:t>
            </a:r>
            <a:r>
              <a:rPr lang="pt-PT" sz="3200" dirty="0" err="1"/>
              <a:t>Gaussian</a:t>
            </a:r>
            <a:r>
              <a:rPr lang="pt-PT" sz="3200" dirty="0"/>
              <a:t> </a:t>
            </a:r>
            <a:r>
              <a:rPr lang="pt-PT" sz="3200" dirty="0" err="1"/>
              <a:t>method</a:t>
            </a:r>
            <a:endParaRPr lang="pt-PT" sz="3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big</a:t>
            </a:r>
            <a:r>
              <a:rPr lang="pt-PT" dirty="0"/>
              <a:t> to show </a:t>
            </a:r>
            <a:r>
              <a:rPr lang="pt-PT" dirty="0" err="1"/>
              <a:t>here</a:t>
            </a:r>
            <a:r>
              <a:rPr lang="pt-PT" dirty="0"/>
              <a:t>: </a:t>
            </a:r>
            <a:r>
              <a:rPr lang="pt-PT" dirty="0">
                <a:hlinkClick r:id="rId3"/>
              </a:rPr>
              <a:t>https://raw.githubusercontent.com/randrade23/la4j/master/ArchSW-docs/uml/process_view/Example5.png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8556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dirty="0" err="1"/>
              <a:t>Process</a:t>
            </a:r>
            <a:r>
              <a:rPr lang="pt-PT" sz="2800" dirty="0"/>
              <a:t> </a:t>
            </a:r>
            <a:r>
              <a:rPr lang="pt-PT" sz="2800" dirty="0" err="1"/>
              <a:t>View</a:t>
            </a:r>
            <a:r>
              <a:rPr lang="pt-PT" sz="2800" dirty="0"/>
              <a:t> – </a:t>
            </a:r>
            <a:r>
              <a:rPr lang="pt-PT" sz="2800" dirty="0" err="1"/>
              <a:t>Inverting</a:t>
            </a:r>
            <a:r>
              <a:rPr lang="pt-PT" sz="2800" dirty="0"/>
              <a:t> a </a:t>
            </a:r>
            <a:r>
              <a:rPr lang="pt-PT" sz="2800" dirty="0" err="1"/>
              <a:t>matrix</a:t>
            </a:r>
            <a:r>
              <a:rPr lang="pt-PT" sz="2800" dirty="0"/>
              <a:t> </a:t>
            </a:r>
            <a:r>
              <a:rPr lang="pt-PT" sz="2800" dirty="0" err="1"/>
              <a:t>with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Gauss-</a:t>
            </a:r>
            <a:r>
              <a:rPr lang="pt-PT" sz="2800" dirty="0" err="1"/>
              <a:t>Jordan</a:t>
            </a:r>
            <a:r>
              <a:rPr lang="pt-PT" sz="2800" dirty="0"/>
              <a:t> </a:t>
            </a:r>
            <a:r>
              <a:rPr lang="pt-PT" sz="2800" dirty="0" err="1"/>
              <a:t>method</a:t>
            </a:r>
            <a:endParaRPr lang="pt-PT" sz="2800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676" y="1221191"/>
            <a:ext cx="3544648" cy="5526128"/>
          </a:xfrm>
        </p:spPr>
      </p:pic>
    </p:spTree>
    <p:extLst>
      <p:ext uri="{BB962C8B-B14F-4D97-AF65-F5344CB8AC3E}">
        <p14:creationId xmlns:p14="http://schemas.microsoft.com/office/powerpoint/2010/main" val="366987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did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library</a:t>
            </a:r>
            <a:r>
              <a:rPr lang="pt-PT" dirty="0"/>
              <a:t> </a:t>
            </a:r>
            <a:r>
              <a:rPr lang="pt-PT" dirty="0" err="1"/>
              <a:t>developer</a:t>
            </a:r>
            <a:r>
              <a:rPr lang="pt-PT" dirty="0"/>
              <a:t> visualize </a:t>
            </a:r>
            <a:r>
              <a:rPr lang="pt-PT" dirty="0" err="1"/>
              <a:t>this</a:t>
            </a:r>
            <a:r>
              <a:rPr lang="pt-PT" dirty="0"/>
              <a:t>?</a:t>
            </a:r>
          </a:p>
          <a:p>
            <a:r>
              <a:rPr lang="pt-PT" dirty="0"/>
              <a:t>Hard to </a:t>
            </a:r>
            <a:r>
              <a:rPr lang="pt-PT" dirty="0" err="1"/>
              <a:t>separate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view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actual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, in </a:t>
            </a:r>
            <a:r>
              <a:rPr lang="pt-PT" dirty="0" err="1"/>
              <a:t>our</a:t>
            </a:r>
            <a:r>
              <a:rPr lang="pt-PT" dirty="0"/>
              <a:t> case</a:t>
            </a:r>
          </a:p>
          <a:p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divided</a:t>
            </a:r>
            <a:r>
              <a:rPr lang="pt-PT" dirty="0"/>
              <a:t> in packages –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tried</a:t>
            </a:r>
            <a:r>
              <a:rPr lang="pt-PT" dirty="0"/>
              <a:t> to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sense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031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1" y="1905392"/>
            <a:ext cx="11755497" cy="4200939"/>
          </a:xfrm>
        </p:spPr>
      </p:pic>
    </p:spTree>
    <p:extLst>
      <p:ext uri="{BB962C8B-B14F-4D97-AF65-F5344CB8AC3E}">
        <p14:creationId xmlns:p14="http://schemas.microsoft.com/office/powerpoint/2010/main" val="2472162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Physical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Destined</a:t>
            </a:r>
            <a:r>
              <a:rPr lang="pt-PT" dirty="0"/>
              <a:t> for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engineers</a:t>
            </a:r>
            <a:endParaRPr lang="pt-PT" dirty="0"/>
          </a:p>
          <a:p>
            <a:r>
              <a:rPr lang="pt-PT" dirty="0" err="1"/>
              <a:t>How</a:t>
            </a:r>
            <a:r>
              <a:rPr lang="pt-PT" dirty="0"/>
              <a:t> can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interface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others</a:t>
            </a:r>
            <a:r>
              <a:rPr lang="pt-PT" dirty="0"/>
              <a:t>?</a:t>
            </a:r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Java </a:t>
            </a:r>
            <a:r>
              <a:rPr lang="pt-PT" dirty="0" err="1"/>
              <a:t>library</a:t>
            </a:r>
            <a:r>
              <a:rPr lang="pt-PT" dirty="0"/>
              <a:t> – </a:t>
            </a:r>
            <a:r>
              <a:rPr lang="pt-PT" dirty="0" err="1"/>
              <a:t>it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implemented</a:t>
            </a:r>
            <a:r>
              <a:rPr lang="pt-PT" dirty="0"/>
              <a:t> in </a:t>
            </a: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projects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542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Description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Open-</a:t>
            </a:r>
            <a:r>
              <a:rPr lang="pt-PT" dirty="0" err="1"/>
              <a:t>source</a:t>
            </a:r>
            <a:r>
              <a:rPr lang="pt-PT" dirty="0"/>
              <a:t> </a:t>
            </a:r>
            <a:r>
              <a:rPr lang="pt-PT" dirty="0" err="1"/>
              <a:t>library</a:t>
            </a:r>
            <a:r>
              <a:rPr lang="pt-PT" dirty="0"/>
              <a:t> for </a:t>
            </a:r>
            <a:r>
              <a:rPr lang="pt-PT" dirty="0" err="1"/>
              <a:t>manipulation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vectors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matrices</a:t>
            </a:r>
            <a:endParaRPr lang="pt-PT" dirty="0"/>
          </a:p>
          <a:p>
            <a:r>
              <a:rPr lang="pt-PT" dirty="0" err="1"/>
              <a:t>Started</a:t>
            </a:r>
            <a:r>
              <a:rPr lang="pt-PT" dirty="0"/>
              <a:t> as a </a:t>
            </a:r>
            <a:r>
              <a:rPr lang="pt-PT" dirty="0" err="1"/>
              <a:t>student</a:t>
            </a:r>
            <a:r>
              <a:rPr lang="pt-PT" dirty="0"/>
              <a:t> </a:t>
            </a:r>
            <a:r>
              <a:rPr lang="pt-PT" dirty="0" err="1"/>
              <a:t>project</a:t>
            </a:r>
            <a:endParaRPr lang="pt-PT" dirty="0"/>
          </a:p>
          <a:p>
            <a:r>
              <a:rPr lang="pt-PT" dirty="0" err="1"/>
              <a:t>Over</a:t>
            </a:r>
            <a:r>
              <a:rPr lang="pt-PT" dirty="0"/>
              <a:t> 800 </a:t>
            </a:r>
            <a:r>
              <a:rPr lang="pt-PT" dirty="0" err="1"/>
              <a:t>commits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25 </a:t>
            </a:r>
            <a:r>
              <a:rPr lang="pt-PT" dirty="0" err="1"/>
              <a:t>contributors</a:t>
            </a:r>
            <a:endParaRPr lang="pt-PT" dirty="0"/>
          </a:p>
          <a:p>
            <a:r>
              <a:rPr lang="pt-PT" dirty="0" err="1"/>
              <a:t>Written</a:t>
            </a:r>
            <a:r>
              <a:rPr lang="pt-PT" dirty="0"/>
              <a:t> in Java</a:t>
            </a:r>
          </a:p>
          <a:p>
            <a:r>
              <a:rPr lang="pt-PT" dirty="0" err="1"/>
              <a:t>Object-oriented</a:t>
            </a:r>
            <a:r>
              <a:rPr lang="pt-PT" dirty="0"/>
              <a:t> </a:t>
            </a:r>
            <a:r>
              <a:rPr lang="pt-PT" dirty="0" err="1"/>
              <a:t>architecture</a:t>
            </a:r>
            <a:endParaRPr lang="pt-PT" dirty="0"/>
          </a:p>
          <a:p>
            <a:r>
              <a:rPr lang="pt-PT" dirty="0" err="1"/>
              <a:t>Destined</a:t>
            </a:r>
            <a:r>
              <a:rPr lang="pt-PT" dirty="0"/>
              <a:t> for </a:t>
            </a:r>
            <a:r>
              <a:rPr lang="pt-PT" dirty="0" err="1"/>
              <a:t>programmers</a:t>
            </a:r>
            <a:endParaRPr lang="pt-PT" dirty="0"/>
          </a:p>
          <a:p>
            <a:r>
              <a:rPr lang="pt-PT" dirty="0" err="1"/>
              <a:t>Junit</a:t>
            </a:r>
            <a:r>
              <a:rPr lang="pt-PT" dirty="0"/>
              <a:t> </a:t>
            </a:r>
            <a:r>
              <a:rPr lang="pt-PT" dirty="0" err="1"/>
              <a:t>test</a:t>
            </a:r>
            <a:r>
              <a:rPr lang="pt-PT" dirty="0"/>
              <a:t> suite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approximately</a:t>
            </a:r>
            <a:r>
              <a:rPr lang="pt-PT" dirty="0"/>
              <a:t> 90% </a:t>
            </a:r>
            <a:r>
              <a:rPr lang="pt-PT"/>
              <a:t>coverage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839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Physical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50" y="2180969"/>
            <a:ext cx="6441899" cy="3491411"/>
          </a:xfrm>
        </p:spPr>
      </p:pic>
    </p:spTree>
    <p:extLst>
      <p:ext uri="{BB962C8B-B14F-4D97-AF65-F5344CB8AC3E}">
        <p14:creationId xmlns:p14="http://schemas.microsoft.com/office/powerpoint/2010/main" val="90624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developed</a:t>
            </a:r>
            <a:r>
              <a:rPr lang="pt-PT" dirty="0"/>
              <a:t> in a </a:t>
            </a:r>
            <a:r>
              <a:rPr lang="pt-PT" dirty="0" err="1"/>
              <a:t>very</a:t>
            </a:r>
            <a:r>
              <a:rPr lang="pt-PT" dirty="0"/>
              <a:t> modular </a:t>
            </a:r>
            <a:r>
              <a:rPr lang="pt-PT" dirty="0" err="1"/>
              <a:t>function</a:t>
            </a:r>
            <a:endParaRPr lang="pt-PT" dirty="0"/>
          </a:p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kept</a:t>
            </a:r>
            <a:r>
              <a:rPr lang="pt-PT" dirty="0"/>
              <a:t> </a:t>
            </a:r>
            <a:r>
              <a:rPr lang="pt-PT" dirty="0" err="1"/>
              <a:t>sound</a:t>
            </a:r>
            <a:r>
              <a:rPr lang="pt-PT" dirty="0"/>
              <a:t> </a:t>
            </a:r>
            <a:r>
              <a:rPr lang="pt-PT" dirty="0" err="1"/>
              <a:t>due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simplicity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linear </a:t>
            </a:r>
            <a:r>
              <a:rPr lang="pt-PT" dirty="0" err="1"/>
              <a:t>algebra</a:t>
            </a:r>
            <a:r>
              <a:rPr lang="pt-PT" dirty="0"/>
              <a:t> </a:t>
            </a:r>
            <a:r>
              <a:rPr lang="pt-PT" dirty="0" err="1"/>
              <a:t>functions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test</a:t>
            </a:r>
            <a:r>
              <a:rPr lang="pt-PT" dirty="0"/>
              <a:t> suite</a:t>
            </a:r>
          </a:p>
          <a:p>
            <a:r>
              <a:rPr lang="pt-PT" dirty="0" err="1"/>
              <a:t>Easy</a:t>
            </a:r>
            <a:r>
              <a:rPr lang="pt-PT" dirty="0"/>
              <a:t> to interface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existing</a:t>
            </a:r>
            <a:r>
              <a:rPr lang="pt-PT" dirty="0"/>
              <a:t> </a:t>
            </a:r>
            <a:r>
              <a:rPr lang="pt-PT" dirty="0" err="1"/>
              <a:t>projects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libraries</a:t>
            </a:r>
            <a:endParaRPr lang="pt-PT" dirty="0"/>
          </a:p>
          <a:p>
            <a:r>
              <a:rPr lang="pt-PT" dirty="0" err="1"/>
              <a:t>Test</a:t>
            </a:r>
            <a:r>
              <a:rPr lang="pt-PT" dirty="0"/>
              <a:t> suite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extended</a:t>
            </a:r>
            <a:r>
              <a:rPr lang="pt-PT" dirty="0"/>
              <a:t> to </a:t>
            </a:r>
            <a:r>
              <a:rPr lang="pt-PT" dirty="0" err="1"/>
              <a:t>full</a:t>
            </a:r>
            <a:r>
              <a:rPr lang="pt-PT" dirty="0"/>
              <a:t> </a:t>
            </a:r>
            <a:r>
              <a:rPr lang="pt-PT" dirty="0" err="1"/>
              <a:t>coverage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3775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Use cases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78" y="1012073"/>
            <a:ext cx="3837122" cy="5127583"/>
          </a:xfrm>
        </p:spPr>
      </p:pic>
    </p:spTree>
    <p:extLst>
      <p:ext uri="{BB962C8B-B14F-4D97-AF65-F5344CB8AC3E}">
        <p14:creationId xmlns:p14="http://schemas.microsoft.com/office/powerpoint/2010/main" val="284226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Functionality</a:t>
            </a:r>
            <a:r>
              <a:rPr lang="pt-PT" dirty="0"/>
              <a:t> </a:t>
            </a:r>
            <a:r>
              <a:rPr lang="pt-PT" dirty="0" err="1"/>
              <a:t>provided</a:t>
            </a:r>
            <a:r>
              <a:rPr lang="pt-PT" dirty="0"/>
              <a:t> to </a:t>
            </a:r>
            <a:r>
              <a:rPr lang="pt-PT" dirty="0" err="1"/>
              <a:t>end-users</a:t>
            </a:r>
            <a:r>
              <a:rPr lang="pt-PT" dirty="0"/>
              <a:t> – </a:t>
            </a:r>
            <a:r>
              <a:rPr lang="pt-PT" dirty="0" err="1"/>
              <a:t>developers</a:t>
            </a:r>
            <a:r>
              <a:rPr lang="pt-PT" dirty="0"/>
              <a:t>, in </a:t>
            </a:r>
            <a:r>
              <a:rPr lang="pt-PT" dirty="0" err="1"/>
              <a:t>our</a:t>
            </a:r>
            <a:r>
              <a:rPr lang="pt-PT" dirty="0"/>
              <a:t> case</a:t>
            </a:r>
          </a:p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considered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classes as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services</a:t>
            </a:r>
            <a:r>
              <a:rPr lang="pt-PT" dirty="0"/>
              <a:t> </a:t>
            </a:r>
            <a:r>
              <a:rPr lang="pt-PT" dirty="0" err="1"/>
              <a:t>provided</a:t>
            </a:r>
            <a:r>
              <a:rPr lang="pt-PT" dirty="0"/>
              <a:t> to </a:t>
            </a:r>
            <a:r>
              <a:rPr lang="pt-PT" dirty="0" err="1"/>
              <a:t>developers</a:t>
            </a:r>
            <a:endParaRPr lang="pt-PT" dirty="0"/>
          </a:p>
          <a:p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important</a:t>
            </a:r>
            <a:r>
              <a:rPr lang="pt-PT" dirty="0"/>
              <a:t> classes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chose</a:t>
            </a:r>
            <a:r>
              <a:rPr lang="pt-PT" dirty="0"/>
              <a:t> to </a:t>
            </a:r>
            <a:r>
              <a:rPr lang="pt-PT" dirty="0" err="1"/>
              <a:t>describe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Matrix</a:t>
            </a:r>
            <a:endParaRPr lang="pt-PT" dirty="0"/>
          </a:p>
          <a:p>
            <a:pPr lvl="1"/>
            <a:r>
              <a:rPr lang="pt-PT" dirty="0" err="1"/>
              <a:t>Vector</a:t>
            </a:r>
            <a:endParaRPr lang="pt-PT" dirty="0"/>
          </a:p>
          <a:p>
            <a:pPr lvl="1"/>
            <a:r>
              <a:rPr lang="pt-PT" dirty="0" err="1"/>
              <a:t>Solvers</a:t>
            </a:r>
            <a:endParaRPr lang="pt-PT" dirty="0"/>
          </a:p>
          <a:p>
            <a:pPr lvl="1"/>
            <a:r>
              <a:rPr lang="pt-PT" dirty="0"/>
              <a:t>Inverter</a:t>
            </a:r>
          </a:p>
        </p:txBody>
      </p:sp>
    </p:spTree>
    <p:extLst>
      <p:ext uri="{BB962C8B-B14F-4D97-AF65-F5344CB8AC3E}">
        <p14:creationId xmlns:p14="http://schemas.microsoft.com/office/powerpoint/2010/main" val="5676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7" y="1483794"/>
            <a:ext cx="10247086" cy="537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3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</a:t>
            </a:r>
            <a:r>
              <a:rPr lang="pt-PT" dirty="0" err="1"/>
              <a:t>Matrix</a:t>
            </a:r>
            <a:endParaRPr lang="pt-PT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big</a:t>
            </a:r>
            <a:r>
              <a:rPr lang="pt-PT" dirty="0"/>
              <a:t> to show </a:t>
            </a:r>
            <a:r>
              <a:rPr lang="pt-PT" dirty="0" err="1"/>
              <a:t>here</a:t>
            </a:r>
            <a:r>
              <a:rPr lang="pt-PT" dirty="0"/>
              <a:t>: </a:t>
            </a:r>
            <a:r>
              <a:rPr lang="pt-PT" dirty="0">
                <a:hlinkClick r:id="rId2"/>
              </a:rPr>
              <a:t>https://raw.githubusercontent.com/randrade23/la4j/master/ArchSW-docs/uml/class_diagrams/matrix.png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235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</a:t>
            </a:r>
            <a:r>
              <a:rPr lang="pt-PT" dirty="0" err="1"/>
              <a:t>Vector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big</a:t>
            </a:r>
            <a:r>
              <a:rPr lang="pt-PT" dirty="0"/>
              <a:t> to show </a:t>
            </a:r>
            <a:r>
              <a:rPr lang="pt-PT" dirty="0" err="1"/>
              <a:t>here</a:t>
            </a:r>
            <a:r>
              <a:rPr lang="pt-PT" dirty="0"/>
              <a:t>: </a:t>
            </a:r>
            <a:r>
              <a:rPr lang="pt-PT" dirty="0">
                <a:hlinkClick r:id="rId2"/>
              </a:rPr>
              <a:t>https://raw.githubusercontent.com/randrade23/la4j/master/ArchSW-docs/uml/class_diagrams/vector.png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890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– </a:t>
            </a:r>
            <a:r>
              <a:rPr lang="pt-PT" dirty="0" err="1"/>
              <a:t>Solvers</a:t>
            </a:r>
            <a:r>
              <a:rPr lang="pt-PT" dirty="0"/>
              <a:t> 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13546" cy="4623112"/>
          </a:xfrm>
        </p:spPr>
      </p:pic>
    </p:spTree>
    <p:extLst>
      <p:ext uri="{BB962C8B-B14F-4D97-AF65-F5344CB8AC3E}">
        <p14:creationId xmlns:p14="http://schemas.microsoft.com/office/powerpoint/2010/main" val="161051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Inverter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70" y="2109854"/>
            <a:ext cx="5286941" cy="3905919"/>
          </a:xfrm>
        </p:spPr>
      </p:pic>
    </p:spTree>
    <p:extLst>
      <p:ext uri="{BB962C8B-B14F-4D97-AF65-F5344CB8AC3E}">
        <p14:creationId xmlns:p14="http://schemas.microsoft.com/office/powerpoint/2010/main" val="1883453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TM02836342[[fn=Ião]]</Template>
  <TotalTime>207</TotalTime>
  <Words>703</Words>
  <Application>Microsoft Office PowerPoint</Application>
  <PresentationFormat>Ecrã Panorâmico</PresentationFormat>
  <Paragraphs>91</Paragraphs>
  <Slides>21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La4j</vt:lpstr>
      <vt:lpstr>Description</vt:lpstr>
      <vt:lpstr>Use cases</vt:lpstr>
      <vt:lpstr>Logical View</vt:lpstr>
      <vt:lpstr>Logical View</vt:lpstr>
      <vt:lpstr>Logical View - Matrix</vt:lpstr>
      <vt:lpstr>Logical View - Vector</vt:lpstr>
      <vt:lpstr>Logical View – Solvers </vt:lpstr>
      <vt:lpstr>Logical View - Inverter</vt:lpstr>
      <vt:lpstr>Process View</vt:lpstr>
      <vt:lpstr>Process View – Creating a matrix and printing it</vt:lpstr>
      <vt:lpstr>Process View – Creating two matrixes, summing them and printing the sum</vt:lpstr>
      <vt:lpstr>Process View – Creating a vector</vt:lpstr>
      <vt:lpstr>Process View – Add two vectors and print the norm of the sum</vt:lpstr>
      <vt:lpstr>Process View – Solving an Ax=B system with Gaussian method</vt:lpstr>
      <vt:lpstr>Process View – Inverting a matrix with the Gauss-Jordan method</vt:lpstr>
      <vt:lpstr>Development View</vt:lpstr>
      <vt:lpstr>Development View</vt:lpstr>
      <vt:lpstr>Physical View</vt:lpstr>
      <vt:lpstr>Physical View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La4j</dc:title>
  <dc:creator>Rui Andrade</dc:creator>
  <cp:lastModifiedBy>Rui Andrade</cp:lastModifiedBy>
  <cp:revision>18</cp:revision>
  <dcterms:created xsi:type="dcterms:W3CDTF">2016-05-21T11:19:16Z</dcterms:created>
  <dcterms:modified xsi:type="dcterms:W3CDTF">2016-05-25T16:03:06Z</dcterms:modified>
</cp:coreProperties>
</file>