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architecture: All objects, like matrices and vectors, are self-contained, since can describe themselves from information that they contain, and have methods for their manipulation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5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library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C1EC4B-B9B2-4A54-9D21-8609282B1C79}" type="datetimeFigureOut">
              <a:rPr lang="pt-PT" smtClean="0"/>
              <a:t>29/05/2016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86" y="1379621"/>
            <a:ext cx="4322108" cy="2588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8989" y="6296164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Arquitectura de Software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74" y="1774825"/>
            <a:ext cx="5250052" cy="4625975"/>
          </a:xfr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25" y="1583418"/>
            <a:ext cx="5763288" cy="5078202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87562"/>
            <a:ext cx="4981575" cy="4000500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3" y="1551986"/>
            <a:ext cx="3145782" cy="5184829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7" y="1652530"/>
            <a:ext cx="3197306" cy="4984620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7195"/>
            <a:ext cx="10972800" cy="3921235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2015824"/>
            <a:ext cx="10972800" cy="4625609"/>
          </a:xfrm>
        </p:spPr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  <a:p>
            <a:r>
              <a:rPr lang="pt-PT" dirty="0" err="1"/>
              <a:t>Junit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approximately</a:t>
            </a:r>
            <a:r>
              <a:rPr lang="pt-PT" dirty="0"/>
              <a:t> 90% </a:t>
            </a:r>
            <a:r>
              <a:rPr lang="pt-PT" dirty="0" err="1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in a </a:t>
            </a:r>
            <a:r>
              <a:rPr lang="pt-PT" dirty="0" err="1"/>
              <a:t>very</a:t>
            </a:r>
            <a:r>
              <a:rPr lang="pt-PT" dirty="0"/>
              <a:t> modular </a:t>
            </a:r>
            <a:r>
              <a:rPr lang="pt-PT" dirty="0" err="1"/>
              <a:t>function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kept</a:t>
            </a:r>
            <a:r>
              <a:rPr lang="pt-PT" dirty="0"/>
              <a:t> </a:t>
            </a:r>
            <a:r>
              <a:rPr lang="pt-PT" dirty="0" err="1"/>
              <a:t>sound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simplicity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linear </a:t>
            </a:r>
            <a:r>
              <a:rPr lang="pt-PT" dirty="0" err="1"/>
              <a:t>algebra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suite</a:t>
            </a:r>
          </a:p>
          <a:p>
            <a:r>
              <a:rPr lang="pt-PT" dirty="0" err="1"/>
              <a:t>Easy</a:t>
            </a:r>
            <a:r>
              <a:rPr lang="pt-PT" dirty="0"/>
              <a:t> to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projects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libraries</a:t>
            </a:r>
            <a:endParaRPr lang="pt-PT" dirty="0"/>
          </a:p>
          <a:p>
            <a:r>
              <a:rPr lang="pt-PT" dirty="0" err="1"/>
              <a:t>Test</a:t>
            </a:r>
            <a:r>
              <a:rPr lang="pt-PT" dirty="0"/>
              <a:t> suite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extended</a:t>
            </a:r>
            <a:r>
              <a:rPr lang="pt-PT" dirty="0"/>
              <a:t> to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coverage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75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Contribution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Emanuel Barros: 23%</a:t>
            </a:r>
          </a:p>
          <a:p>
            <a:r>
              <a:rPr lang="pt-PT" dirty="0"/>
              <a:t>Ricardo Ferreira da Silva: 23%</a:t>
            </a:r>
          </a:p>
          <a:p>
            <a:r>
              <a:rPr lang="pt-PT" dirty="0"/>
              <a:t>Rui Andrade: 30%</a:t>
            </a:r>
          </a:p>
          <a:p>
            <a:r>
              <a:rPr lang="pt-PT" dirty="0"/>
              <a:t>Vanda Azevedo: 23%</a:t>
            </a:r>
          </a:p>
        </p:txBody>
      </p:sp>
    </p:spTree>
    <p:extLst>
      <p:ext uri="{BB962C8B-B14F-4D97-AF65-F5344CB8AC3E}">
        <p14:creationId xmlns:p14="http://schemas.microsoft.com/office/powerpoint/2010/main" val="235365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77" y="1605631"/>
            <a:ext cx="3837122" cy="5127583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2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2096034"/>
            <a:ext cx="10972800" cy="4625609"/>
          </a:xfrm>
        </p:spPr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0" y="1572127"/>
            <a:ext cx="10247086" cy="52377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" y="1770898"/>
            <a:ext cx="12113546" cy="4623112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2" y="2754312"/>
            <a:ext cx="3609975" cy="2667000"/>
          </a:xfr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235</TotalTime>
  <Words>729</Words>
  <Application>Microsoft Office PowerPoint</Application>
  <PresentationFormat>Ecrã Panorâmico</PresentationFormat>
  <Paragraphs>97</Paragraphs>
  <Slides>22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30" baseType="lpstr">
      <vt:lpstr>Consolas</vt:lpstr>
      <vt:lpstr>Wingdings 3</vt:lpstr>
      <vt:lpstr>Calibri</vt:lpstr>
      <vt:lpstr>Corbel</vt:lpstr>
      <vt:lpstr>Wingdings 2</vt:lpstr>
      <vt:lpstr>Wingdings</vt:lpstr>
      <vt:lpstr>Arial</vt:lpstr>
      <vt:lpstr>Module</vt:lpstr>
      <vt:lpstr>La4j</vt:lpstr>
      <vt:lpstr>Description</vt:lpstr>
      <vt:lpstr>Use cases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  <vt:lpstr>Conclusions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23</cp:revision>
  <dcterms:created xsi:type="dcterms:W3CDTF">2016-05-21T11:19:16Z</dcterms:created>
  <dcterms:modified xsi:type="dcterms:W3CDTF">2016-05-29T19:22:01Z</dcterms:modified>
</cp:coreProperties>
</file>