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162" autoAdjust="0"/>
  </p:normalViewPr>
  <p:slideViewPr>
    <p:cSldViewPr snapToGrid="0">
      <p:cViewPr varScale="1">
        <p:scale>
          <a:sx n="62" d="100"/>
          <a:sy n="62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4BD2A-B1EE-4C37-98F3-C10BDA314A1A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9ADF6-47F2-42E3-885A-1EDB7243A35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47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LeastNormSolver</a:t>
            </a:r>
            <a:r>
              <a:rPr lang="pt-PT" dirty="0"/>
              <a:t>, </a:t>
            </a:r>
            <a:r>
              <a:rPr lang="pt-PT" dirty="0" err="1"/>
              <a:t>SquareRootSolver</a:t>
            </a:r>
            <a:r>
              <a:rPr lang="pt-PT" dirty="0"/>
              <a:t>,</a:t>
            </a:r>
            <a:r>
              <a:rPr lang="pt-PT" baseline="0" dirty="0"/>
              <a:t> </a:t>
            </a:r>
            <a:r>
              <a:rPr lang="pt-PT" baseline="0" dirty="0" err="1"/>
              <a:t>SweepSolver</a:t>
            </a:r>
            <a:r>
              <a:rPr lang="pt-PT" baseline="0" dirty="0"/>
              <a:t>, </a:t>
            </a:r>
            <a:r>
              <a:rPr lang="pt-PT" baseline="0" dirty="0" err="1"/>
              <a:t>GaussianSolver</a:t>
            </a:r>
            <a:r>
              <a:rPr lang="pt-PT" baseline="0" dirty="0"/>
              <a:t>, </a:t>
            </a:r>
            <a:r>
              <a:rPr lang="pt-PT" baseline="0" dirty="0" err="1"/>
              <a:t>JacobiSolver</a:t>
            </a:r>
            <a:r>
              <a:rPr lang="pt-PT" baseline="0" dirty="0"/>
              <a:t>, </a:t>
            </a:r>
            <a:r>
              <a:rPr lang="pt-PT" baseline="0" dirty="0" err="1"/>
              <a:t>SeidelSolver</a:t>
            </a:r>
            <a:r>
              <a:rPr lang="pt-PT" baseline="0" dirty="0"/>
              <a:t>, </a:t>
            </a:r>
            <a:r>
              <a:rPr lang="pt-PT" baseline="0" dirty="0" err="1"/>
              <a:t>ForwardBackSubstitutionSolver</a:t>
            </a:r>
            <a:r>
              <a:rPr lang="pt-PT" baseline="0" dirty="0"/>
              <a:t>, </a:t>
            </a:r>
            <a:r>
              <a:rPr lang="pt-PT" baseline="0" dirty="0" err="1"/>
              <a:t>LeastSquaresSolver</a:t>
            </a:r>
            <a:r>
              <a:rPr lang="pt-PT" baseline="0" dirty="0"/>
              <a:t>, têm uma *</a:t>
            </a:r>
            <a:r>
              <a:rPr lang="pt-PT" baseline="0" dirty="0" err="1"/>
              <a:t>association</a:t>
            </a:r>
            <a:r>
              <a:rPr lang="pt-PT" baseline="0" dirty="0"/>
              <a:t>* com </a:t>
            </a:r>
            <a:r>
              <a:rPr lang="pt-PT" baseline="0" dirty="0" err="1"/>
              <a:t>Matrix</a:t>
            </a:r>
            <a:r>
              <a:rPr lang="pt-PT" baseline="0" dirty="0"/>
              <a:t> – porque guardam um </a:t>
            </a:r>
            <a:r>
              <a:rPr lang="pt-PT" baseline="0" dirty="0" err="1"/>
              <a:t>objecto</a:t>
            </a:r>
            <a:r>
              <a:rPr lang="pt-PT" baseline="0" dirty="0"/>
              <a:t> do tipo </a:t>
            </a:r>
            <a:r>
              <a:rPr lang="pt-PT" baseline="0" dirty="0" err="1"/>
              <a:t>Matrix</a:t>
            </a:r>
            <a:r>
              <a:rPr lang="pt-PT" baseline="0" dirty="0"/>
              <a:t> dentro de si</a:t>
            </a:r>
          </a:p>
          <a:p>
            <a:endParaRPr lang="pt-PT" baseline="0" dirty="0"/>
          </a:p>
          <a:p>
            <a:r>
              <a:rPr lang="pt-PT" dirty="0" err="1"/>
              <a:t>LeastNormSolver</a:t>
            </a:r>
            <a:r>
              <a:rPr lang="pt-PT" dirty="0"/>
              <a:t>, </a:t>
            </a:r>
            <a:r>
              <a:rPr lang="pt-PT" dirty="0" err="1"/>
              <a:t>SquareRootSolver</a:t>
            </a:r>
            <a:r>
              <a:rPr lang="pt-PT" dirty="0"/>
              <a:t>,</a:t>
            </a:r>
            <a:r>
              <a:rPr lang="pt-PT" baseline="0" dirty="0"/>
              <a:t> </a:t>
            </a:r>
            <a:r>
              <a:rPr lang="pt-PT" baseline="0" dirty="0" err="1"/>
              <a:t>SweepSolver</a:t>
            </a:r>
            <a:r>
              <a:rPr lang="pt-PT" baseline="0" dirty="0"/>
              <a:t>, </a:t>
            </a:r>
            <a:r>
              <a:rPr lang="pt-PT" baseline="0" dirty="0" err="1"/>
              <a:t>GaussianSolver</a:t>
            </a:r>
            <a:r>
              <a:rPr lang="pt-PT" baseline="0" dirty="0"/>
              <a:t>, </a:t>
            </a:r>
            <a:r>
              <a:rPr lang="pt-PT" baseline="0" dirty="0" err="1"/>
              <a:t>JacobiSolver</a:t>
            </a:r>
            <a:r>
              <a:rPr lang="pt-PT" baseline="0" dirty="0"/>
              <a:t>, </a:t>
            </a:r>
            <a:r>
              <a:rPr lang="pt-PT" baseline="0" dirty="0" err="1"/>
              <a:t>SeidelSolver</a:t>
            </a:r>
            <a:r>
              <a:rPr lang="pt-PT" baseline="0" dirty="0"/>
              <a:t>, </a:t>
            </a:r>
            <a:r>
              <a:rPr lang="pt-PT" baseline="0" dirty="0" err="1"/>
              <a:t>ForwardBackSubstitutionSolver</a:t>
            </a:r>
            <a:r>
              <a:rPr lang="pt-PT" baseline="0" dirty="0"/>
              <a:t>, </a:t>
            </a:r>
            <a:r>
              <a:rPr lang="pt-PT" baseline="0" dirty="0" err="1"/>
              <a:t>LeastSquaresSolver</a:t>
            </a:r>
            <a:r>
              <a:rPr lang="pt-PT" baseline="0" dirty="0"/>
              <a:t>, têm uma *</a:t>
            </a:r>
            <a:r>
              <a:rPr lang="pt-PT" baseline="0" dirty="0" err="1"/>
              <a:t>generalization</a:t>
            </a:r>
            <a:r>
              <a:rPr lang="pt-PT" baseline="0" dirty="0"/>
              <a:t>* com </a:t>
            </a:r>
            <a:r>
              <a:rPr lang="pt-PT" baseline="0" dirty="0" err="1"/>
              <a:t>AbstractSolver</a:t>
            </a:r>
            <a:r>
              <a:rPr lang="pt-PT" baseline="0" dirty="0"/>
              <a:t> – estendem o </a:t>
            </a:r>
            <a:r>
              <a:rPr lang="pt-PT" baseline="0" dirty="0" err="1"/>
              <a:t>AbstractSolver</a:t>
            </a:r>
            <a:r>
              <a:rPr lang="pt-PT" baseline="0" dirty="0"/>
              <a:t>, herdam métodos dele</a:t>
            </a:r>
          </a:p>
          <a:p>
            <a:endParaRPr lang="pt-PT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err="1"/>
              <a:t>LeastNormSolver</a:t>
            </a:r>
            <a:r>
              <a:rPr lang="pt-PT" dirty="0"/>
              <a:t>, </a:t>
            </a:r>
            <a:r>
              <a:rPr lang="pt-PT" dirty="0" err="1"/>
              <a:t>SquareRootSolver</a:t>
            </a:r>
            <a:r>
              <a:rPr lang="pt-PT" dirty="0"/>
              <a:t>,</a:t>
            </a:r>
            <a:r>
              <a:rPr lang="pt-PT" baseline="0" dirty="0"/>
              <a:t> </a:t>
            </a:r>
            <a:r>
              <a:rPr lang="pt-PT" baseline="0" dirty="0" err="1"/>
              <a:t>SweepSolver</a:t>
            </a:r>
            <a:r>
              <a:rPr lang="pt-PT" baseline="0" dirty="0"/>
              <a:t>, </a:t>
            </a:r>
            <a:r>
              <a:rPr lang="pt-PT" baseline="0" dirty="0" err="1"/>
              <a:t>GaussianSolver</a:t>
            </a:r>
            <a:r>
              <a:rPr lang="pt-PT" baseline="0" dirty="0"/>
              <a:t>, </a:t>
            </a:r>
            <a:r>
              <a:rPr lang="pt-PT" baseline="0" dirty="0" err="1"/>
              <a:t>JacobiSolver</a:t>
            </a:r>
            <a:r>
              <a:rPr lang="pt-PT" baseline="0" dirty="0"/>
              <a:t>, </a:t>
            </a:r>
            <a:r>
              <a:rPr lang="pt-PT" baseline="0" dirty="0" err="1"/>
              <a:t>SeidelSolver</a:t>
            </a:r>
            <a:r>
              <a:rPr lang="pt-PT" baseline="0" dirty="0"/>
              <a:t>, </a:t>
            </a:r>
            <a:r>
              <a:rPr lang="pt-PT" baseline="0" dirty="0" err="1"/>
              <a:t>ForwardBackSubstitutionSolver</a:t>
            </a:r>
            <a:r>
              <a:rPr lang="pt-PT" baseline="0" dirty="0"/>
              <a:t>, </a:t>
            </a:r>
            <a:r>
              <a:rPr lang="pt-PT" baseline="0" dirty="0" err="1"/>
              <a:t>LeastSquaresSolver</a:t>
            </a:r>
            <a:r>
              <a:rPr lang="pt-PT" baseline="0" dirty="0"/>
              <a:t>, têm uma *</a:t>
            </a:r>
            <a:r>
              <a:rPr lang="pt-PT" baseline="0" dirty="0" err="1"/>
              <a:t>realization</a:t>
            </a:r>
            <a:r>
              <a:rPr lang="pt-PT" baseline="0" dirty="0"/>
              <a:t>* com </a:t>
            </a:r>
            <a:r>
              <a:rPr lang="pt-PT" baseline="0" dirty="0" err="1"/>
              <a:t>LinearSystemSolver</a:t>
            </a:r>
            <a:r>
              <a:rPr lang="pt-PT" baseline="0" dirty="0"/>
              <a:t> – implementam essa interface</a:t>
            </a:r>
            <a:br>
              <a:rPr lang="pt-PT" baseline="0" dirty="0"/>
            </a:br>
            <a:br>
              <a:rPr lang="pt-PT" baseline="0" dirty="0"/>
            </a:br>
            <a:r>
              <a:rPr lang="pt-PT" dirty="0" err="1"/>
              <a:t>GaussJordanInverter</a:t>
            </a:r>
            <a:r>
              <a:rPr lang="pt-PT" dirty="0"/>
              <a:t>, </a:t>
            </a:r>
            <a:r>
              <a:rPr lang="pt-PT" dirty="0" err="1"/>
              <a:t>NoPivotGaussInverter</a:t>
            </a:r>
            <a:r>
              <a:rPr lang="pt-PT" baseline="0" dirty="0"/>
              <a:t>, têm uma *</a:t>
            </a:r>
            <a:r>
              <a:rPr lang="pt-PT" baseline="0" dirty="0" err="1"/>
              <a:t>association</a:t>
            </a:r>
            <a:r>
              <a:rPr lang="pt-PT" baseline="0" dirty="0"/>
              <a:t>* com </a:t>
            </a:r>
            <a:r>
              <a:rPr lang="pt-PT" baseline="0" dirty="0" err="1"/>
              <a:t>Matrix</a:t>
            </a:r>
            <a:r>
              <a:rPr lang="pt-PT" baseline="0" dirty="0"/>
              <a:t> – porque guardam um </a:t>
            </a:r>
            <a:r>
              <a:rPr lang="pt-PT" baseline="0" dirty="0" err="1"/>
              <a:t>objecto</a:t>
            </a:r>
            <a:r>
              <a:rPr lang="pt-PT" baseline="0" dirty="0"/>
              <a:t> do tipo </a:t>
            </a:r>
            <a:r>
              <a:rPr lang="pt-PT" baseline="0" dirty="0" err="1"/>
              <a:t>Matrix</a:t>
            </a:r>
            <a:r>
              <a:rPr lang="pt-PT" baseline="0" dirty="0"/>
              <a:t> dentro de si</a:t>
            </a:r>
            <a:br>
              <a:rPr lang="pt-PT" baseline="0" dirty="0"/>
            </a:br>
            <a:br>
              <a:rPr lang="pt-PT" baseline="0" dirty="0"/>
            </a:br>
            <a:r>
              <a:rPr lang="pt-PT" dirty="0" err="1"/>
              <a:t>GaussJordanInverter</a:t>
            </a:r>
            <a:r>
              <a:rPr lang="pt-PT" dirty="0"/>
              <a:t>, </a:t>
            </a:r>
            <a:r>
              <a:rPr lang="pt-PT" dirty="0" err="1"/>
              <a:t>NoPivotGaussInverter</a:t>
            </a:r>
            <a:r>
              <a:rPr lang="pt-PT" baseline="0" dirty="0"/>
              <a:t>, têm uma *</a:t>
            </a:r>
            <a:r>
              <a:rPr lang="pt-PT" baseline="0" dirty="0" err="1"/>
              <a:t>realization</a:t>
            </a:r>
            <a:r>
              <a:rPr lang="pt-PT" baseline="0" dirty="0"/>
              <a:t>* com </a:t>
            </a:r>
            <a:r>
              <a:rPr lang="pt-PT" baseline="0" dirty="0" err="1"/>
              <a:t>MatrixInverter</a:t>
            </a:r>
            <a:r>
              <a:rPr lang="pt-PT" baseline="0" dirty="0"/>
              <a:t> – implementam essa interface </a:t>
            </a:r>
          </a:p>
          <a:p>
            <a:endParaRPr lang="pt-PT" baseline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7065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AbstractSolver</a:t>
            </a:r>
            <a:r>
              <a:rPr lang="pt-PT" dirty="0"/>
              <a:t> 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generalization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solvers</a:t>
            </a:r>
            <a:endParaRPr lang="pt-PT" dirty="0"/>
          </a:p>
          <a:p>
            <a:r>
              <a:rPr lang="pt-PT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solvers</a:t>
            </a:r>
            <a:r>
              <a:rPr lang="pt-PT" baseline="0" dirty="0"/>
              <a:t> </a:t>
            </a:r>
            <a:r>
              <a:rPr lang="pt-PT" baseline="0" dirty="0" err="1"/>
              <a:t>implement</a:t>
            </a:r>
            <a:r>
              <a:rPr lang="pt-PT" baseline="0" dirty="0"/>
              <a:t> (</a:t>
            </a:r>
            <a:r>
              <a:rPr lang="pt-PT" baseline="0" dirty="0" err="1"/>
              <a:t>realization</a:t>
            </a:r>
            <a:r>
              <a:rPr lang="pt-PT" baseline="0" dirty="0"/>
              <a:t>)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LinearSystemSolver</a:t>
            </a:r>
            <a:r>
              <a:rPr lang="pt-PT" baseline="0" dirty="0"/>
              <a:t> </a:t>
            </a:r>
            <a:r>
              <a:rPr lang="pt-PT" baseline="0" dirty="0" err="1"/>
              <a:t>class</a:t>
            </a:r>
            <a:br>
              <a:rPr lang="pt-PT" baseline="0" dirty="0"/>
            </a:br>
            <a:r>
              <a:rPr lang="pt-PT" baseline="0" dirty="0" err="1"/>
              <a:t>You</a:t>
            </a:r>
            <a:r>
              <a:rPr lang="pt-PT" baseline="0" dirty="0"/>
              <a:t> can </a:t>
            </a:r>
            <a:r>
              <a:rPr lang="pt-PT" baseline="0" dirty="0" err="1"/>
              <a:t>instantiate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AbstractSolver</a:t>
            </a:r>
            <a:r>
              <a:rPr lang="pt-PT" baseline="0" dirty="0"/>
              <a:t> </a:t>
            </a:r>
            <a:r>
              <a:rPr lang="pt-PT" baseline="0" dirty="0" err="1"/>
              <a:t>class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then</a:t>
            </a:r>
            <a:r>
              <a:rPr lang="pt-PT" baseline="0" dirty="0"/>
              <a:t> </a:t>
            </a:r>
            <a:r>
              <a:rPr lang="pt-PT" baseline="0" dirty="0" err="1"/>
              <a:t>assign</a:t>
            </a:r>
            <a:r>
              <a:rPr lang="pt-PT" baseline="0" dirty="0"/>
              <a:t> </a:t>
            </a:r>
            <a:r>
              <a:rPr lang="pt-PT" baseline="0" dirty="0" err="1"/>
              <a:t>it</a:t>
            </a:r>
            <a:r>
              <a:rPr lang="pt-PT" baseline="0" dirty="0"/>
              <a:t> a </a:t>
            </a:r>
            <a:r>
              <a:rPr lang="pt-PT" baseline="0" dirty="0" err="1"/>
              <a:t>class</a:t>
            </a:r>
            <a:r>
              <a:rPr lang="pt-PT" baseline="0" dirty="0"/>
              <a:t> </a:t>
            </a:r>
            <a:r>
              <a:rPr lang="pt-PT" baseline="0" dirty="0" err="1"/>
              <a:t>from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others</a:t>
            </a:r>
            <a:r>
              <a:rPr lang="pt-PT" baseline="0" dirty="0"/>
              <a:t>, to use </a:t>
            </a:r>
            <a:r>
              <a:rPr lang="pt-PT" baseline="0" dirty="0" err="1"/>
              <a:t>any</a:t>
            </a:r>
            <a:r>
              <a:rPr lang="pt-PT" baseline="0" dirty="0"/>
              <a:t> </a:t>
            </a:r>
            <a:r>
              <a:rPr lang="pt-PT" baseline="0" dirty="0" err="1"/>
              <a:t>method</a:t>
            </a:r>
            <a:r>
              <a:rPr lang="pt-PT" baseline="0" dirty="0"/>
              <a:t> for </a:t>
            </a:r>
            <a:r>
              <a:rPr lang="pt-PT" baseline="0" dirty="0" err="1"/>
              <a:t>system</a:t>
            </a:r>
            <a:r>
              <a:rPr lang="pt-PT" baseline="0" dirty="0"/>
              <a:t> </a:t>
            </a:r>
            <a:r>
              <a:rPr lang="pt-PT" baseline="0" dirty="0" err="1"/>
              <a:t>solving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2596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inverters</a:t>
            </a:r>
            <a:r>
              <a:rPr lang="pt-PT" dirty="0"/>
              <a:t> </a:t>
            </a:r>
            <a:r>
              <a:rPr lang="pt-PT" dirty="0" err="1"/>
              <a:t>implement</a:t>
            </a:r>
            <a:r>
              <a:rPr lang="pt-PT" baseline="0" dirty="0"/>
              <a:t> (</a:t>
            </a:r>
            <a:r>
              <a:rPr lang="pt-PT" baseline="0" dirty="0" err="1"/>
              <a:t>realization</a:t>
            </a:r>
            <a:r>
              <a:rPr lang="pt-PT" baseline="0" dirty="0"/>
              <a:t>)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MatrixInverter</a:t>
            </a:r>
            <a:r>
              <a:rPr lang="pt-PT" baseline="0" dirty="0"/>
              <a:t> interface</a:t>
            </a:r>
          </a:p>
          <a:p>
            <a:r>
              <a:rPr lang="pt-PT" baseline="0" dirty="0" err="1"/>
              <a:t>You</a:t>
            </a:r>
            <a:r>
              <a:rPr lang="pt-PT" baseline="0" dirty="0"/>
              <a:t> can </a:t>
            </a:r>
            <a:r>
              <a:rPr lang="pt-PT" baseline="0" dirty="0" err="1"/>
              <a:t>instantiate</a:t>
            </a:r>
            <a:r>
              <a:rPr lang="pt-PT" baseline="0" dirty="0"/>
              <a:t> </a:t>
            </a:r>
            <a:r>
              <a:rPr lang="pt-PT" baseline="0" dirty="0" err="1"/>
              <a:t>directly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GaussJordanInverter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NoPivotGaussInverter</a:t>
            </a:r>
            <a:r>
              <a:rPr lang="pt-PT" baseline="0" dirty="0"/>
              <a:t> classes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269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825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041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257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663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776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113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32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620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123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093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135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090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randrade23/la4j/master/ArchSW-docs/uml/class_diagrams/matrix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randrade23/la4j/master/ArchSW-docs/uml/class_diagrams/vector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La4j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Linear </a:t>
            </a:r>
            <a:r>
              <a:rPr lang="pt-PT" dirty="0" err="1"/>
              <a:t>Algebra</a:t>
            </a:r>
            <a:r>
              <a:rPr lang="pt-PT" dirty="0"/>
              <a:t> for Java</a:t>
            </a:r>
          </a:p>
        </p:txBody>
      </p:sp>
    </p:spTree>
    <p:extLst>
      <p:ext uri="{BB962C8B-B14F-4D97-AF65-F5344CB8AC3E}">
        <p14:creationId xmlns:p14="http://schemas.microsoft.com/office/powerpoint/2010/main" val="142299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Description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Open-</a:t>
            </a:r>
            <a:r>
              <a:rPr lang="pt-PT" dirty="0" err="1"/>
              <a:t>source</a:t>
            </a:r>
            <a:r>
              <a:rPr lang="pt-PT" dirty="0"/>
              <a:t> </a:t>
            </a:r>
            <a:r>
              <a:rPr lang="pt-PT" dirty="0" err="1"/>
              <a:t>library</a:t>
            </a:r>
            <a:r>
              <a:rPr lang="pt-PT" dirty="0"/>
              <a:t> for </a:t>
            </a:r>
            <a:r>
              <a:rPr lang="pt-PT" dirty="0" err="1"/>
              <a:t>manipulation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vectors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matrices</a:t>
            </a:r>
            <a:endParaRPr lang="pt-PT" dirty="0"/>
          </a:p>
          <a:p>
            <a:r>
              <a:rPr lang="pt-PT" dirty="0" err="1"/>
              <a:t>Started</a:t>
            </a:r>
            <a:r>
              <a:rPr lang="pt-PT" dirty="0"/>
              <a:t> as a </a:t>
            </a:r>
            <a:r>
              <a:rPr lang="pt-PT" dirty="0" err="1"/>
              <a:t>student</a:t>
            </a:r>
            <a:r>
              <a:rPr lang="pt-PT" dirty="0"/>
              <a:t> </a:t>
            </a:r>
            <a:r>
              <a:rPr lang="pt-PT" dirty="0" err="1"/>
              <a:t>project</a:t>
            </a:r>
            <a:endParaRPr lang="pt-PT" dirty="0"/>
          </a:p>
          <a:p>
            <a:r>
              <a:rPr lang="pt-PT" dirty="0" err="1"/>
              <a:t>Over</a:t>
            </a:r>
            <a:r>
              <a:rPr lang="pt-PT" dirty="0"/>
              <a:t> 800 </a:t>
            </a:r>
            <a:r>
              <a:rPr lang="pt-PT" dirty="0" err="1"/>
              <a:t>commits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25 </a:t>
            </a:r>
            <a:r>
              <a:rPr lang="pt-PT" dirty="0" err="1"/>
              <a:t>contributors</a:t>
            </a:r>
            <a:endParaRPr lang="pt-PT" dirty="0"/>
          </a:p>
          <a:p>
            <a:r>
              <a:rPr lang="pt-PT" dirty="0" err="1"/>
              <a:t>Written</a:t>
            </a:r>
            <a:r>
              <a:rPr lang="pt-PT" dirty="0"/>
              <a:t> in Java</a:t>
            </a:r>
          </a:p>
          <a:p>
            <a:r>
              <a:rPr lang="pt-PT" dirty="0" err="1"/>
              <a:t>Object-oriented</a:t>
            </a:r>
            <a:r>
              <a:rPr lang="pt-PT" dirty="0"/>
              <a:t> </a:t>
            </a:r>
            <a:r>
              <a:rPr lang="pt-PT" dirty="0" err="1"/>
              <a:t>architecture</a:t>
            </a:r>
            <a:endParaRPr lang="pt-PT" dirty="0"/>
          </a:p>
          <a:p>
            <a:r>
              <a:rPr lang="pt-PT" dirty="0" err="1"/>
              <a:t>Destined</a:t>
            </a:r>
            <a:r>
              <a:rPr lang="pt-PT" dirty="0"/>
              <a:t> for </a:t>
            </a:r>
            <a:r>
              <a:rPr lang="pt-PT" dirty="0" err="1"/>
              <a:t>programmers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4839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Functionality</a:t>
            </a:r>
            <a:r>
              <a:rPr lang="pt-PT" dirty="0"/>
              <a:t> </a:t>
            </a:r>
            <a:r>
              <a:rPr lang="pt-PT" dirty="0" err="1"/>
              <a:t>provided</a:t>
            </a:r>
            <a:r>
              <a:rPr lang="pt-PT" dirty="0"/>
              <a:t> to </a:t>
            </a:r>
            <a:r>
              <a:rPr lang="pt-PT" dirty="0" err="1"/>
              <a:t>end-users</a:t>
            </a:r>
            <a:r>
              <a:rPr lang="pt-PT" dirty="0"/>
              <a:t> – </a:t>
            </a:r>
            <a:r>
              <a:rPr lang="pt-PT" dirty="0" err="1"/>
              <a:t>developers</a:t>
            </a:r>
            <a:r>
              <a:rPr lang="pt-PT" dirty="0"/>
              <a:t>, in </a:t>
            </a:r>
            <a:r>
              <a:rPr lang="pt-PT" dirty="0" err="1"/>
              <a:t>our</a:t>
            </a:r>
            <a:r>
              <a:rPr lang="pt-PT" dirty="0"/>
              <a:t> case</a:t>
            </a:r>
          </a:p>
          <a:p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considered</a:t>
            </a:r>
            <a:r>
              <a:rPr lang="pt-PT" dirty="0"/>
              <a:t> </a:t>
            </a:r>
            <a:r>
              <a:rPr lang="pt-PT" dirty="0" err="1"/>
              <a:t>its</a:t>
            </a:r>
            <a:r>
              <a:rPr lang="pt-PT" dirty="0"/>
              <a:t> classes as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services</a:t>
            </a:r>
            <a:r>
              <a:rPr lang="pt-PT" dirty="0"/>
              <a:t> </a:t>
            </a:r>
            <a:r>
              <a:rPr lang="pt-PT" dirty="0" err="1"/>
              <a:t>provided</a:t>
            </a:r>
            <a:r>
              <a:rPr lang="pt-PT" dirty="0"/>
              <a:t> to </a:t>
            </a:r>
            <a:r>
              <a:rPr lang="pt-PT" dirty="0" err="1"/>
              <a:t>developers</a:t>
            </a:r>
            <a:endParaRPr lang="pt-PT" dirty="0"/>
          </a:p>
          <a:p>
            <a:r>
              <a:rPr lang="pt-PT" dirty="0" err="1"/>
              <a:t>Most</a:t>
            </a:r>
            <a:r>
              <a:rPr lang="pt-PT" dirty="0"/>
              <a:t> </a:t>
            </a:r>
            <a:r>
              <a:rPr lang="pt-PT" dirty="0" err="1"/>
              <a:t>important</a:t>
            </a:r>
            <a:r>
              <a:rPr lang="pt-PT" dirty="0"/>
              <a:t> classes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chose</a:t>
            </a:r>
            <a:r>
              <a:rPr lang="pt-PT" dirty="0"/>
              <a:t> to </a:t>
            </a:r>
            <a:r>
              <a:rPr lang="pt-PT" dirty="0" err="1"/>
              <a:t>describe</a:t>
            </a:r>
            <a:r>
              <a:rPr lang="pt-PT" dirty="0"/>
              <a:t>:</a:t>
            </a:r>
          </a:p>
          <a:p>
            <a:pPr lvl="1"/>
            <a:r>
              <a:rPr lang="pt-PT" dirty="0" err="1"/>
              <a:t>Matrix</a:t>
            </a:r>
            <a:endParaRPr lang="pt-PT" dirty="0"/>
          </a:p>
          <a:p>
            <a:pPr lvl="1"/>
            <a:r>
              <a:rPr lang="pt-PT" dirty="0" err="1"/>
              <a:t>Vector</a:t>
            </a:r>
            <a:endParaRPr lang="pt-PT" dirty="0"/>
          </a:p>
          <a:p>
            <a:pPr lvl="1"/>
            <a:r>
              <a:rPr lang="pt-PT" dirty="0" err="1"/>
              <a:t>Solvers</a:t>
            </a:r>
            <a:endParaRPr lang="pt-PT" dirty="0"/>
          </a:p>
          <a:p>
            <a:pPr lvl="1"/>
            <a:r>
              <a:rPr lang="pt-PT" dirty="0"/>
              <a:t>Inverter</a:t>
            </a:r>
          </a:p>
        </p:txBody>
      </p:sp>
    </p:spTree>
    <p:extLst>
      <p:ext uri="{BB962C8B-B14F-4D97-AF65-F5344CB8AC3E}">
        <p14:creationId xmlns:p14="http://schemas.microsoft.com/office/powerpoint/2010/main" val="5676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57" y="1483794"/>
            <a:ext cx="10247086" cy="537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3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r>
              <a:rPr lang="pt-PT" dirty="0"/>
              <a:t> - </a:t>
            </a:r>
            <a:r>
              <a:rPr lang="pt-PT" dirty="0" err="1"/>
              <a:t>Matrix</a:t>
            </a:r>
            <a:endParaRPr lang="pt-PT" dirty="0"/>
          </a:p>
        </p:txBody>
      </p:sp>
      <p:sp>
        <p:nvSpPr>
          <p:cNvPr id="7" name="Marcador de Posição de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Too </a:t>
            </a:r>
            <a:r>
              <a:rPr lang="pt-PT" dirty="0" err="1"/>
              <a:t>big</a:t>
            </a:r>
            <a:r>
              <a:rPr lang="pt-PT" dirty="0"/>
              <a:t> to show </a:t>
            </a:r>
            <a:r>
              <a:rPr lang="pt-PT" dirty="0" err="1"/>
              <a:t>here</a:t>
            </a:r>
            <a:r>
              <a:rPr lang="pt-PT" dirty="0"/>
              <a:t>: </a:t>
            </a:r>
            <a:r>
              <a:rPr lang="pt-PT" dirty="0">
                <a:hlinkClick r:id="rId2"/>
              </a:rPr>
              <a:t>https://raw.githubusercontent.com/randrade23/la4j/master/ArchSW-docs/uml/class_diagrams/matrix.png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6235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r>
              <a:rPr lang="pt-PT" dirty="0"/>
              <a:t> - </a:t>
            </a:r>
            <a:r>
              <a:rPr lang="pt-PT" dirty="0" err="1"/>
              <a:t>Vector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Too </a:t>
            </a:r>
            <a:r>
              <a:rPr lang="pt-PT" dirty="0" err="1"/>
              <a:t>big</a:t>
            </a:r>
            <a:r>
              <a:rPr lang="pt-PT" dirty="0"/>
              <a:t> to show </a:t>
            </a:r>
            <a:r>
              <a:rPr lang="pt-PT" dirty="0" err="1"/>
              <a:t>here</a:t>
            </a:r>
            <a:r>
              <a:rPr lang="pt-PT" dirty="0"/>
              <a:t>: </a:t>
            </a:r>
            <a:r>
              <a:rPr lang="pt-PT" dirty="0">
                <a:hlinkClick r:id="rId2"/>
              </a:rPr>
              <a:t>https://raw.githubusercontent.com/randrade23/la4j/master/ArchSW-docs/uml/class_diagrams/vector.png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890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r>
              <a:rPr lang="pt-PT" dirty="0"/>
              <a:t> – </a:t>
            </a:r>
            <a:r>
              <a:rPr lang="pt-PT" dirty="0" err="1"/>
              <a:t>Solvers</a:t>
            </a:r>
            <a:r>
              <a:rPr lang="pt-PT" dirty="0"/>
              <a:t> 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13546" cy="4623112"/>
          </a:xfrm>
        </p:spPr>
      </p:pic>
    </p:spTree>
    <p:extLst>
      <p:ext uri="{BB962C8B-B14F-4D97-AF65-F5344CB8AC3E}">
        <p14:creationId xmlns:p14="http://schemas.microsoft.com/office/powerpoint/2010/main" val="161051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r>
              <a:rPr lang="pt-PT" dirty="0"/>
              <a:t> - Inverter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070" y="2109854"/>
            <a:ext cx="5286941" cy="3905919"/>
          </a:xfrm>
        </p:spPr>
      </p:pic>
    </p:spTree>
    <p:extLst>
      <p:ext uri="{BB962C8B-B14F-4D97-AF65-F5344CB8AC3E}">
        <p14:creationId xmlns:p14="http://schemas.microsoft.com/office/powerpoint/2010/main" val="1883453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234</Words>
  <Application>Microsoft Office PowerPoint</Application>
  <PresentationFormat>Ecrã Panorâmico</PresentationFormat>
  <Paragraphs>36</Paragraphs>
  <Slides>8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La4j</vt:lpstr>
      <vt:lpstr>Description</vt:lpstr>
      <vt:lpstr>Logical View</vt:lpstr>
      <vt:lpstr>Logical View</vt:lpstr>
      <vt:lpstr>Logical View - Matrix</vt:lpstr>
      <vt:lpstr>Logical View - Vector</vt:lpstr>
      <vt:lpstr>Logical View – Solvers </vt:lpstr>
      <vt:lpstr>Logical View - Inverter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La4j</dc:title>
  <dc:creator>Rui Andrade</dc:creator>
  <cp:lastModifiedBy>Rui Andrade</cp:lastModifiedBy>
  <cp:revision>5</cp:revision>
  <dcterms:created xsi:type="dcterms:W3CDTF">2016-05-21T11:19:16Z</dcterms:created>
  <dcterms:modified xsi:type="dcterms:W3CDTF">2016-05-21T11:51:01Z</dcterms:modified>
</cp:coreProperties>
</file>