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/>
              <a:t>oriented architecture: All </a:t>
            </a:r>
            <a:r>
              <a:rPr lang="en-US" dirty="0"/>
              <a:t>objects, like matrices and vectors, are self-contained, since can describe themselves from information that they contain, and have methods for their manipulation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5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library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650</Words>
  <Application>Microsoft Office PowerPoint</Application>
  <PresentationFormat>Ecrã Panorâmico</PresentationFormat>
  <Paragraphs>84</Paragraphs>
  <Slides>19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La4j</vt:lpstr>
      <vt:lpstr>Description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13</cp:revision>
  <dcterms:created xsi:type="dcterms:W3CDTF">2016-05-21T11:19:16Z</dcterms:created>
  <dcterms:modified xsi:type="dcterms:W3CDTF">2016-05-21T12:25:56Z</dcterms:modified>
</cp:coreProperties>
</file>