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BD2A-B1EE-4C37-98F3-C10BDA314A1A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ADF6-47F2-42E3-885A-1EDB7243A3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4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architecture: All objects, like matrices and vectors, are self-contained, since can describe themselves from information that they contain, and have methods for their manipulation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51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Matrixes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stored</a:t>
            </a:r>
            <a:r>
              <a:rPr lang="pt-PT" baseline="0" dirty="0"/>
              <a:t> in </a:t>
            </a:r>
            <a:r>
              <a:rPr lang="pt-PT" baseline="0" dirty="0" err="1"/>
              <a:t>two</a:t>
            </a:r>
            <a:r>
              <a:rPr lang="pt-PT" baseline="0" dirty="0"/>
              <a:t> </a:t>
            </a:r>
            <a:r>
              <a:rPr lang="pt-PT" baseline="0" dirty="0" err="1"/>
              <a:t>different</a:t>
            </a:r>
            <a:r>
              <a:rPr lang="pt-PT" baseline="0" dirty="0"/>
              <a:t> </a:t>
            </a:r>
            <a:r>
              <a:rPr lang="pt-PT" baseline="0" dirty="0" err="1"/>
              <a:t>ways</a:t>
            </a:r>
            <a:r>
              <a:rPr lang="pt-PT" baseline="0" dirty="0"/>
              <a:t> –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or</a:t>
            </a:r>
            <a:r>
              <a:rPr lang="pt-PT" baseline="0" dirty="0"/>
              <a:t> dense (</a:t>
            </a:r>
            <a:r>
              <a:rPr lang="pt-PT" baseline="0" dirty="0" err="1"/>
              <a:t>memory</a:t>
            </a:r>
            <a:r>
              <a:rPr lang="pt-PT" baseline="0" dirty="0"/>
              <a:t> </a:t>
            </a:r>
            <a:r>
              <a:rPr lang="pt-PT" baseline="0" dirty="0" err="1"/>
              <a:t>storage</a:t>
            </a:r>
            <a:r>
              <a:rPr lang="pt-PT" baseline="0" dirty="0"/>
              <a:t>: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if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== 0, dense </a:t>
            </a:r>
            <a:r>
              <a:rPr lang="pt-PT" baseline="0" dirty="0" err="1"/>
              <a:t>otherwise</a:t>
            </a:r>
            <a:r>
              <a:rPr lang="pt-PT" baseline="0" dirty="0"/>
              <a:t>)</a:t>
            </a:r>
          </a:p>
          <a:p>
            <a:r>
              <a:rPr lang="pt-PT" baseline="0" dirty="0" err="1"/>
              <a:t>Functors</a:t>
            </a:r>
            <a:r>
              <a:rPr lang="pt-PT" baseline="0" dirty="0"/>
              <a:t> </a:t>
            </a:r>
            <a:r>
              <a:rPr lang="pt-PT" baseline="0" dirty="0" err="1"/>
              <a:t>let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</a:t>
            </a:r>
            <a:r>
              <a:rPr lang="pt-PT" baseline="0" dirty="0" err="1"/>
              <a:t>functions</a:t>
            </a:r>
            <a:r>
              <a:rPr lang="pt-PT" baseline="0" dirty="0"/>
              <a:t> to </a:t>
            </a:r>
            <a:r>
              <a:rPr lang="pt-PT" baseline="0" dirty="0" err="1"/>
              <a:t>run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/>
              <a:t>Linear – </a:t>
            </a:r>
            <a:r>
              <a:rPr lang="pt-PT" baseline="0" dirty="0" err="1"/>
              <a:t>equation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, </a:t>
            </a:r>
            <a:r>
              <a:rPr lang="pt-PT" baseline="0" dirty="0" err="1"/>
              <a:t>require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to do </a:t>
            </a:r>
            <a:r>
              <a:rPr lang="pt-PT" baseline="0" dirty="0" err="1"/>
              <a:t>that</a:t>
            </a:r>
            <a:endParaRPr lang="pt-PT" baseline="0" dirty="0"/>
          </a:p>
          <a:p>
            <a:r>
              <a:rPr lang="pt-PT" baseline="0" dirty="0" err="1"/>
              <a:t>Decomposition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factor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endParaRPr lang="pt-PT" baseline="0" dirty="0"/>
          </a:p>
          <a:p>
            <a:r>
              <a:rPr lang="pt-PT" baseline="0" dirty="0" err="1"/>
              <a:t>Inversion</a:t>
            </a:r>
            <a:r>
              <a:rPr lang="pt-PT" baseline="0" dirty="0"/>
              <a:t> – </a:t>
            </a:r>
            <a:r>
              <a:rPr lang="pt-PT" baseline="0" dirty="0" err="1"/>
              <a:t>matrix</a:t>
            </a:r>
            <a:r>
              <a:rPr lang="pt-PT" baseline="0" dirty="0"/>
              <a:t> </a:t>
            </a:r>
            <a:r>
              <a:rPr lang="pt-PT" baseline="0" dirty="0" err="1"/>
              <a:t>inversion</a:t>
            </a:r>
            <a:endParaRPr lang="pt-PT" baseline="0" dirty="0"/>
          </a:p>
          <a:p>
            <a:r>
              <a:rPr lang="pt-PT" baseline="0" dirty="0" err="1"/>
              <a:t>Iterator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iterate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constitute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 err="1"/>
              <a:t>Operation</a:t>
            </a:r>
            <a:r>
              <a:rPr lang="pt-PT" baseline="0" dirty="0"/>
              <a:t> –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manipulation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matrixes</a:t>
            </a:r>
            <a:r>
              <a:rPr lang="pt-PT" baseline="0" dirty="0"/>
              <a:t> –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in </a:t>
            </a:r>
            <a:r>
              <a:rPr lang="pt-PT" baseline="0" dirty="0" err="1"/>
              <a:t>place</a:t>
            </a:r>
            <a:r>
              <a:rPr lang="pt-PT" baseline="0" dirty="0"/>
              <a:t> (</a:t>
            </a:r>
            <a:r>
              <a:rPr lang="pt-PT" baseline="0" dirty="0" err="1"/>
              <a:t>without</a:t>
            </a:r>
            <a:r>
              <a:rPr lang="pt-PT" baseline="0" dirty="0"/>
              <a:t> </a:t>
            </a:r>
            <a:r>
              <a:rPr lang="pt-PT" baseline="0" dirty="0" err="1"/>
              <a:t>cloning</a:t>
            </a:r>
            <a:r>
              <a:rPr lang="pt-PT" baseline="0" dirty="0"/>
              <a:t> – </a:t>
            </a:r>
            <a:r>
              <a:rPr lang="pt-PT" baseline="0" dirty="0" err="1"/>
              <a:t>modifies</a:t>
            </a:r>
            <a:r>
              <a:rPr lang="pt-PT" baseline="0" dirty="0"/>
              <a:t> original </a:t>
            </a:r>
            <a:r>
              <a:rPr lang="pt-PT" baseline="0" dirty="0" err="1"/>
              <a:t>object</a:t>
            </a:r>
            <a:r>
              <a:rPr lang="pt-PT" baseline="0" dirty="0"/>
              <a:t>) </a:t>
            </a:r>
            <a:r>
              <a:rPr lang="pt-PT" baseline="0" dirty="0" err="1"/>
              <a:t>or</a:t>
            </a:r>
            <a:r>
              <a:rPr lang="pt-PT" baseline="0" dirty="0"/>
              <a:t> out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place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86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Any</a:t>
            </a:r>
            <a:r>
              <a:rPr lang="pt-PT" baseline="0" dirty="0"/>
              <a:t> Java </a:t>
            </a:r>
            <a:r>
              <a:rPr lang="pt-PT" baseline="0" dirty="0" err="1"/>
              <a:t>project</a:t>
            </a:r>
            <a:r>
              <a:rPr lang="pt-PT" baseline="0" dirty="0"/>
              <a:t>, </a:t>
            </a:r>
            <a:r>
              <a:rPr lang="pt-PT" baseline="0" dirty="0" err="1"/>
              <a:t>written</a:t>
            </a:r>
            <a:r>
              <a:rPr lang="pt-PT" baseline="0" dirty="0"/>
              <a:t> in Java 6 </a:t>
            </a:r>
            <a:r>
              <a:rPr lang="pt-PT" baseline="0" dirty="0" err="1"/>
              <a:t>or</a:t>
            </a:r>
            <a:r>
              <a:rPr lang="pt-PT" baseline="0" dirty="0"/>
              <a:t> </a:t>
            </a:r>
            <a:r>
              <a:rPr lang="pt-PT" baseline="0" dirty="0" err="1"/>
              <a:t>newer</a:t>
            </a:r>
            <a:r>
              <a:rPr lang="pt-PT" baseline="0" dirty="0"/>
              <a:t>, can </a:t>
            </a:r>
            <a:r>
              <a:rPr lang="pt-PT" baseline="0" dirty="0" err="1"/>
              <a:t>import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library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240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</a:p>
          <a:p>
            <a:endParaRPr lang="pt-PT" baseline="0" dirty="0"/>
          </a:p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generalization</a:t>
            </a:r>
            <a:r>
              <a:rPr lang="pt-PT" baseline="0" dirty="0"/>
              <a:t>* com </a:t>
            </a:r>
            <a:r>
              <a:rPr lang="pt-PT" baseline="0" dirty="0" err="1"/>
              <a:t>AbstractSolver</a:t>
            </a:r>
            <a:r>
              <a:rPr lang="pt-PT" baseline="0" dirty="0"/>
              <a:t> – estendem o </a:t>
            </a:r>
            <a:r>
              <a:rPr lang="pt-PT" baseline="0" dirty="0" err="1"/>
              <a:t>AbstractSolver</a:t>
            </a:r>
            <a:r>
              <a:rPr lang="pt-PT" baseline="0" dirty="0"/>
              <a:t>, herdam métodos dele</a:t>
            </a:r>
          </a:p>
          <a:p>
            <a:endParaRPr lang="pt-P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LinearSystemSolver</a:t>
            </a:r>
            <a:r>
              <a:rPr lang="pt-PT" baseline="0" dirty="0"/>
              <a:t> – implementam essa interface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MatrixInverter</a:t>
            </a:r>
            <a:r>
              <a:rPr lang="pt-PT" baseline="0" dirty="0"/>
              <a:t> – implementam essa interface </a:t>
            </a:r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06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AbstractSolver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generalization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solvers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LinearSystemSolver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br>
              <a:rPr lang="pt-PT" baseline="0" dirty="0"/>
            </a:br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AbstractSolver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then</a:t>
            </a:r>
            <a:r>
              <a:rPr lang="pt-PT" baseline="0" dirty="0"/>
              <a:t> </a:t>
            </a:r>
            <a:r>
              <a:rPr lang="pt-PT" baseline="0" dirty="0" err="1"/>
              <a:t>assign</a:t>
            </a:r>
            <a:r>
              <a:rPr lang="pt-PT" baseline="0" dirty="0"/>
              <a:t> </a:t>
            </a:r>
            <a:r>
              <a:rPr lang="pt-PT" baseline="0" dirty="0" err="1"/>
              <a:t>it</a:t>
            </a:r>
            <a:r>
              <a:rPr lang="pt-PT" baseline="0" dirty="0"/>
              <a:t> a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from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others</a:t>
            </a:r>
            <a:r>
              <a:rPr lang="pt-PT" baseline="0" dirty="0"/>
              <a:t>, to use </a:t>
            </a:r>
            <a:r>
              <a:rPr lang="pt-PT" baseline="0" dirty="0" err="1"/>
              <a:t>any</a:t>
            </a:r>
            <a:r>
              <a:rPr lang="pt-PT" baseline="0" dirty="0"/>
              <a:t> </a:t>
            </a:r>
            <a:r>
              <a:rPr lang="pt-PT" baseline="0" dirty="0" err="1"/>
              <a:t>method</a:t>
            </a:r>
            <a:r>
              <a:rPr lang="pt-PT" baseline="0" dirty="0"/>
              <a:t> for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solving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MatrixInverter</a:t>
            </a:r>
            <a:r>
              <a:rPr lang="pt-PT" baseline="0" dirty="0"/>
              <a:t> interface</a:t>
            </a:r>
          </a:p>
          <a:p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directly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GaussJordanInverter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NoPivotGaussInverter</a:t>
            </a:r>
            <a:r>
              <a:rPr lang="pt-PT" baseline="0" dirty="0"/>
              <a:t> classes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6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</a:t>
            </a:r>
            <a:r>
              <a:rPr lang="pt-PT" baseline="0" dirty="0" err="1"/>
              <a:t>create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r>
              <a:rPr lang="pt-PT" baseline="0" dirty="0"/>
              <a:t>, </a:t>
            </a:r>
            <a:r>
              <a:rPr lang="pt-PT" baseline="0" dirty="0" err="1"/>
              <a:t>which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essential</a:t>
            </a:r>
            <a:r>
              <a:rPr lang="pt-PT" baseline="0" dirty="0"/>
              <a:t>,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print </a:t>
            </a:r>
            <a:r>
              <a:rPr lang="pt-PT" baseline="0" dirty="0" err="1"/>
              <a:t>it</a:t>
            </a:r>
            <a:r>
              <a:rPr lang="pt-PT" baseline="0" dirty="0"/>
              <a:t> – </a:t>
            </a:r>
            <a:r>
              <a:rPr lang="pt-PT" baseline="0" dirty="0" err="1"/>
              <a:t>this</a:t>
            </a:r>
            <a:r>
              <a:rPr lang="pt-PT" baseline="0" dirty="0"/>
              <a:t> </a:t>
            </a:r>
            <a:r>
              <a:rPr lang="pt-PT" baseline="0" dirty="0" err="1"/>
              <a:t>way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printing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used</a:t>
            </a:r>
            <a:r>
              <a:rPr lang="pt-PT" baseline="0" dirty="0"/>
              <a:t> in </a:t>
            </a:r>
            <a:r>
              <a:rPr lang="pt-PT" baseline="0" dirty="0" err="1"/>
              <a:t>Vector</a:t>
            </a:r>
            <a:r>
              <a:rPr lang="pt-PT" baseline="0" dirty="0"/>
              <a:t> </a:t>
            </a:r>
            <a:r>
              <a:rPr lang="pt-PT" baseline="0" dirty="0" err="1"/>
              <a:t>object</a:t>
            </a:r>
            <a:r>
              <a:rPr lang="pt-PT" baseline="0" dirty="0"/>
              <a:t> too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1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71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procedure</a:t>
            </a:r>
            <a:r>
              <a:rPr lang="pt-PT" dirty="0"/>
              <a:t> – </a:t>
            </a:r>
            <a:r>
              <a:rPr lang="pt-PT" dirty="0" err="1"/>
              <a:t>and</a:t>
            </a:r>
            <a:r>
              <a:rPr lang="pt-PT" dirty="0"/>
              <a:t> similar to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72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in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– similar to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80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one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important</a:t>
            </a:r>
            <a:r>
              <a:rPr lang="pt-PT" baseline="0" dirty="0"/>
              <a:t> </a:t>
            </a:r>
            <a:r>
              <a:rPr lang="pt-PT" baseline="0" dirty="0" err="1"/>
              <a:t>functionalities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</a:t>
            </a:r>
            <a:r>
              <a:rPr lang="pt-PT" baseline="0" dirty="0" err="1"/>
              <a:t>internally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16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6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1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23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9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9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ndrade23/la4j/master/ArchSW-docs/uml/process_view/Example5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matrix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vector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La4j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Algebra</a:t>
            </a:r>
            <a:r>
              <a:rPr lang="pt-PT" dirty="0"/>
              <a:t> for Java</a:t>
            </a:r>
          </a:p>
        </p:txBody>
      </p:sp>
    </p:spTree>
    <p:extLst>
      <p:ext uri="{BB962C8B-B14F-4D97-AF65-F5344CB8AC3E}">
        <p14:creationId xmlns:p14="http://schemas.microsoft.com/office/powerpoint/2010/main" val="14229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do </a:t>
            </a:r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?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</a:t>
            </a:r>
            <a:r>
              <a:rPr lang="pt-PT" dirty="0" err="1"/>
              <a:t>six</a:t>
            </a:r>
            <a:r>
              <a:rPr lang="pt-PT" dirty="0"/>
              <a:t> exemples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Creating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matrices</a:t>
            </a:r>
            <a:r>
              <a:rPr lang="pt-PT" dirty="0"/>
              <a:t>, </a:t>
            </a:r>
            <a:r>
              <a:rPr lang="pt-PT" dirty="0" err="1"/>
              <a:t>summing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norm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Solving</a:t>
            </a:r>
            <a:r>
              <a:rPr lang="pt-PT" dirty="0"/>
              <a:t> a </a:t>
            </a:r>
            <a:r>
              <a:rPr lang="pt-PT" dirty="0" err="1"/>
              <a:t>Ax</a:t>
            </a:r>
            <a:r>
              <a:rPr lang="pt-PT" dirty="0"/>
              <a:t>=B </a:t>
            </a:r>
            <a:r>
              <a:rPr lang="pt-PT" dirty="0" err="1"/>
              <a:t>equation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Gaussian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  <a:p>
            <a:pPr lvl="1"/>
            <a:r>
              <a:rPr lang="pt-PT" dirty="0" err="1"/>
              <a:t>Inverting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Gauss-</a:t>
            </a:r>
            <a:r>
              <a:rPr lang="pt-PT" dirty="0" err="1"/>
              <a:t>Jordan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498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/>
              <a:t>Process</a:t>
            </a:r>
            <a:r>
              <a:rPr lang="pt-PT" sz="4000" dirty="0"/>
              <a:t> </a:t>
            </a:r>
            <a:r>
              <a:rPr lang="pt-PT" sz="4000" dirty="0" err="1"/>
              <a:t>View</a:t>
            </a:r>
            <a:r>
              <a:rPr lang="pt-PT" sz="4000" dirty="0"/>
              <a:t> – </a:t>
            </a:r>
            <a:r>
              <a:rPr lang="pt-PT" sz="4000" dirty="0" err="1"/>
              <a:t>Creating</a:t>
            </a:r>
            <a:r>
              <a:rPr lang="pt-PT" sz="4000" dirty="0"/>
              <a:t> a </a:t>
            </a:r>
            <a:r>
              <a:rPr lang="pt-PT" sz="4000" dirty="0" err="1"/>
              <a:t>matrix</a:t>
            </a:r>
            <a:r>
              <a:rPr lang="pt-PT" sz="4000" dirty="0"/>
              <a:t>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printing</a:t>
            </a:r>
            <a:r>
              <a:rPr lang="pt-PT" sz="4000" dirty="0"/>
              <a:t> </a:t>
            </a:r>
            <a:r>
              <a:rPr lang="pt-PT" sz="4000" dirty="0" err="1"/>
              <a:t>it</a:t>
            </a:r>
            <a:endParaRPr lang="pt-PT" sz="40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1" y="1690688"/>
            <a:ext cx="5456237" cy="4807650"/>
          </a:xfrm>
        </p:spPr>
      </p:pic>
    </p:spTree>
    <p:extLst>
      <p:ext uri="{BB962C8B-B14F-4D97-AF65-F5344CB8AC3E}">
        <p14:creationId xmlns:p14="http://schemas.microsoft.com/office/powerpoint/2010/main" val="365626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Process</a:t>
            </a:r>
            <a:r>
              <a:rPr lang="pt-PT" sz="2400" dirty="0"/>
              <a:t> </a:t>
            </a:r>
            <a:r>
              <a:rPr lang="pt-PT" sz="2400" dirty="0" err="1"/>
              <a:t>View</a:t>
            </a:r>
            <a:r>
              <a:rPr lang="pt-PT" sz="2400" dirty="0"/>
              <a:t> – </a:t>
            </a:r>
            <a:r>
              <a:rPr lang="pt-PT" sz="2400" dirty="0" err="1"/>
              <a:t>Creating</a:t>
            </a:r>
            <a:r>
              <a:rPr lang="pt-PT" sz="2400" dirty="0"/>
              <a:t> </a:t>
            </a:r>
            <a:r>
              <a:rPr lang="pt-PT" sz="2400" dirty="0" err="1"/>
              <a:t>two</a:t>
            </a:r>
            <a:r>
              <a:rPr lang="pt-PT" sz="2400" dirty="0"/>
              <a:t> </a:t>
            </a:r>
            <a:r>
              <a:rPr lang="pt-PT" sz="2400" dirty="0" err="1"/>
              <a:t>matrixes</a:t>
            </a:r>
            <a:r>
              <a:rPr lang="pt-PT" sz="2400" dirty="0"/>
              <a:t>, </a:t>
            </a:r>
            <a:r>
              <a:rPr lang="pt-PT" sz="2400" dirty="0" err="1"/>
              <a:t>summing</a:t>
            </a:r>
            <a:r>
              <a:rPr lang="pt-PT" sz="2400" dirty="0"/>
              <a:t> </a:t>
            </a:r>
            <a:r>
              <a:rPr lang="pt-PT" sz="2400" dirty="0" err="1"/>
              <a:t>them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printing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02" y="1267685"/>
            <a:ext cx="6121616" cy="5393935"/>
          </a:xfrm>
        </p:spPr>
      </p:pic>
    </p:spTree>
    <p:extLst>
      <p:ext uri="{BB962C8B-B14F-4D97-AF65-F5344CB8AC3E}">
        <p14:creationId xmlns:p14="http://schemas.microsoft.com/office/powerpoint/2010/main" val="280733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2001044"/>
            <a:ext cx="4981575" cy="4000500"/>
          </a:xfrm>
        </p:spPr>
      </p:pic>
    </p:spTree>
    <p:extLst>
      <p:ext uri="{BB962C8B-B14F-4D97-AF65-F5344CB8AC3E}">
        <p14:creationId xmlns:p14="http://schemas.microsoft.com/office/powerpoint/2010/main" val="353154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Add</a:t>
            </a:r>
            <a:r>
              <a:rPr lang="pt-PT" sz="3200" dirty="0"/>
              <a:t> </a:t>
            </a:r>
            <a:r>
              <a:rPr lang="pt-PT" sz="3200" dirty="0" err="1"/>
              <a:t>two</a:t>
            </a:r>
            <a:r>
              <a:rPr lang="pt-PT" sz="3200" dirty="0"/>
              <a:t> </a:t>
            </a:r>
            <a:r>
              <a:rPr lang="pt-PT" sz="3200" dirty="0" err="1"/>
              <a:t>vectors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print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norm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19" y="1242397"/>
            <a:ext cx="3407145" cy="5615603"/>
          </a:xfrm>
        </p:spPr>
      </p:pic>
    </p:spTree>
    <p:extLst>
      <p:ext uri="{BB962C8B-B14F-4D97-AF65-F5344CB8AC3E}">
        <p14:creationId xmlns:p14="http://schemas.microsoft.com/office/powerpoint/2010/main" val="137569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Solving</a:t>
            </a:r>
            <a:r>
              <a:rPr lang="pt-PT" sz="3200" dirty="0"/>
              <a:t> </a:t>
            </a:r>
            <a:r>
              <a:rPr lang="pt-PT" sz="3200" dirty="0" err="1"/>
              <a:t>an</a:t>
            </a:r>
            <a:r>
              <a:rPr lang="pt-PT" sz="3200" dirty="0"/>
              <a:t> </a:t>
            </a:r>
            <a:r>
              <a:rPr lang="pt-PT" sz="3200" dirty="0" err="1"/>
              <a:t>Ax</a:t>
            </a:r>
            <a:r>
              <a:rPr lang="pt-PT" sz="3200" dirty="0"/>
              <a:t>=B </a:t>
            </a:r>
            <a:r>
              <a:rPr lang="pt-PT" sz="3200" dirty="0" err="1"/>
              <a:t>system</a:t>
            </a:r>
            <a:r>
              <a:rPr lang="pt-PT" sz="3200" dirty="0"/>
              <a:t>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Gaussian</a:t>
            </a:r>
            <a:r>
              <a:rPr lang="pt-PT" sz="3200" dirty="0"/>
              <a:t> </a:t>
            </a:r>
            <a:r>
              <a:rPr lang="pt-PT" sz="3200" dirty="0" err="1"/>
              <a:t>method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3"/>
              </a:rPr>
              <a:t>https://raw.githubusercontent.com/randrade23/la4j/master/ArchSW-docs/uml/process_view/Example5.png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55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err="1"/>
              <a:t>Process</a:t>
            </a:r>
            <a:r>
              <a:rPr lang="pt-PT" sz="2800" dirty="0"/>
              <a:t> </a:t>
            </a:r>
            <a:r>
              <a:rPr lang="pt-PT" sz="2800" dirty="0" err="1"/>
              <a:t>View</a:t>
            </a:r>
            <a:r>
              <a:rPr lang="pt-PT" sz="2800" dirty="0"/>
              <a:t> – </a:t>
            </a:r>
            <a:r>
              <a:rPr lang="pt-PT" sz="2800" dirty="0" err="1"/>
              <a:t>Inverting</a:t>
            </a:r>
            <a:r>
              <a:rPr lang="pt-PT" sz="2800" dirty="0"/>
              <a:t> a </a:t>
            </a:r>
            <a:r>
              <a:rPr lang="pt-PT" sz="2800" dirty="0" err="1"/>
              <a:t>matrix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Gauss-</a:t>
            </a:r>
            <a:r>
              <a:rPr lang="pt-PT" sz="2800" dirty="0" err="1"/>
              <a:t>Jordan</a:t>
            </a:r>
            <a:r>
              <a:rPr lang="pt-PT" sz="2800" dirty="0"/>
              <a:t> </a:t>
            </a:r>
            <a:r>
              <a:rPr lang="pt-PT" sz="2800" dirty="0" err="1"/>
              <a:t>method</a:t>
            </a:r>
            <a:endParaRPr lang="pt-PT" sz="28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76" y="1221191"/>
            <a:ext cx="3544648" cy="5526128"/>
          </a:xfrm>
        </p:spPr>
      </p:pic>
    </p:spTree>
    <p:extLst>
      <p:ext uri="{BB962C8B-B14F-4D97-AF65-F5344CB8AC3E}">
        <p14:creationId xmlns:p14="http://schemas.microsoft.com/office/powerpoint/2010/main" val="366987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</a:t>
            </a:r>
            <a:r>
              <a:rPr lang="pt-PT" dirty="0" err="1"/>
              <a:t>developer</a:t>
            </a:r>
            <a:r>
              <a:rPr lang="pt-PT" dirty="0"/>
              <a:t> visualize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  <a:p>
            <a:r>
              <a:rPr lang="pt-PT" dirty="0"/>
              <a:t>Hard to </a:t>
            </a:r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actual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in packages –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tried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sense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03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1" y="1905392"/>
            <a:ext cx="11755497" cy="4200939"/>
          </a:xfrm>
        </p:spPr>
      </p:pic>
    </p:spTree>
    <p:extLst>
      <p:ext uri="{BB962C8B-B14F-4D97-AF65-F5344CB8AC3E}">
        <p14:creationId xmlns:p14="http://schemas.microsoft.com/office/powerpoint/2010/main" val="247216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engineers</a:t>
            </a:r>
            <a:endParaRPr lang="pt-PT" dirty="0"/>
          </a:p>
          <a:p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?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Java </a:t>
            </a:r>
            <a:r>
              <a:rPr lang="pt-PT" dirty="0" err="1"/>
              <a:t>library</a:t>
            </a:r>
            <a:r>
              <a:rPr lang="pt-PT" dirty="0"/>
              <a:t> –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in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projects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542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for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r>
              <a:rPr lang="pt-PT" dirty="0" err="1"/>
              <a:t>Started</a:t>
            </a:r>
            <a:r>
              <a:rPr lang="pt-PT" dirty="0"/>
              <a:t> as a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Over</a:t>
            </a:r>
            <a:r>
              <a:rPr lang="pt-PT" dirty="0"/>
              <a:t> 800 </a:t>
            </a:r>
            <a:r>
              <a:rPr lang="pt-PT" dirty="0" err="1"/>
              <a:t>commits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25 </a:t>
            </a:r>
            <a:r>
              <a:rPr lang="pt-PT" dirty="0" err="1"/>
              <a:t>contributors</a:t>
            </a:r>
            <a:endParaRPr lang="pt-PT" dirty="0"/>
          </a:p>
          <a:p>
            <a:r>
              <a:rPr lang="pt-PT" dirty="0" err="1"/>
              <a:t>Written</a:t>
            </a:r>
            <a:r>
              <a:rPr lang="pt-PT" dirty="0"/>
              <a:t> in Java</a:t>
            </a:r>
          </a:p>
          <a:p>
            <a:r>
              <a:rPr lang="pt-PT" dirty="0" err="1"/>
              <a:t>Object-oriented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programmers</a:t>
            </a:r>
            <a:endParaRPr lang="pt-PT" dirty="0"/>
          </a:p>
          <a:p>
            <a:r>
              <a:rPr lang="pt-PT" dirty="0" err="1"/>
              <a:t>Junit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suite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approximately</a:t>
            </a:r>
            <a:r>
              <a:rPr lang="pt-PT" dirty="0"/>
              <a:t> 90% </a:t>
            </a:r>
            <a:r>
              <a:rPr lang="pt-PT" dirty="0" err="1"/>
              <a:t>coverage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39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50" y="2180969"/>
            <a:ext cx="6441899" cy="3491411"/>
          </a:xfrm>
        </p:spPr>
      </p:pic>
    </p:spTree>
    <p:extLst>
      <p:ext uri="{BB962C8B-B14F-4D97-AF65-F5344CB8AC3E}">
        <p14:creationId xmlns:p14="http://schemas.microsoft.com/office/powerpoint/2010/main" val="9062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developed</a:t>
            </a:r>
            <a:r>
              <a:rPr lang="pt-PT" dirty="0"/>
              <a:t> in a </a:t>
            </a:r>
            <a:r>
              <a:rPr lang="pt-PT" dirty="0" err="1"/>
              <a:t>very</a:t>
            </a:r>
            <a:r>
              <a:rPr lang="pt-PT" dirty="0"/>
              <a:t> modular </a:t>
            </a:r>
            <a:r>
              <a:rPr lang="pt-PT" dirty="0" err="1"/>
              <a:t>function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kept</a:t>
            </a:r>
            <a:r>
              <a:rPr lang="pt-PT" dirty="0"/>
              <a:t> </a:t>
            </a:r>
            <a:r>
              <a:rPr lang="pt-PT" dirty="0" err="1"/>
              <a:t>sound</a:t>
            </a:r>
            <a:r>
              <a:rPr lang="pt-PT" dirty="0"/>
              <a:t> </a:t>
            </a:r>
            <a:r>
              <a:rPr lang="pt-PT" dirty="0" err="1"/>
              <a:t>due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simplicity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linear </a:t>
            </a:r>
            <a:r>
              <a:rPr lang="pt-PT" dirty="0" err="1"/>
              <a:t>algebra</a:t>
            </a:r>
            <a:r>
              <a:rPr lang="pt-PT" dirty="0"/>
              <a:t> </a:t>
            </a:r>
            <a:r>
              <a:rPr lang="pt-PT" dirty="0" err="1"/>
              <a:t>functions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suite</a:t>
            </a:r>
          </a:p>
          <a:p>
            <a:r>
              <a:rPr lang="pt-PT" dirty="0" err="1"/>
              <a:t>Easy</a:t>
            </a:r>
            <a:r>
              <a:rPr lang="pt-PT" dirty="0"/>
              <a:t> to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existing</a:t>
            </a:r>
            <a:r>
              <a:rPr lang="pt-PT" dirty="0"/>
              <a:t> </a:t>
            </a:r>
            <a:r>
              <a:rPr lang="pt-PT" dirty="0" err="1"/>
              <a:t>projects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  <a:p>
            <a:r>
              <a:rPr lang="pt-PT" dirty="0" err="1"/>
              <a:t>Test</a:t>
            </a:r>
            <a:r>
              <a:rPr lang="pt-PT" dirty="0"/>
              <a:t> suite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extended</a:t>
            </a:r>
            <a:r>
              <a:rPr lang="pt-PT" dirty="0"/>
              <a:t> to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coverage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7750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Contribution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Emanuel Barros: 23%</a:t>
            </a:r>
          </a:p>
          <a:p>
            <a:r>
              <a:rPr lang="pt-PT" dirty="0"/>
              <a:t>Ricardo Ferreira da Silva: 23%</a:t>
            </a:r>
          </a:p>
          <a:p>
            <a:r>
              <a:rPr lang="pt-PT" dirty="0"/>
              <a:t>Rui Andrade: 30%</a:t>
            </a:r>
          </a:p>
          <a:p>
            <a:r>
              <a:rPr lang="pt-PT" dirty="0"/>
              <a:t>Vanda Azevedo: 23%</a:t>
            </a:r>
          </a:p>
        </p:txBody>
      </p:sp>
    </p:spTree>
    <p:extLst>
      <p:ext uri="{BB962C8B-B14F-4D97-AF65-F5344CB8AC3E}">
        <p14:creationId xmlns:p14="http://schemas.microsoft.com/office/powerpoint/2010/main" val="235365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 cases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78" y="1012073"/>
            <a:ext cx="3837122" cy="5127583"/>
          </a:xfrm>
        </p:spPr>
      </p:pic>
    </p:spTree>
    <p:extLst>
      <p:ext uri="{BB962C8B-B14F-4D97-AF65-F5344CB8AC3E}">
        <p14:creationId xmlns:p14="http://schemas.microsoft.com/office/powerpoint/2010/main" val="284226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end-users</a:t>
            </a:r>
            <a:r>
              <a:rPr lang="pt-PT" dirty="0"/>
              <a:t> – </a:t>
            </a:r>
            <a:r>
              <a:rPr lang="pt-PT" dirty="0" err="1"/>
              <a:t>developers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classes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developers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classes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to </a:t>
            </a:r>
            <a:r>
              <a:rPr lang="pt-PT" dirty="0" err="1"/>
              <a:t>describe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Matrix</a:t>
            </a:r>
            <a:endParaRPr lang="pt-PT" dirty="0"/>
          </a:p>
          <a:p>
            <a:pPr lvl="1"/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Solvers</a:t>
            </a:r>
            <a:endParaRPr lang="pt-PT" dirty="0"/>
          </a:p>
          <a:p>
            <a:pPr lvl="1"/>
            <a:r>
              <a:rPr lang="pt-P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567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483794"/>
            <a:ext cx="10247086" cy="53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https://raw.githubusercontent.com/randrade23/la4j/master/ArchSW-docs/uml/class_diagrams/matrix.png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35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Vector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https://raw.githubusercontent.com/randrade23/la4j/master/ArchSW-docs/uml/class_diagrams/vector.png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Solvers</a:t>
            </a:r>
            <a:r>
              <a:rPr lang="pt-PT" dirty="0"/>
              <a:t>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13546" cy="4623112"/>
          </a:xfrm>
        </p:spPr>
      </p:pic>
    </p:spTree>
    <p:extLst>
      <p:ext uri="{BB962C8B-B14F-4D97-AF65-F5344CB8AC3E}">
        <p14:creationId xmlns:p14="http://schemas.microsoft.com/office/powerpoint/2010/main" val="161051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Inverter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70" y="2109854"/>
            <a:ext cx="5286941" cy="3905919"/>
          </a:xfrm>
        </p:spPr>
      </p:pic>
    </p:spTree>
    <p:extLst>
      <p:ext uri="{BB962C8B-B14F-4D97-AF65-F5344CB8AC3E}">
        <p14:creationId xmlns:p14="http://schemas.microsoft.com/office/powerpoint/2010/main" val="188345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TM02836342[[fn=Ião]]</Template>
  <TotalTime>217</TotalTime>
  <Words>726</Words>
  <Application>Microsoft Office PowerPoint</Application>
  <PresentationFormat>Ecrã Panorâmico</PresentationFormat>
  <Paragraphs>96</Paragraphs>
  <Slides>22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La4j</vt:lpstr>
      <vt:lpstr>Description</vt:lpstr>
      <vt:lpstr>Use cases</vt:lpstr>
      <vt:lpstr>Logical View</vt:lpstr>
      <vt:lpstr>Logical View</vt:lpstr>
      <vt:lpstr>Logical View - Matrix</vt:lpstr>
      <vt:lpstr>Logical View - Vector</vt:lpstr>
      <vt:lpstr>Logical View – Solvers </vt:lpstr>
      <vt:lpstr>Logical View - Inverter</vt:lpstr>
      <vt:lpstr>Process View</vt:lpstr>
      <vt:lpstr>Process View – Creating a matrix and printing it</vt:lpstr>
      <vt:lpstr>Process View – Creating two matrixes, summing them and printing the sum</vt:lpstr>
      <vt:lpstr>Process View – Creating a vector</vt:lpstr>
      <vt:lpstr>Process View – Add two vectors and print the norm of the sum</vt:lpstr>
      <vt:lpstr>Process View – Solving an Ax=B system with Gaussian method</vt:lpstr>
      <vt:lpstr>Process View – Inverting a matrix with the Gauss-Jordan method</vt:lpstr>
      <vt:lpstr>Development View</vt:lpstr>
      <vt:lpstr>Development View</vt:lpstr>
      <vt:lpstr>Physical View</vt:lpstr>
      <vt:lpstr>Physical View</vt:lpstr>
      <vt:lpstr>Conclusions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La4j</dc:title>
  <dc:creator>Rui Andrade</dc:creator>
  <cp:lastModifiedBy>Rui Andrade</cp:lastModifiedBy>
  <cp:revision>20</cp:revision>
  <dcterms:created xsi:type="dcterms:W3CDTF">2016-05-21T11:19:16Z</dcterms:created>
  <dcterms:modified xsi:type="dcterms:W3CDTF">2016-05-25T16:12:55Z</dcterms:modified>
</cp:coreProperties>
</file>