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4280" r:id="rId3"/>
  </p:sldMasterIdLst>
  <p:notesMasterIdLst>
    <p:notesMasterId r:id="rId11"/>
  </p:notesMasterIdLst>
  <p:handoutMasterIdLst>
    <p:handoutMasterId r:id="rId12"/>
  </p:handoutMasterIdLst>
  <p:sldIdLst>
    <p:sldId id="617" r:id="rId4"/>
    <p:sldId id="870" r:id="rId5"/>
    <p:sldId id="871" r:id="rId6"/>
    <p:sldId id="874" r:id="rId7"/>
    <p:sldId id="875" r:id="rId8"/>
    <p:sldId id="872" r:id="rId9"/>
    <p:sldId id="873" r:id="rId10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6DA530-C426-4E26-A8BA-6036775B07EA}">
          <p14:sldIdLst>
            <p14:sldId id="617"/>
            <p14:sldId id="870"/>
            <p14:sldId id="871"/>
            <p14:sldId id="874"/>
            <p14:sldId id="875"/>
            <p14:sldId id="872"/>
            <p14:sldId id="873"/>
          </p14:sldIdLst>
        </p14:section>
        <p14:section name="Untitled Section" id="{0E14BDDE-6B3C-4DD2-888C-7BE2C2FB214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3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3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mccaull" initials="c" lastIdx="2" clrIdx="0"/>
  <p:cmAuthor id="1" name="JASON MORGAN" initials="J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99"/>
    <a:srgbClr val="AFD1DD"/>
    <a:srgbClr val="C0C0C0"/>
    <a:srgbClr val="808080"/>
    <a:srgbClr val="FFE18B"/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857" autoAdjust="0"/>
  </p:normalViewPr>
  <p:slideViewPr>
    <p:cSldViewPr snapToGrid="0">
      <p:cViewPr varScale="1">
        <p:scale>
          <a:sx n="64" d="100"/>
          <a:sy n="64" d="100"/>
        </p:scale>
        <p:origin x="-294" y="-90"/>
      </p:cViewPr>
      <p:guideLst>
        <p:guide orient="horz" pos="2366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724" y="-96"/>
      </p:cViewPr>
      <p:guideLst>
        <p:guide orient="horz" pos="2933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5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323850"/>
            <a:ext cx="4273550" cy="3205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6028" y="3915354"/>
            <a:ext cx="6456926" cy="504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11" tIns="46655" rIns="93311" bIns="46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54755" y="9131057"/>
            <a:ext cx="866755" cy="17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11" tIns="46655" rIns="93311" bIns="46655" numCol="1" anchor="b" anchorCtr="0" compatLnSpc="1">
            <a:prstTxWarp prst="textNoShape">
              <a:avLst/>
            </a:prstTxWarp>
          </a:bodyPr>
          <a:lstStyle>
            <a:lvl1pPr algn="r" defTabSz="931670">
              <a:defRPr>
                <a:latin typeface="Arial" charset="0"/>
              </a:defRPr>
            </a:lvl1pPr>
          </a:lstStyle>
          <a:p>
            <a:pPr>
              <a:defRPr/>
            </a:pPr>
            <a:fld id="{0DA97507-029C-4B00-88D6-96655BF7C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6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91BC9-E023-4DFA-986A-2C256B9413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14363"/>
            <a:ext cx="4654550" cy="349091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46" y="4422459"/>
            <a:ext cx="5617208" cy="418877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9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Representational state transfer http://en.wikipedia.org/wiki/Representational_state_transfer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97507-029C-4B00-88D6-96655BF7C8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190500"/>
            <a:ext cx="2174875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90500"/>
            <a:ext cx="6372225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190500"/>
            <a:ext cx="2174875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90500"/>
            <a:ext cx="6372225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7413"/>
            <a:ext cx="6248400" cy="1020762"/>
          </a:xfrm>
          <a:effectLst>
            <a:outerShdw dist="17961" dir="2700000" algn="ctr" rotWithShape="0">
              <a:schemeClr val="bg2"/>
            </a:outerShdw>
          </a:effectLst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195" name="Picture 3" descr="to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175" y="6724650"/>
            <a:ext cx="914082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196" name="Picture 4" descr="adtran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200025" y="279400"/>
            <a:ext cx="1309688" cy="371475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0" y="2514600"/>
            <a:ext cx="6248400" cy="817563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39301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 dirty="0">
                <a:solidFill>
                  <a:schemeClr val="accent2"/>
                </a:solidFill>
              </a:rPr>
              <a:t>® </a:t>
            </a:r>
            <a:r>
              <a:rPr lang="en-US" sz="600" b="0" dirty="0" smtClean="0">
                <a:solidFill>
                  <a:schemeClr val="accent2"/>
                </a:solidFill>
              </a:rPr>
              <a:t>ADTRAN, </a:t>
            </a:r>
            <a:r>
              <a:rPr lang="en-US" sz="600" b="0" dirty="0">
                <a:solidFill>
                  <a:schemeClr val="accent2"/>
                </a:solidFill>
              </a:rPr>
              <a:t>Inc. </a:t>
            </a:r>
            <a:r>
              <a:rPr lang="en-US" sz="600" b="0" dirty="0" smtClean="0">
                <a:solidFill>
                  <a:schemeClr val="accent2"/>
                </a:solidFill>
              </a:rPr>
              <a:t>2012 All </a:t>
            </a:r>
            <a:r>
              <a:rPr lang="en-US" sz="600" b="0" dirty="0">
                <a:solidFill>
                  <a:schemeClr val="accent2"/>
                </a:solidFill>
              </a:rPr>
              <a:t>rights reserved</a:t>
            </a:r>
          </a:p>
        </p:txBody>
      </p:sp>
      <p:pic>
        <p:nvPicPr>
          <p:cNvPr id="8199" name="Picture 7" descr="to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175" y="0"/>
            <a:ext cx="9140825" cy="2362200"/>
          </a:xfrm>
          <a:prstGeom prst="rect">
            <a:avLst/>
          </a:prstGeom>
          <a:noFill/>
        </p:spPr>
      </p:pic>
      <p:pic>
        <p:nvPicPr>
          <p:cNvPr id="8200" name="Picture 8" descr="adtran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214313" y="304800"/>
            <a:ext cx="1309687" cy="371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3438" y="182563"/>
            <a:ext cx="6765925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624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462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578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99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089025"/>
            <a:ext cx="2101850" cy="5540375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9025"/>
            <a:ext cx="6157913" cy="5540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647700"/>
            <a:ext cx="86995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fld id="{0AF71A68-11D6-4F59-AA3A-6462791CF89A}" type="slidenum">
              <a:rPr lang="en-US" sz="700">
                <a:solidFill>
                  <a:schemeClr val="tx2"/>
                </a:solidFill>
              </a:rPr>
              <a:pPr algn="r">
                <a:defRPr/>
              </a:pPr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2906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®</a:t>
            </a:r>
            <a:r>
              <a:rPr lang="en-US" sz="600">
                <a:solidFill>
                  <a:schemeClr val="tx2"/>
                </a:solidFill>
              </a:rPr>
              <a:t> Adtran, Inc. 2007 All rights reserved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90500"/>
            <a:ext cx="7610475" cy="19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9" descr="ADTRAN-Logo-w_R_b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144463"/>
            <a:ext cx="8858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0" y="7938"/>
            <a:ext cx="914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9pPr>
    </p:titleStyle>
    <p:bodyStyle>
      <a:lvl1pPr marL="176213" indent="-17621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2pPr>
      <a:lvl3pPr marL="800100" indent="-16668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3pPr>
      <a:lvl4pPr marL="1090613" indent="-1143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5pPr>
      <a:lvl6pPr marL="19431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6pPr>
      <a:lvl7pPr marL="24003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7pPr>
      <a:lvl8pPr marL="28575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8pPr>
      <a:lvl9pPr marL="33147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647700"/>
            <a:ext cx="86995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fld id="{60221193-6C24-414E-B0F3-972339649A03}" type="slidenum">
              <a:rPr lang="en-US" sz="700">
                <a:solidFill>
                  <a:schemeClr val="tx2"/>
                </a:solidFill>
              </a:rPr>
              <a:pPr algn="r">
                <a:defRPr/>
              </a:pPr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black">
          <a:xfrm>
            <a:off x="57150" y="6759575"/>
            <a:ext cx="12906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®</a:t>
            </a:r>
            <a:r>
              <a:rPr lang="en-US" sz="600">
                <a:solidFill>
                  <a:schemeClr val="tx2"/>
                </a:solidFill>
              </a:rPr>
              <a:t> Adtran, Inc. 2007 All rights reserved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90500"/>
            <a:ext cx="6443663" cy="19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 descr="ADTRAN-Logo-w_R_b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144463"/>
            <a:ext cx="8858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0" y="7938"/>
            <a:ext cx="914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3080" name="Picture 8" descr="AT&amp;T_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26288" y="117475"/>
            <a:ext cx="6635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9pPr>
    </p:titleStyle>
    <p:bodyStyle>
      <a:lvl1pPr marL="176213" indent="-17621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2pPr>
      <a:lvl3pPr marL="800100" indent="-16668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3pPr>
      <a:lvl4pPr marL="1090613" indent="-1143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5pPr>
      <a:lvl6pPr marL="19431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6pPr>
      <a:lvl7pPr marL="24003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7pPr>
      <a:lvl8pPr marL="28575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8pPr>
      <a:lvl9pPr marL="33147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171" name="Picture 3" descr="top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3175" y="0"/>
            <a:ext cx="9140825" cy="914400"/>
          </a:xfrm>
          <a:prstGeom prst="rect">
            <a:avLst/>
          </a:prstGeom>
          <a:noFill/>
        </p:spPr>
      </p:pic>
      <p:pic>
        <p:nvPicPr>
          <p:cNvPr id="7172" name="Picture 4" descr="top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-1588" y="6724650"/>
            <a:ext cx="9140826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/>
            <a:fld id="{2CC24C3B-49A8-4BFD-8DB9-8EA05BC1F4B1}" type="slidenum">
              <a:rPr lang="en-US" sz="700" b="0">
                <a:solidFill>
                  <a:schemeClr val="bg1"/>
                </a:solidFill>
              </a:rPr>
              <a:pPr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pic>
        <p:nvPicPr>
          <p:cNvPr id="7175" name="Picture 7" descr="adtran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200025" y="304800"/>
            <a:ext cx="1309688" cy="371475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103438" y="182563"/>
            <a:ext cx="6765925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black">
          <a:xfrm>
            <a:off x="1943100" y="6765925"/>
            <a:ext cx="20637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chemeClr val="accent2"/>
                </a:solidFill>
              </a:rPr>
              <a:t>Confidential information prepared solely for use by ADTRAN.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39301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 dirty="0">
                <a:solidFill>
                  <a:schemeClr val="accent2"/>
                </a:solidFill>
              </a:rPr>
              <a:t>® </a:t>
            </a:r>
            <a:r>
              <a:rPr lang="en-US" sz="600" b="0" dirty="0" smtClean="0">
                <a:solidFill>
                  <a:schemeClr val="accent2"/>
                </a:solidFill>
              </a:rPr>
              <a:t>ADTRAN, </a:t>
            </a:r>
            <a:r>
              <a:rPr lang="en-US" sz="600" b="0" dirty="0">
                <a:solidFill>
                  <a:schemeClr val="accent2"/>
                </a:solidFill>
              </a:rPr>
              <a:t>Inc. </a:t>
            </a:r>
            <a:r>
              <a:rPr lang="en-US" sz="600" b="0" dirty="0" smtClean="0">
                <a:solidFill>
                  <a:schemeClr val="accent2"/>
                </a:solidFill>
              </a:rPr>
              <a:t>2012 All </a:t>
            </a:r>
            <a:r>
              <a:rPr lang="en-US" sz="600" b="0" dirty="0">
                <a:solidFill>
                  <a:schemeClr val="accent2"/>
                </a:solidFill>
              </a:rPr>
              <a:t>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3838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Arial" pitchFamily="34" charset="0"/>
        <a:buChar char="–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2pPr>
      <a:lvl3pPr marL="922338" indent="-236538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3pPr>
      <a:lvl4pPr marL="1257300" indent="-220663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Arial" pitchFamily="34" charset="0"/>
        <a:buChar char="–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4pPr>
      <a:lvl5pPr marL="16573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5pPr>
      <a:lvl6pPr marL="21145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6pPr>
      <a:lvl7pPr marL="25717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7pPr>
      <a:lvl8pPr marL="30289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8pPr>
      <a:lvl9pPr marL="34861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6738" y="3171825"/>
            <a:ext cx="5895905" cy="1497013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HP ALM and REST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439267" y="5313281"/>
            <a:ext cx="3308810" cy="993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3200" kern="0" dirty="0" smtClean="0"/>
              <a:t> </a:t>
            </a:r>
            <a:br>
              <a:rPr lang="en-US" sz="3200" kern="0" dirty="0" smtClean="0"/>
            </a:br>
            <a:r>
              <a:rPr lang="en-US" sz="3200" kern="0" dirty="0" smtClean="0"/>
              <a:t> Mallikarjunarao K</a:t>
            </a:r>
            <a:endParaRPr lang="en-US" sz="4400" kern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567288" cy="4525963"/>
          </a:xfrm>
        </p:spPr>
        <p:txBody>
          <a:bodyPr/>
          <a:lstStyle/>
          <a:p>
            <a:r>
              <a:rPr lang="en-US" dirty="0" smtClean="0"/>
              <a:t>Missing Part</a:t>
            </a:r>
            <a:endParaRPr lang="en-US" dirty="0" smtClean="0"/>
          </a:p>
          <a:p>
            <a:pPr lvl="1"/>
            <a:r>
              <a:rPr lang="en-US" dirty="0" smtClean="0"/>
              <a:t>Even </a:t>
            </a:r>
            <a:r>
              <a:rPr lang="en-US" dirty="0" smtClean="0"/>
              <a:t>though we have been updating actual/expected results in HP ALM we don’t have logs for Manual </a:t>
            </a:r>
            <a:r>
              <a:rPr lang="en-US" dirty="0" smtClean="0"/>
              <a:t>Runs.</a:t>
            </a:r>
            <a:endParaRPr lang="en-US" dirty="0" smtClean="0"/>
          </a:p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smtClean="0"/>
              <a:t>actual design steps </a:t>
            </a:r>
            <a:r>
              <a:rPr lang="en-US" dirty="0" smtClean="0"/>
              <a:t>information into </a:t>
            </a:r>
            <a:r>
              <a:rPr lang="en-US" dirty="0" smtClean="0"/>
              <a:t>html report format.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07" y="1464176"/>
            <a:ext cx="4038600" cy="3991561"/>
          </a:xfrm>
        </p:spPr>
      </p:pic>
    </p:spTree>
    <p:extLst>
      <p:ext uri="{BB962C8B-B14F-4D97-AF65-F5344CB8AC3E}">
        <p14:creationId xmlns:p14="http://schemas.microsoft.com/office/powerpoint/2010/main" val="16046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ALM and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http://172.20.14.21/</a:t>
            </a:r>
            <a:endParaRPr lang="en-IN" dirty="0" smtClean="0"/>
          </a:p>
          <a:p>
            <a:r>
              <a:rPr lang="en-US" dirty="0" smtClean="0"/>
              <a:t>5 simple steps to accomplish this task.</a:t>
            </a:r>
          </a:p>
          <a:p>
            <a:pPr lvl="1"/>
            <a:r>
              <a:rPr lang="en-US" dirty="0" smtClean="0"/>
              <a:t>Login into HP ALM</a:t>
            </a:r>
          </a:p>
          <a:p>
            <a:pPr lvl="1"/>
            <a:r>
              <a:rPr lang="en-US" dirty="0" smtClean="0"/>
              <a:t>Provide testset path</a:t>
            </a:r>
          </a:p>
          <a:p>
            <a:pPr lvl="1"/>
            <a:r>
              <a:rPr lang="en-US" dirty="0" smtClean="0"/>
              <a:t>Fetch testcase from testset.</a:t>
            </a:r>
          </a:p>
          <a:p>
            <a:pPr lvl="1"/>
            <a:r>
              <a:rPr lang="en-US" dirty="0" smtClean="0"/>
              <a:t>Enter design steps. </a:t>
            </a:r>
            <a:r>
              <a:rPr lang="en-US" dirty="0"/>
              <a:t>c</a:t>
            </a:r>
            <a:r>
              <a:rPr lang="en-US" dirty="0" smtClean="0"/>
              <a:t>onvert design steps into log using parse button.</a:t>
            </a:r>
          </a:p>
          <a:p>
            <a:pPr lvl="1"/>
            <a:r>
              <a:rPr lang="en-US" dirty="0" smtClean="0"/>
              <a:t>Update test status and upload attachment to test instance.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26"/>
          <a:stretch/>
        </p:blipFill>
        <p:spPr bwMode="auto">
          <a:xfrm>
            <a:off x="4553931" y="939748"/>
            <a:ext cx="4590069" cy="5785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Format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1106"/>
            <a:ext cx="8229600" cy="4457700"/>
          </a:xfrm>
        </p:spPr>
      </p:pic>
    </p:spTree>
    <p:extLst>
      <p:ext uri="{BB962C8B-B14F-4D97-AF65-F5344CB8AC3E}">
        <p14:creationId xmlns:p14="http://schemas.microsoft.com/office/powerpoint/2010/main" val="15460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test reporters to any given test instance using REST interface</a:t>
            </a:r>
          </a:p>
          <a:p>
            <a:r>
              <a:rPr lang="en-US" dirty="0" smtClean="0"/>
              <a:t>From HP ALM copy and paste single test set doesn’t copy your reporter to destination, so this tool could </a:t>
            </a:r>
            <a:r>
              <a:rPr lang="en-US" smtClean="0"/>
              <a:t>do this.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8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Required Tools</a:t>
            </a:r>
          </a:p>
          <a:p>
            <a:pPr lvl="1"/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12" y="161272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 descr="data:image/jpeg;base64,/9j/4AAQSkZJRgABAQAAAQABAAD/2wCEAAkGBxQQEhUUDRQOFhUXFRwaFRcUFBAUGBcYFhoXGBUXFxQYHigiGBolGxQUITEhJikrMC4uGh8zODMsNygtLisBCgoKDg0OGxAQGiwkICQsLCwsLCwsLCwsLywsLCwvLCwsLCwsLCwsLCwsLCwsLCwsLCwsLCwsLCwsLCwsLCwsLP/AABEIAOwA1gMBEQACEQEDEQH/xAAcAAEAAQUBAQAAAAAAAAAAAAAABQEDBAYHAgj/xABKEAACAQICBQUMBwUGBwEAAAABAgMAEQQSBQYTITEHQVFxshQVIjIzYXJzgZGS0TQ1QlOCobEjQ1JUwiQldIOzwRYXJmJjotLw/8QAGgEBAAMBAQEAAAAAAAAAAAAAAAECAwQFBv/EADQRAQACAgADBQYEBgMBAAAAAAABAgMRBCExBRIzQVETMmFxgcEikaGxFCM0UtHwYuHxQv/aAAwDAQACEQMRAD8A7jQKCM2jTk5WZYgbAruaS3E3+yvVvNQHeqHnijPnYZj7zQO9UH3MPwLQO9UH3MPwLQO9UH3MPwLQO9UH3MPwLQO9UH3MPwLQU71Qfcw/AtA71Qfcw/AtA71Qfcw/AtA71Qfcw/AtA71Qfcw/AtA71Qfcw/AtBTvVB9zD8C0DvVB9zD8C0DvVB9zD8C0DvVB9zD8C0DvVB9zD8C0DvVB9zD8C0FO9UH3MPwLQO9qDyQMZ6Yzl944H2igyMDimLGOa2cC4I3B1/iA5j0ipGdQKBQKDD0w5WF8u4kWB6M3g3/Og9xoFAVeAFh1CqitAoFAoFAoKUCgUCgUFKBQKBQKBQUoFAoMXGGzRMOIkA9j+CR+Y91TAlakKBQKDB035Fute2tBeNVFKCL1qxTRYPEyREq6QOykczKpIPvqLTqsy24esWy1rPSZhpnI/rBiMYMR3ZK0mUrlvl3XvfgPNWeK0zvbt7RwY8U17kadHrV5i3iGsjEcQpI9gNE16w5ZyUaz4rF4yWPFTPIiwsQCF3EOgB3DoJrDFeZnm9ftDh8ePFFqRqd/Zi8p2tONwuOMeEmkRNmhyqFIub35qjJe0W5LcDw2HJi3eOe2pHXzSf8xN8K/Kqe0u7f4Lh/7YUXX7SR4YmU9Sp8qj2lieC4eP/lU696T/AJif4V+VT7S5/BcN/bDrWt+lpodECeJ2WXJEc4te7Wzcem9b3mYpt43DYqW4nuTHLm0TUDXrFy4+GPFzs8chKENlAuQcp3D+ID31ljyTNtS9HjOCxVwzakamHba6XgFByDlS1zxOHxmxwczIqRrnC5Tdm377joy++ufLeYnUPa4DhMd8XevG9y3fk20lLicBHLiXLuWe7G19zEDhWuOZmu5cHG464801rGoadrjrRiodLpBDM6xF4QUAW1mIzc3Pes73mL6dvDcPitw03mOfN1it3jlAoMXSHCP10fbFTAlqkKBQKDB035Fute2tBrms2v8AgsBcTTK0n3cXht7bbl9prow8Hly+7HL1lWbRDk2snLBi8SSmAUQIdwIGeU/i4DqA9tevh7Mx055Of7KTefJvegxN/wAOyd17XamDEFtrmz+E0hUnNv4EV4/aPd9rbudNeXydfB+NT5x+6L5BvFxXWn9Vefg83pdrdaus1u8dZxfiP6DfoaSmvWHF+RH6fP6hv9SOubD70vd7U8Gvz+0u1NEp3sqk+cA10vC3KJ1pgTuPE2VPIv8AZX+E1W3SW2C0+1rz84c35CIwzYvMFPgxcQDzydNY4PN6na0zEU+v2dc7nT+CP4V+VdDxe9Pq1LlZ+rJbfxJ2hWeX3XZ2f/UR9XEsNEcOuFxS33yn3xMp/RhXNHLUvftPfm2P4fu+moJg6qy8GUEe0XrtfKTGp0936aIfNuszHF4jG4r7KygD8TFUHwoa47c5mX1ODWOlMfwdg5I/qyL0n7Rroxe68TtHx5+jQdffr2P1kH6rWV/Eejwf9HPyl3A10vAKDmvK9rXidGyYR8GwAYS51ZQyNl2eXMPa3AivU7P4bHni0X+H3UvMww9C8r+HxGzXHIYHEqEsLvHYMLm/FanN2XkrzpO4/Ui8ebreBxsc6B8PJHIh4MjBgfaK861bVnVo0uyKqFBzzWflewOEuuHJxMg5o/EB88h3H2Xr0MPZ2W/O3KFJvEOUad1/0lpZjHFnWM7tlh1POd2Z+J325wK9SnCcPgjvW/OVJtMpfVvkaxE1n0i4hU7yikPIesjcv51hm7UpXljjf7Jinq6rq5qRgsBvw0K5+eSTw3PtPi9QtXk5uLy5fenl6NIrEMnXU/3fi/8ADydk1yX92XRwvj0+cOf8hDALirkcU/qrLB5vR7W61dX2g6V94rd5GpWsVIMj7x4jc46DRNYncONciX0+f1Df6kdc2H3pe52p4Nfn9pdsrpeCitafoeJ9Q/ZNRbpLXB4tfnDm3IN42L9GL9ZKwweb1u1+lPr9nXa6HiNP5Wvqyb0k7QrPL7rt7P8AHj6uZtgNpoBZAN8WLY+xwqn8yKx1/Let39cZ3fWrq3JxpDujR2HY8VUo3XGSv6AH21vjndYeNxtO5ntH1/NIa1aQ7mwc8v8ADE1usiy/mRVrTqJlnw9O/lrX4uLw4HJoKWY8ZcWm/wAyZh+t65tfy9vdm++MivpDpnJJ9WRek/aNbYvdeV2j48/RoOvv17H6yD9VrLJ4j0eD/o5+Uu3mul4ClBjY/ARYhCmIjjkU8VdQw/Or0vak7rOhzPWvkfw72bR7tCzMqhGJeO7G3E+EOPnr08Pal68skb/dSaR5NDxOhNLaCcugnjUfvITtIm85G8c32gK9KMvDcTGp1Pz6qamG56rcuB3JpWK//lhH5tGf9j7K48/ZXnin6StF/V1fQesuFxqZ8HPE45xezL5mRrFfaK8rJgyY51aNLxMS+W9P6q4vR7f22B1F/G8aNt/8ann6wa+nxcRjyx+CWMxMOiarcp+Djg2EuFTDHwfDgW6GzKSWHjcx6a8ziuz8tp71bd75/wC6Xi0Ov6N0pDikz4WWORTzowPv6K8e+O1J1aNNNsuqCF10+gYv/Dydk1W/uy6OF8enzj93zzoXROKxGbuKOZ8ts2zJFr8L765K1tPR9Lly4qa9pMJP/hTSn3GM95+dT3Lsf4nhvWFG1V0mASYMZa2/eeHvp3Ln8Tw3rCf5Dx/bZr/y57cdXwe85+1fBj5/aXba6XgIvWn6HifUP2TUW6S1weLX5w5tyDeNi/Ri/WSsMHm9btfpT6/Z12uh4jT+Vn6sm9JO0Kzy+67ez/HhruomA7p0FiIudjLl9IBWX8wKpjjeOYdXF37nGVt8nvkOx94Z4Sd6OHA8zCx/NanBPLSO1aavW3qz+WnH7PAiMcZZVHsTwj+YWpzT+HTPsum83e9IReuWj+5tAQREWIMRb0mzM35sareNY9NeGyd/jbW+bYuSX6si9J+0avi91zdo+PP0aFr59eR+sg/VayyeI9Hg/wCjn5S7cTXS8BSgUGNjv3fro+2KkZ2k8fDAhfFPEiW3mQqBb28avSlrTqscx898pemdDzlu9sD7Y/vo7xRE33nZnxuuwr6Dg8XE18SeXp1llaY8mnaE0Hi8Tc4GHEPYbzGGt1Zv9q68uXFTleYViJfXk8KupWRVZTxDAEHrBr5OJmOcN3M9duSXByo0uEBw8m7cm+MkkDeh4cea1ehh7Sy05W5x+qk0hzDSmp+k9DvtItrlU32uGZiN38QG8dRFq9OnFcPxEd2fylTUwn9WuWeaOy6SjEw+8jyo/tXxWPurnz9lVtzxzr4eSYv6uk6W0zFjdE4ifDFjG+HltmBU+CGVgR5iDXh8Ritim1LdYdnCTvNT5x+7UeQnxcV1p/VXNg83o9rdaur1u8daxXiP6DfoaJr1hxnkU+nT+ob/AFI65sPvS93tTwa/P7S7VXS8FF60/Q8T6h+yai3SWuDxa/OHN+QfxsX6MX6yVhg83rdr9KfX7Ot10PEahysfVk3pJ2hWeX3Xb2f48fVh8jP1dv8Avn/RajD7rTtPx/pDWNR27i05NhzuVzIoHn8on5A++qU/Dk06+Kj2vCVv6a/wzOUhu69KYPCDeFylhzeGbn/1X86nJzvEM+C/l8PfInOWMW0aQPvo/wCqr5vdc/Znj/SWTyS/VkXpP2jTF7qvaPjz9Gha+fXkfrIP1WssniPR4P8Ao5+Uu2mup4BQROsOsmGwCB8ZIEvfKLEs1rXyqN54j31rhwZMs6pG0TMQ5PrRyxvL4OjotmAwIklszXU3BCC4HtvXr4eyojnknfwhSb+iB0fqvpXTbiSTbMpPlcQzKg9EdHoiuq2fh+GjUflCupl1DVfkZwmHs2OJxMg32N1jB9AeMOuvMzdp5L8qco/VeKQ6RhcMkShIURFHBUUKB1AV502m07lddqBgac8i3WvaWgGqjUdZeTrA467NGIpD+8hAQ36WXg3tFdmDjs2LlE7j0lWaxKydBd79Cz4bOHyQT2a2W4cu43dPhWrDjM3trWvrW4+zo4ONZqfOP3a5yFeLietP6q48Hm9LtbrV1at3jrWK8R/Rb9DSU16w41yK/TpvUN/qR1zYfee72p4Nfn9pdqrpeCi9aPoeJ9S/ZNRbpLXB4tfnDm/IR42L9GL9ZKwweb1u1+lPr9nW66HiNQ5WPqyX0k7QqmX3Xb2f48fVicjP1d/nP+i1XD7rTtPx/pDWeUJO5NM4fEruD7NifOhyP/65apk5XiXVwc+04W1PTbJ1TtjdO4jE8UjzFT7BEn5ZjU0/FkmVeI/lcHWnnP8A6nuWT6uPrk/qq+b3XN2Z4/0lkck31bF6T9o0xe6r2j48/Roevf15H6yD9VrLJ4j0eD/o5+Uu2Gup4BQaHylaky6Vkw2yeONIxJtGa5Iz7O2VRxPgnnFehwXF14ettxuZ1r9VbV296G5OMFgtm2TbSbWPw5bN9ocE4CqZuPzZeW9R8CKxDpQFuFcaytAoFBgac8i3WvaWgoaqFBDa5/QMX/h5Oyarf3Zb8L49PnDQuQo+DietP6qyweb0e1utXVa3eOtYo+A/oN+homvWHGuRU/26b1Df6kdc2H3nu9qeDX5/aXaq6ngovWg/2PE+pfsmq26S2weLX5w5vyE+Ni/Ri/WSsMHm9TtfpT6/Z1uul4rUOVg/3ZL6SdoVnl913dnePH1YnI19X/5z/otVw+6v2n4/0hhctuBzYaKYcY5LE+Zx8wKjPHLa/ZV9ZJr6wpyJ4DLhpZjxkkyg+ZB8yaYI5bT2rk3kivpDP5Y/q4+uT+qrZvdZdmeP9JZHJMf7ti9J+0aYvdV7R8efo5vyqTmPSjOhsyiNlO7cQAQfeKxy++9Xs+Inh9T8WH/zF0j/ADB+CL/5qPa39Wn8Bw/9v6yf8xNI/wAwfgi/+ae1v6n8Bw/9v6y7ByfaTkxWBjlxDZ3YtdrAXsxA3DdzV045ma7l4XG464801rGoTeM/d+uj7Yq7lTlSFAoFBgac8g3WvaWg8moFKCjC4sbEc4O+oHmKFV8RUX0QB+lEzMz1e6lClBbjgRTdFRT0hVH6VCZtM9ZXKlCjAHcbEeeg8RQqviKi345VA/SoTMzPVcqUPMiBhZgCOggEe40TEzHRSOMKLIFA6AAB7hUEzM9SRAwswBHQQCPcakiZjoRoFFlAA6AAB7hQmZnqSRhhZgpHQQCPcaETMdCNAosoAHQAAPcKEzM9XiTDIxuyRk9JVSfeRUEWmOkvHccf3cXwJ8qaT37esnccf3cXwJ8qaO/b1ldRAosoAHQAAPcKlEzvqs4v9366PtCiE7UhQKBQYGnPIN1r2loPBqBSgUCgUCgpQKBQKBQUoFAoFAoKUCgUCgUGPi/3fro+0KCeqQoFAoMDTvkG617S0Fo1AUCgUFKBQKBQKClAoFAoFBSgUCgUCgUFKCxiv3fro+0KCfqQoFAoMDTvkG617S0Fk1AUCgpQKBQKBQUoFAoFAoKUCgUCgUCgpQKCxieMfro+0KDYKkKBQKDA075B/wAPaWgsGoFKCK09p+PBhBIHZ5GyxIg3u3G2Y2VeskVtiw2yb10jqiZ0htYNI4pcI8sqLF+1h2aRyZ5CDKgYM48G5BtYXHnrLPFKx+CZn9PydPCVi2TVvSf2llYvT0wWeNodnMsBlj/aIwK8CbgbmU23VnNpWrhp+G29xvU8lvBawTZcNFsTJNLh9p5RQtlyAszW3XzA7hxNqiLTyjS18FN2t3tRE66K4bWtnWORsO6xNKImYul1kLFPFHFcwtf8qmL+ekW4WIma97nrf0/8NHYrElZzhxHKVxcoKyuy+ADuCNYgEefd1Vph7kzPfmWfERru69IZ2g9Yo8U7xhZI5owDJG4By34WdSVb2GtsuC2OItvcT0n/AHm54naYrBJQKClAoFAoFAoKUCgUFnE8Y/XR9oUGwVIUCgUEfp3yD/h7S0Fg1ApQWcXhUmUpMiOp4qyhgfYatW01ncToQeN1XUQtFhWdQ0sThHd3RNnIrkIGuVuF4cOqmbJbLHPr6tcF4x370+k/rGmTpDRDSztJmUK2GeG2+93YG/VurOa7na1MsVp3fjEsfQ2h5Y5YJJzF+ywzQkJm3+FGVYX4bo9489RWsxMbXy5qWraK75zv9/8AK2urz9zLDmTMMVtr77ZRNtbddt1O7y18U/xFfad/X/zr9NLsergZZExDyZXxDy2ikePMHO5XK2JHmBrXFecczMa/djmvF9fCIhL4HAxwLkgSNFHMigD8qWva87tO2TIqoUFKBQKBQKClAoFAoFBZxHGP10faFBsNSFAoFBH6e8g/4e0tBjmoFKBQY+LxqRKWlYKFtfzZiFXcN+8kCk8o2tWs2nULc+k0j2m0zKIwpZirZbNwyn7R6qja0Y7TrXm9RY9GleFSc6KrNu3WfNl3/hNN89InHMVi3lP2ZDG287uupUAaDF0fpJJ9pss37ORo3uLeGlr26Rv40Ec+tMOTOiYqQbSSM7OF3s0Ryve3AX4HnoMfBa64eWJpkTGCJYmkMjQOqFEF2s3ObA2HPQSmi9MxYnDriYWvEylrkWsFvmuOa1jQYWjdbMNiEgeFpCuIkaOK6EXZAxa45hZG30E5QULb7XFzwHP7qDAwumIpGyqxzF5EUEHwjDukI8wO69WvWaTET5xtMVmYm0dIe4dJxtsx4StIWCKysrHJfNu5hu/Sqbhecdo38HvR2OSdM8Vyt2G8WN1JU7usGkTtF6TSdSyGYDjYX4XqVFaClBan4x+uj7QoNiqQoFAoI/T3kH/D2loMU1AUEJrRh8XIi9wOq2P7VbhHdeiOQghD57e0VvgtiiZ9pHy/7hE78ms6SwkJwMyiDFQyLJEZdszl2O1UBjMGIkFiefd0Cq8Z3piN2iY8tf48nVwVtZeXpP7SuaxRArjoy0hSOLDlBtJN3Sb33+e/GuW3nHydOC0xNLeczbyedLzthnxhwxIK4bCqGzElVZ5FZs7X4KSbm9RblM6+CcURkrTv/wB1v2hl6PjeGcLIAsLwOZImxL4oyBbWkVCL85BtxzVfHExeNfuyzTW2KZ6zE9e7r6POicFiNsjaPWfDYbNd0xL5w6/+KA3MXvHVXo5L07sxkmLW+H3nzefHwW9XcFiXfGHD4oRL3bL4Oxjk3+Dc5ia4VmZydgjCzB2zMMXiQzWtmO1e5sOFzzUEZos/9Nt/gJew9BiYVjEraOTd3XsXiHACGZQMVbq2Uh/H56C1oZVRdHAWVV0piwOYADugCg3zTYmlhYaPliSXdZmswA5xz2J5jY9Va4ppF4nJG4RPwa/o2RMLtZMTBi1xKROxmmYzq4ABIjlBsoJy+DZeHDdXTeJyaito7szHKOX5x9+aI5POG0Ssc+jxLmziGQsQ7qDIQHbcDzszddcWe0Xzb/34OzDaYwXiPgxtGQiV9HPM0hbNiN5kkHisxUcf/wAN1YRG9b+LoyWmsZIr/wAfJYw0sjJhYUBKPJiWZRKYM7JIcqGQb+cm3Pakb5R817RWJveesRXy35ejPgtsZo8bG86rOBDFE7YiVGK3y7TcVINyCSLA8a6eF7/enuzEfNx8V3fwzEdY9Nb+KR1XwmLjZjiGYQFRsopXE0yH/ulA4W5rt11vntimI7vXzmOUfl/45I22OuVZan4x+uj7QoNjqQoFAoI/T3kH/D2loMQ1ApQKC3iYFlQpKqsjCzKwBBHQQaTG01tNZ3HVjLoqEKyiKLKyBGGUWZFFlUjnAFR3YX9rfe9/F6g0ZDGCEiiAKBCMosUW+VT0gXO7z01CJy3nnM/H6vGA0TBhyTh4okJFiVUA2HAX6PNwpFYjom+W9/enbNqWazhsKkebZKq5mLtlFszHix6SbUFMNhEiBESIoZixCiwLObsx85JuaDwmjolh2CxxiHKV2YAyZTuK5eg3O6gqMBFnR9nHnjUrG1hdFNrqp5huFBi4nV/CyoI5cPAyBy4VkBAdiSzAdJJO/wA9B70XobD4XN3JDFFmtmyKFvbhegysTAsilJAGU2uDwNiCPzAqa2ms7geMVgY5SplRGKHMhYAlT0g81VmIlat7V3qeq02ioCqKYosqNmQZR4LXJLL0G5NO7C3tb7md9VJdEwPHs3iiKBiwUqLBiSSw6DcneKd2OhGa8W70TO17B4SOFckCIi9CgAXPE+c+epiIjore9rzu07X6KlBam4x+uj7QoNkqQoFAoI/T3kH/AA9paDDNQKUGFpTS0WGAM7hcxsqgFmc9CIN7HzCtMeK1/dhEzpCaY1glXDPMsM0KrJEFMgUu6tIqv+yFyvgk2vv38BVc9Yxxytufg6OFpGTJ3Z9J/ZJQawREuJBLEUTaESqFvGPtixNx+Y3XrPvQTgtGtc9zrl6+jzgtYY5HRWSePaAmIyplEgAucpvuNt9jY2pFokvw9qxM7idddeSN0lrRmEXcyzgPiERZWjGzkGezhTx4A2JAvzVWb+jbHw2pnva5RM63zjlySraeiEUkpz2jcoy28LOrZcoXnJNrdNxVu9GtsPYW70V9eazidYRA7DGRTRID4M1s8RHSzLvj/EAPPXTXB343SYmfTz/7+jDaXilDqGQgqRcEG4IPAg1jMTE6lL1UBQKBQKBQUoFAoFAoLU3GP10faFBstSFAoFBH6e8g/wCHtLQYJqAoMLSmiosSAMQgbKbq1yrIelHG9T1Vpjy2pP4ZRMbQultCT9zvHDLJOdpE0azFbrs5FdgZeLCy84J66rntF45ViJ+Do4W1aZN2nlqf1hb0jombHNI0qCAdzPCgLK5LSFSWOXdlGQdd+asZrNm2PNTDERE7/FE+nRclwmIxTYdZ4hCsJLO2dXzNs2jAjA+z4ZNzbhwqdTOtoi+PHFprO9/53zYi6PxQgw+F2K2gljvLtFs0cTXBVeOYi1wfPxqup1EL+0xd+2TfWJ5a85e8Rgs+kciFTE2XETKLG0kV0QH0jlP+XUzH4v1RW+uH3PX3Y+U85/34pTFavid2bGSzSoT4MN8kQHQyr5T8RPUK6655pGqRET6+f/X0cGkvFGEUKgAUCwAAAAHAAVjMzM7lL1UBQKBQUoFAoFAoFBSgty+NH66PtCg2apCgUCgj9P8AkH/D2loMA1AUEbpXT2HwhUYuaOMsCVzX3gcT+dBj4bWzByhjFiIWCrmYgncCQoPDpYD20Eu8gUFmIAAuT5hvvQecNiFlRXiYMjqGVhwKsLgjzEGg9s1t5oMPRiQlTLhRHll8MugA2l/tE89IiIWte1tRM9GbRVj4PGJMueFlZbkXHC6khh7CCKCOxOtWDjVGkxEKq4LISTZgDYkbuFxQeYNbME6uyYmEqi5nIJsqk2BJtwuRQSfdsez2uddnlz57+DltfNfotQWcNpaGTZ7ORG2qlorHx1XxivmFBdxmNjhCmZ1UMwRb87N4qjzmgv0CgUCgpQKC3J40fro+0KDZ6kKBQKCP0/5B/wAPaWgjzUClBiaXAMEtwPJv2TQabOv/AE9HlsD3LBY257xWv076DLeWfC4gRNiJpllwc0n7QReBJFktkyqLLZzuN+AoI86RxTw4WRnxmybBxuzYNYXdZWUFmliILFOFgo6aDcdF4za4VJBIsmaG+0VSgY5d7ZD4u8HdzUGmx6QxUmGwcmbGGNsNmlODWBpRITuZo2Ukpa+5RxoNy1cxm2w8T7QS3Xe4Qx5iNxuh8U3G8dNBqWprY7uY9zDAbPbTW2m3zeVe98ptQX9XR/cZzAX7mmv12e9qBppAdCAECxghB84LR3oMMEnDnRhvcYgxH/C229+rZ/s71I86qjw9E2/lcR/tQbLrhhDKkAUE5cXCxsCdwbeerfUCeJoFBSgUCgUFuTxo/XR9oVI2igUCgUEfp/yD/h7S0EcagUoPE8YdWVuDAg9RFjQYLaFhOGGFytsVRUAzG+VLFRm4/ZFB7xWiopJFkcHMsbxg5iPAktnFunwRvoMB9VMPZMm3jyRCEGKWRC0S7lRyD4Vuk7956aCUwmDSKJYolCxquVVHMLWoIz/hbDhYhHtozFHs0aOV0bJxysw8YX6aCT0dgkw8axwLlRRuFyfaSd5N+c0HjRmjo8NHs4QQuZmsSTvdizbz5yaC3htERR4fuZAdllZbZiTle+YZuPOaCk+iInw4wzBtkFVbZjeyEFfC4/ZFBTvND3QcTl/bGLZFrnxAb2t07+NBgz6pYdlhX9uogVliMc0qMA3jAspuaDIw2gI40CB8UQJBJd55mbMvAZib5f8At4Gglr0FKBQKBQKC2/jR+uj7QqRtNAoFAoI/T/kH/D2loIw1AUFnF4tIlLzOiKOLOwUD2mrVrNp1WNiPi1gieOWWMSbOJSc7I6K1gSchYDMN3GtZwWi0VnrPkjaPwes2RymPMaMIom8BZCbupL3AvZQbb6wyWrF5iOnk6q8Pa2Otqx12l8XpmCJUZ5Fs4umUM5Ycbqqgki3PUTaIZ1w3tMxEdOqkmmoFiEpkXZsbKRc5j/CFAuW3Hda+6nejWyMN5t3dc2Do/WOOSSW7ps1kjSNrMCWkW+Vr8DfdvtUReJaX4a1axy56mZ+jOx+lkhzA7R2VQzJGjOwQmwbKOI3Hz7q0pXvW7u/zYTWYr3tcnrR2lYcQL4eRHtxANmU9DId6nzEVa+K9PehTbMrNJQKBQUoFSFQFAoFSKUHhvGj9dH2hQbVQKBQKCO0/9Hf8PaWgjDUBQRenNBx4vIZC6vGc0bobFG4Xsbq3UQa2xZrY966T1RMbRuPwuJMYgmdJVkljUOkeRhGpzybQDweCWuLeNwrWlsfe79Y1qJ5b8/LSOakkxgxmJdoJ3V441Ro0z3Khrpu4Dfx4Vw71aeTuisXxViLRGpnr+7E0VhJME0Ek8cjL3MYzs12jRMX2gXKu8i3g3H8IqIia6mWmS9csWrWfPfPlvlp4gwksbJiWhkyd1SyGIAF0SVbLJkHPcXIG8ZqiImOevNNr1tE44tz7sRvymY8v99F+LANiRjv2ckW0KNEXXKSyJ4MluY5lHGp1vak5Ix+z571vf1nou6vmeaGTFR7NZsQVy7QFlREGVdykEi+drX+1WmHuzPev0Z8Xqkxir0r+8szRuryxzd0TyPLPlK5yFRVU8QsaAC3nNzXRfPM17lY1H++bkiE3XOkoFSKUCoCgVIUFKBQKDw3jR+uTtCg2ugUCgUEdrB9Hf8PaWgizUClSFQF6DxHOreIyndfcQdx4GpmND1egUGLpPDJNGUnLBSReztGTv3DMpB39HPUTG41K+O80t3o/yvwxhFCoAFUAADgANwAorMzM7l7ogqRSgUCgUCgUFKBQKBQeD40Xrk7QoNsoFAoFBHawfR3/AA9paCKNBSghtZdLyYZFMMRfMbFzmyRj+JwgLEdQrbBirknnOvuiZ0wDjnGEmm7pjnZwFj2aqsaO5yIFAu3jML3PNWvcj2sV7utdd9eXNHkjsLhMRFi8THgXgjEeHgF5EaS5VGAUAMLDdvNc17Ta02nzWUwmkJsTi9HzBkQSYOV2TKSLgx5wDfp4G27f01UUg0/jmiws18JbES7IJkcZb57SF77/ACZ8G3PxoPGm8dM0csOKMTtDjcJZ0UoGWSWNhdSTYixHGgk9NaXlwkp2c0U5YkjDMp2oG7dG0YO70hz8RXZixVyV5xr/AJeX139vyVmdNlwspdFZlZCQCVa11J5jbnFclo1Oonay5UBQKBQKClAoFAoFAoPB8eL1ydoUG20CgUCgjtYPo8ns/JhQRBoFAoI3EaFiZ1ZVRDtFkfKqjaFAcme3GxIPsFa1zWiNTO+Wo+CNPcWjFWaaUFrzKqsN1gEBAt8VZJR+H1ZWPubZSyqcMjIDZDnR7ZlYEc9hvFuFBci1dRYcPEHe2HkEinwbsRn3N5vDNBTG6uJK0rM8g2ksMhtl3HDkMoHmNt9BKYfBxxszRpGrOczsqgFj0seJq1r2tERM9BeqoUCgUCgUFKBQKBQKClBT7cXrU7QoNtoFAoFBaxcAkRkbgykH2i1Bq8ZIukm513MP0YeY8aC5QUoFAoFAoFBSgUCgUCgpQKBQKBQKClAoMjREG1lDfZjNyeYvawA6gb+6g2WgUCgUCgw9I6PSUXa4YDcymzDzX5x5jQaJpDSskTlVykA8WG/8rUGN3/l6I/cfnQO/8vRH7j86B3/l6I/cfnQO/wDL0R+4/Ogd/wCXoj9x+dA7/SdEfuPzoKd/pOiP3H50Dv8ASdEfuPzoHf6Toj9x+dA7/SdEfuPzoHf6Toj9x+dA7/SdEfuPzoHf6Toj9x+dA7/SdEfuPzoHf6Toj9x+dA7/AEnRH7j86B3+k6I/cfnQO/0nRH7j86Cc1dBxRO1LADmTwb9Z4/nQbjBCqKFQAAcAKC5QKB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14" y="1739442"/>
            <a:ext cx="20383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46" y="4300685"/>
            <a:ext cx="1485016" cy="148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300685"/>
            <a:ext cx="2838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https://encrypted-tbn1.gstatic.com/images?q=tbn:ANd9GcRQjvIKeMfWaFfURhxyk3_qowsWw8XcnRv-5_Pa0WeicOCElqTzdw83lVi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60" y="4506013"/>
            <a:ext cx="1557975" cy="15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encrypted-tbn3.gstatic.com/images?q=tbn:ANd9GcTqrb785J2b9pVtycmgiRz8kFm2Q7I6J7QxaaqtVHpKIvr5JTThS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5" y="1739442"/>
            <a:ext cx="1620477" cy="17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91" y="2003957"/>
            <a:ext cx="4347869" cy="289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2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-2012">
  <a:themeElements>
    <a:clrScheme name="Template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70747</TotalTime>
  <Words>135</Words>
  <Application>Microsoft Office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1_Default Design</vt:lpstr>
      <vt:lpstr>2_Default Design</vt:lpstr>
      <vt:lpstr>Theme-2012</vt:lpstr>
      <vt:lpstr> HP ALM and REST </vt:lpstr>
      <vt:lpstr>Theme</vt:lpstr>
      <vt:lpstr>HP ALM and REST</vt:lpstr>
      <vt:lpstr>Report Format</vt:lpstr>
      <vt:lpstr>Other Future Features</vt:lpstr>
      <vt:lpstr>PowerPoint Presentation</vt:lpstr>
      <vt:lpstr>Thanks</vt:lpstr>
    </vt:vector>
  </TitlesOfParts>
  <Company>ADTRAN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Rejuvenate JIRA</dc:title>
  <dc:creator>vkosuri</dc:creator>
  <cp:lastModifiedBy>vkosuri</cp:lastModifiedBy>
  <cp:revision>1266</cp:revision>
  <cp:lastPrinted>2012-01-12T19:22:13Z</cp:lastPrinted>
  <dcterms:created xsi:type="dcterms:W3CDTF">2007-08-02T10:41:54Z</dcterms:created>
  <dcterms:modified xsi:type="dcterms:W3CDTF">2014-11-05T15:06:05Z</dcterms:modified>
</cp:coreProperties>
</file>