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  <p:sldMasterId id="2147484280" r:id="rId3"/>
  </p:sldMasterIdLst>
  <p:notesMasterIdLst>
    <p:notesMasterId r:id="rId9"/>
  </p:notesMasterIdLst>
  <p:handoutMasterIdLst>
    <p:handoutMasterId r:id="rId10"/>
  </p:handoutMasterIdLst>
  <p:sldIdLst>
    <p:sldId id="617" r:id="rId4"/>
    <p:sldId id="870" r:id="rId5"/>
    <p:sldId id="867" r:id="rId6"/>
    <p:sldId id="868" r:id="rId7"/>
    <p:sldId id="869" r:id="rId8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6DA530-C426-4E26-A8BA-6036775B07EA}">
          <p14:sldIdLst>
            <p14:sldId id="617"/>
            <p14:sldId id="870"/>
            <p14:sldId id="867"/>
            <p14:sldId id="868"/>
            <p14:sldId id="869"/>
          </p14:sldIdLst>
        </p14:section>
        <p14:section name="Untitled Section" id="{0E14BDDE-6B3C-4DD2-888C-7BE2C2FB2149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36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33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mccaull" initials="c" lastIdx="2" clrIdx="0"/>
  <p:cmAuthor id="1" name="JASON MORGAN" initials="J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6699"/>
    <a:srgbClr val="AFD1DD"/>
    <a:srgbClr val="C0C0C0"/>
    <a:srgbClr val="808080"/>
    <a:srgbClr val="FFE18B"/>
    <a:srgbClr val="00FF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857" autoAdjust="0"/>
  </p:normalViewPr>
  <p:slideViewPr>
    <p:cSldViewPr snapToGrid="0">
      <p:cViewPr varScale="1">
        <p:scale>
          <a:sx n="101" d="100"/>
          <a:sy n="101" d="100"/>
        </p:scale>
        <p:origin x="-1914" y="-96"/>
      </p:cViewPr>
      <p:guideLst>
        <p:guide orient="horz" pos="2366"/>
        <p:guide pos="2880"/>
      </p:guideLst>
    </p:cSldViewPr>
  </p:slideViewPr>
  <p:outlineViewPr>
    <p:cViewPr>
      <p:scale>
        <a:sx n="33" d="100"/>
        <a:sy n="33" d="100"/>
      </p:scale>
      <p:origin x="0" y="2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-2724" y="-96"/>
      </p:cViewPr>
      <p:guideLst>
        <p:guide orient="horz" pos="2933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6712F0-274B-47A9-B771-AE974CE1DF12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14380B1-AA94-441E-956D-A864B3378D08}">
      <dgm:prSet phldrT="[Text]"/>
      <dgm:spPr/>
      <dgm:t>
        <a:bodyPr/>
        <a:lstStyle/>
        <a:p>
          <a:r>
            <a:rPr lang="en-US" dirty="0" smtClean="0"/>
            <a:t>Step 1</a:t>
          </a:r>
          <a:endParaRPr lang="en-IN" dirty="0"/>
        </a:p>
      </dgm:t>
    </dgm:pt>
    <dgm:pt modelId="{AD81E5FE-99DA-4C22-AFC5-1F421BE32DDC}" type="parTrans" cxnId="{B9AC344F-656D-456D-97BA-FC0EB031CBA0}">
      <dgm:prSet/>
      <dgm:spPr/>
      <dgm:t>
        <a:bodyPr/>
        <a:lstStyle/>
        <a:p>
          <a:endParaRPr lang="en-IN"/>
        </a:p>
      </dgm:t>
    </dgm:pt>
    <dgm:pt modelId="{057C4832-1CF1-4295-AB0C-6959E2F49B84}" type="sibTrans" cxnId="{B9AC344F-656D-456D-97BA-FC0EB031CBA0}">
      <dgm:prSet/>
      <dgm:spPr/>
      <dgm:t>
        <a:bodyPr/>
        <a:lstStyle/>
        <a:p>
          <a:endParaRPr lang="en-IN"/>
        </a:p>
      </dgm:t>
    </dgm:pt>
    <dgm:pt modelId="{9915442C-7156-4E35-B12D-51DF3C1F0E4B}">
      <dgm:prSet phldrT="[Text]"/>
      <dgm:spPr/>
      <dgm:t>
        <a:bodyPr/>
        <a:lstStyle/>
        <a:p>
          <a:r>
            <a:rPr lang="en-US" dirty="0" smtClean="0"/>
            <a:t>Step 2</a:t>
          </a:r>
          <a:endParaRPr lang="en-IN" dirty="0"/>
        </a:p>
      </dgm:t>
    </dgm:pt>
    <dgm:pt modelId="{AFF11806-CF2B-40D1-BF1A-6B467817628D}" type="parTrans" cxnId="{B4BD4FD4-5052-4745-8CD3-69D0566D1DC5}">
      <dgm:prSet/>
      <dgm:spPr/>
      <dgm:t>
        <a:bodyPr/>
        <a:lstStyle/>
        <a:p>
          <a:endParaRPr lang="en-IN"/>
        </a:p>
      </dgm:t>
    </dgm:pt>
    <dgm:pt modelId="{917F47A7-72AA-4C9B-92CC-F08F1B4A2F17}" type="sibTrans" cxnId="{B4BD4FD4-5052-4745-8CD3-69D0566D1DC5}">
      <dgm:prSet/>
      <dgm:spPr/>
      <dgm:t>
        <a:bodyPr/>
        <a:lstStyle/>
        <a:p>
          <a:endParaRPr lang="en-IN"/>
        </a:p>
      </dgm:t>
    </dgm:pt>
    <dgm:pt modelId="{4F24A240-7143-45E9-A783-D151EDD5B667}">
      <dgm:prSet phldrT="[Text]"/>
      <dgm:spPr/>
      <dgm:t>
        <a:bodyPr/>
        <a:lstStyle/>
        <a:p>
          <a:r>
            <a:rPr lang="en-US" dirty="0" smtClean="0"/>
            <a:t>Download pvt file from JIRA, and input it to iTest</a:t>
          </a:r>
          <a:endParaRPr lang="en-IN" dirty="0"/>
        </a:p>
      </dgm:t>
    </dgm:pt>
    <dgm:pt modelId="{711AB96C-2E3F-45F2-8FBF-A461F06D958D}" type="parTrans" cxnId="{B7D1158D-7A92-42E0-9FDD-203C9FEE8986}">
      <dgm:prSet/>
      <dgm:spPr/>
      <dgm:t>
        <a:bodyPr/>
        <a:lstStyle/>
        <a:p>
          <a:endParaRPr lang="en-IN"/>
        </a:p>
      </dgm:t>
    </dgm:pt>
    <dgm:pt modelId="{6EE926B4-52AE-452E-953D-E9D3330F0083}" type="sibTrans" cxnId="{B7D1158D-7A92-42E0-9FDD-203C9FEE8986}">
      <dgm:prSet/>
      <dgm:spPr/>
      <dgm:t>
        <a:bodyPr/>
        <a:lstStyle/>
        <a:p>
          <a:endParaRPr lang="en-IN"/>
        </a:p>
      </dgm:t>
    </dgm:pt>
    <dgm:pt modelId="{1607ED31-86CE-4310-936E-84BC931692E1}">
      <dgm:prSet phldrT="[Text]"/>
      <dgm:spPr/>
      <dgm:t>
        <a:bodyPr/>
        <a:lstStyle/>
        <a:p>
          <a:r>
            <a:rPr lang="en-US" dirty="0" smtClean="0"/>
            <a:t>Step 3</a:t>
          </a:r>
          <a:endParaRPr lang="en-IN" dirty="0"/>
        </a:p>
      </dgm:t>
    </dgm:pt>
    <dgm:pt modelId="{F0EFCEC9-67E8-4DAD-B9D2-2A3BE59CC2AE}" type="parTrans" cxnId="{C561D357-A975-446F-9595-EC3B63FB4515}">
      <dgm:prSet/>
      <dgm:spPr/>
      <dgm:t>
        <a:bodyPr/>
        <a:lstStyle/>
        <a:p>
          <a:endParaRPr lang="en-IN"/>
        </a:p>
      </dgm:t>
    </dgm:pt>
    <dgm:pt modelId="{D8E21127-C831-498E-A8D4-F336749663B5}" type="sibTrans" cxnId="{C561D357-A975-446F-9595-EC3B63FB4515}">
      <dgm:prSet/>
      <dgm:spPr/>
      <dgm:t>
        <a:bodyPr/>
        <a:lstStyle/>
        <a:p>
          <a:endParaRPr lang="en-IN"/>
        </a:p>
      </dgm:t>
    </dgm:pt>
    <dgm:pt modelId="{F01140A5-D29F-456D-863B-C1D8D3B2FB9C}">
      <dgm:prSet phldrT="[Text]"/>
      <dgm:spPr/>
      <dgm:t>
        <a:bodyPr/>
        <a:lstStyle/>
        <a:p>
          <a:r>
            <a:rPr lang="en-US" dirty="0" smtClean="0"/>
            <a:t>iTest will do necessary operation to retest JIRA</a:t>
          </a:r>
          <a:endParaRPr lang="en-IN" dirty="0"/>
        </a:p>
      </dgm:t>
    </dgm:pt>
    <dgm:pt modelId="{F534FF7F-85D1-4010-AA03-1D7300BD0786}" type="parTrans" cxnId="{02738591-E7EF-435A-9C43-42BCC390BCD1}">
      <dgm:prSet/>
      <dgm:spPr/>
      <dgm:t>
        <a:bodyPr/>
        <a:lstStyle/>
        <a:p>
          <a:endParaRPr lang="en-IN"/>
        </a:p>
      </dgm:t>
    </dgm:pt>
    <dgm:pt modelId="{7E2745CC-2763-40A6-8D6F-322F49B325D4}" type="sibTrans" cxnId="{02738591-E7EF-435A-9C43-42BCC390BCD1}">
      <dgm:prSet/>
      <dgm:spPr/>
      <dgm:t>
        <a:bodyPr/>
        <a:lstStyle/>
        <a:p>
          <a:endParaRPr lang="en-IN"/>
        </a:p>
      </dgm:t>
    </dgm:pt>
    <dgm:pt modelId="{BE86DB35-00D2-4CBC-8A86-4312178B257E}">
      <dgm:prSet phldrT="[Text]"/>
      <dgm:spPr/>
      <dgm:t>
        <a:bodyPr/>
        <a:lstStyle/>
        <a:p>
          <a:r>
            <a:rPr lang="en-US" dirty="0" smtClean="0"/>
            <a:t>Publish brief comment to JIRA{id} about JIRA status</a:t>
          </a:r>
          <a:endParaRPr lang="en-IN" dirty="0"/>
        </a:p>
      </dgm:t>
    </dgm:pt>
    <dgm:pt modelId="{A3CE1B81-609F-4644-8E7E-4C3264B7F2B3}" type="parTrans" cxnId="{74323BC5-D69C-45A4-B733-059A23DA1B2B}">
      <dgm:prSet/>
      <dgm:spPr/>
      <dgm:t>
        <a:bodyPr/>
        <a:lstStyle/>
        <a:p>
          <a:endParaRPr lang="en-IN"/>
        </a:p>
      </dgm:t>
    </dgm:pt>
    <dgm:pt modelId="{25D85AD5-39AD-46D0-AE9B-9F010AB25143}" type="sibTrans" cxnId="{74323BC5-D69C-45A4-B733-059A23DA1B2B}">
      <dgm:prSet/>
      <dgm:spPr/>
      <dgm:t>
        <a:bodyPr/>
        <a:lstStyle/>
        <a:p>
          <a:endParaRPr lang="en-IN"/>
        </a:p>
      </dgm:t>
    </dgm:pt>
    <dgm:pt modelId="{E68999E5-5010-4317-91CA-5B734FCED3AF}">
      <dgm:prSet phldrT="[Text]"/>
      <dgm:spPr/>
      <dgm:t>
        <a:bodyPr/>
        <a:lstStyle/>
        <a:p>
          <a:r>
            <a:rPr lang="en-US" dirty="0" smtClean="0"/>
            <a:t>Upload PVT (</a:t>
          </a:r>
          <a:r>
            <a:rPr lang="en-IN" b="0" dirty="0" smtClean="0"/>
            <a:t>Provisioning and Verification Tool</a:t>
          </a:r>
          <a:r>
            <a:rPr lang="en-US" dirty="0" smtClean="0"/>
            <a:t>) file as an attachment while creating JIRA.</a:t>
          </a:r>
          <a:endParaRPr lang="en-IN" dirty="0"/>
        </a:p>
      </dgm:t>
    </dgm:pt>
    <dgm:pt modelId="{C53E62E3-AB98-4053-8CF1-D66F689D8CD5}" type="parTrans" cxnId="{C524A9EF-071E-4839-B7DC-DF6BDBAE33A2}">
      <dgm:prSet/>
      <dgm:spPr/>
      <dgm:t>
        <a:bodyPr/>
        <a:lstStyle/>
        <a:p>
          <a:endParaRPr lang="en-IN"/>
        </a:p>
      </dgm:t>
    </dgm:pt>
    <dgm:pt modelId="{9151CA7F-189A-4AAB-9BBE-B138E1E06AF0}" type="sibTrans" cxnId="{C524A9EF-071E-4839-B7DC-DF6BDBAE33A2}">
      <dgm:prSet/>
      <dgm:spPr/>
      <dgm:t>
        <a:bodyPr/>
        <a:lstStyle/>
        <a:p>
          <a:endParaRPr lang="en-IN"/>
        </a:p>
      </dgm:t>
    </dgm:pt>
    <dgm:pt modelId="{06F7E28F-A56D-42BA-ACE6-398C43A8E859}" type="pres">
      <dgm:prSet presAssocID="{056712F0-274B-47A9-B771-AE974CE1DF12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EA59702-1C7B-46B1-AC6F-06CB21104D05}" type="pres">
      <dgm:prSet presAssocID="{614380B1-AA94-441E-956D-A864B3378D08}" presName="comp" presStyleCnt="0"/>
      <dgm:spPr/>
    </dgm:pt>
    <dgm:pt modelId="{0277D200-97AF-4B52-8B54-2BEBE86B5CE2}" type="pres">
      <dgm:prSet presAssocID="{614380B1-AA94-441E-956D-A864B3378D08}" presName="box" presStyleLbl="node1" presStyleIdx="0" presStyleCnt="3"/>
      <dgm:spPr/>
      <dgm:t>
        <a:bodyPr/>
        <a:lstStyle/>
        <a:p>
          <a:endParaRPr lang="en-IN"/>
        </a:p>
      </dgm:t>
    </dgm:pt>
    <dgm:pt modelId="{C7BC92D8-0A93-4356-AE58-5F89638AED0F}" type="pres">
      <dgm:prSet presAssocID="{614380B1-AA94-441E-956D-A864B3378D08}" presName="img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A9232228-D6C4-4254-BA10-216A3AE42D37}" type="pres">
      <dgm:prSet presAssocID="{614380B1-AA94-441E-956D-A864B3378D08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AA6CF4-0487-47EB-8A10-C7D0710A6B12}" type="pres">
      <dgm:prSet presAssocID="{057C4832-1CF1-4295-AB0C-6959E2F49B84}" presName="spacer" presStyleCnt="0"/>
      <dgm:spPr/>
    </dgm:pt>
    <dgm:pt modelId="{EA84DF39-678F-4E60-B65A-AAA11D481840}" type="pres">
      <dgm:prSet presAssocID="{9915442C-7156-4E35-B12D-51DF3C1F0E4B}" presName="comp" presStyleCnt="0"/>
      <dgm:spPr/>
    </dgm:pt>
    <dgm:pt modelId="{0251D4CD-4497-4BD9-8CD3-7933396C389B}" type="pres">
      <dgm:prSet presAssocID="{9915442C-7156-4E35-B12D-51DF3C1F0E4B}" presName="box" presStyleLbl="node1" presStyleIdx="1" presStyleCnt="3"/>
      <dgm:spPr/>
      <dgm:t>
        <a:bodyPr/>
        <a:lstStyle/>
        <a:p>
          <a:endParaRPr lang="en-IN"/>
        </a:p>
      </dgm:t>
    </dgm:pt>
    <dgm:pt modelId="{3ED64258-800D-44E5-8536-677B33CF1C31}" type="pres">
      <dgm:prSet presAssocID="{9915442C-7156-4E35-B12D-51DF3C1F0E4B}" presName="img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D31F5E0A-043B-48F7-8889-CE0F449873C1}" type="pres">
      <dgm:prSet presAssocID="{9915442C-7156-4E35-B12D-51DF3C1F0E4B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CE7353-0CFB-409C-A8AD-914970E0E52A}" type="pres">
      <dgm:prSet presAssocID="{917F47A7-72AA-4C9B-92CC-F08F1B4A2F17}" presName="spacer" presStyleCnt="0"/>
      <dgm:spPr/>
    </dgm:pt>
    <dgm:pt modelId="{3659EDC8-080D-449A-868B-9E1F40F31721}" type="pres">
      <dgm:prSet presAssocID="{1607ED31-86CE-4310-936E-84BC931692E1}" presName="comp" presStyleCnt="0"/>
      <dgm:spPr/>
    </dgm:pt>
    <dgm:pt modelId="{55828DBF-459F-4EE5-ADC8-A30FC97F67CE}" type="pres">
      <dgm:prSet presAssocID="{1607ED31-86CE-4310-936E-84BC931692E1}" presName="box" presStyleLbl="node1" presStyleIdx="2" presStyleCnt="3"/>
      <dgm:spPr/>
      <dgm:t>
        <a:bodyPr/>
        <a:lstStyle/>
        <a:p>
          <a:endParaRPr lang="en-IN"/>
        </a:p>
      </dgm:t>
    </dgm:pt>
    <dgm:pt modelId="{FA15D342-9688-4B5F-815E-50C1CF02ECB9}" type="pres">
      <dgm:prSet presAssocID="{1607ED31-86CE-4310-936E-84BC931692E1}" presName="img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8024D993-8AFC-4DF7-B163-5ED30338A0E4}" type="pres">
      <dgm:prSet presAssocID="{1607ED31-86CE-4310-936E-84BC931692E1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9AC344F-656D-456D-97BA-FC0EB031CBA0}" srcId="{056712F0-274B-47A9-B771-AE974CE1DF12}" destId="{614380B1-AA94-441E-956D-A864B3378D08}" srcOrd="0" destOrd="0" parTransId="{AD81E5FE-99DA-4C22-AFC5-1F421BE32DDC}" sibTransId="{057C4832-1CF1-4295-AB0C-6959E2F49B84}"/>
    <dgm:cxn modelId="{204AFEFE-AD54-4C44-967A-F2A37C592CDC}" type="presOf" srcId="{F01140A5-D29F-456D-863B-C1D8D3B2FB9C}" destId="{8024D993-8AFC-4DF7-B163-5ED30338A0E4}" srcOrd="1" destOrd="1" presId="urn:microsoft.com/office/officeart/2005/8/layout/vList4"/>
    <dgm:cxn modelId="{2E0EE326-18BE-4E08-BCB1-EA44965A6ED9}" type="presOf" srcId="{056712F0-274B-47A9-B771-AE974CE1DF12}" destId="{06F7E28F-A56D-42BA-ACE6-398C43A8E859}" srcOrd="0" destOrd="0" presId="urn:microsoft.com/office/officeart/2005/8/layout/vList4"/>
    <dgm:cxn modelId="{0D0ECF50-5CED-4DDB-B48E-F3C78DBD684E}" type="presOf" srcId="{BE86DB35-00D2-4CBC-8A86-4312178B257E}" destId="{55828DBF-459F-4EE5-ADC8-A30FC97F67CE}" srcOrd="0" destOrd="2" presId="urn:microsoft.com/office/officeart/2005/8/layout/vList4"/>
    <dgm:cxn modelId="{80A3D7FA-E8A7-45C6-8768-CEA17EE837B5}" type="presOf" srcId="{1607ED31-86CE-4310-936E-84BC931692E1}" destId="{55828DBF-459F-4EE5-ADC8-A30FC97F67CE}" srcOrd="0" destOrd="0" presId="urn:microsoft.com/office/officeart/2005/8/layout/vList4"/>
    <dgm:cxn modelId="{3D16B6D8-778F-4454-967F-EE83525DDE08}" type="presOf" srcId="{F01140A5-D29F-456D-863B-C1D8D3B2FB9C}" destId="{55828DBF-459F-4EE5-ADC8-A30FC97F67CE}" srcOrd="0" destOrd="1" presId="urn:microsoft.com/office/officeart/2005/8/layout/vList4"/>
    <dgm:cxn modelId="{F99A1A97-8372-4768-8D4E-19C7D78A5E84}" type="presOf" srcId="{614380B1-AA94-441E-956D-A864B3378D08}" destId="{0277D200-97AF-4B52-8B54-2BEBE86B5CE2}" srcOrd="0" destOrd="0" presId="urn:microsoft.com/office/officeart/2005/8/layout/vList4"/>
    <dgm:cxn modelId="{7541B2BA-48A9-466A-8B64-9F8CA671B47C}" type="presOf" srcId="{1607ED31-86CE-4310-936E-84BC931692E1}" destId="{8024D993-8AFC-4DF7-B163-5ED30338A0E4}" srcOrd="1" destOrd="0" presId="urn:microsoft.com/office/officeart/2005/8/layout/vList4"/>
    <dgm:cxn modelId="{B4BD4FD4-5052-4745-8CD3-69D0566D1DC5}" srcId="{056712F0-274B-47A9-B771-AE974CE1DF12}" destId="{9915442C-7156-4E35-B12D-51DF3C1F0E4B}" srcOrd="1" destOrd="0" parTransId="{AFF11806-CF2B-40D1-BF1A-6B467817628D}" sibTransId="{917F47A7-72AA-4C9B-92CC-F08F1B4A2F17}"/>
    <dgm:cxn modelId="{C524A9EF-071E-4839-B7DC-DF6BDBAE33A2}" srcId="{614380B1-AA94-441E-956D-A864B3378D08}" destId="{E68999E5-5010-4317-91CA-5B734FCED3AF}" srcOrd="0" destOrd="0" parTransId="{C53E62E3-AB98-4053-8CF1-D66F689D8CD5}" sibTransId="{9151CA7F-189A-4AAB-9BBE-B138E1E06AF0}"/>
    <dgm:cxn modelId="{02738591-E7EF-435A-9C43-42BCC390BCD1}" srcId="{1607ED31-86CE-4310-936E-84BC931692E1}" destId="{F01140A5-D29F-456D-863B-C1D8D3B2FB9C}" srcOrd="0" destOrd="0" parTransId="{F534FF7F-85D1-4010-AA03-1D7300BD0786}" sibTransId="{7E2745CC-2763-40A6-8D6F-322F49B325D4}"/>
    <dgm:cxn modelId="{C561D357-A975-446F-9595-EC3B63FB4515}" srcId="{056712F0-274B-47A9-B771-AE974CE1DF12}" destId="{1607ED31-86CE-4310-936E-84BC931692E1}" srcOrd="2" destOrd="0" parTransId="{F0EFCEC9-67E8-4DAD-B9D2-2A3BE59CC2AE}" sibTransId="{D8E21127-C831-498E-A8D4-F336749663B5}"/>
    <dgm:cxn modelId="{111A1FA3-9534-4AD6-A1DE-1C37571029FE}" type="presOf" srcId="{E68999E5-5010-4317-91CA-5B734FCED3AF}" destId="{0277D200-97AF-4B52-8B54-2BEBE86B5CE2}" srcOrd="0" destOrd="1" presId="urn:microsoft.com/office/officeart/2005/8/layout/vList4"/>
    <dgm:cxn modelId="{2C852634-00CD-40AC-8E89-EEDDE144345C}" type="presOf" srcId="{4F24A240-7143-45E9-A783-D151EDD5B667}" destId="{0251D4CD-4497-4BD9-8CD3-7933396C389B}" srcOrd="0" destOrd="1" presId="urn:microsoft.com/office/officeart/2005/8/layout/vList4"/>
    <dgm:cxn modelId="{C5CFE9D2-F55C-4439-BE53-FA1E879B2E8F}" type="presOf" srcId="{4F24A240-7143-45E9-A783-D151EDD5B667}" destId="{D31F5E0A-043B-48F7-8889-CE0F449873C1}" srcOrd="1" destOrd="1" presId="urn:microsoft.com/office/officeart/2005/8/layout/vList4"/>
    <dgm:cxn modelId="{B7D1158D-7A92-42E0-9FDD-203C9FEE8986}" srcId="{9915442C-7156-4E35-B12D-51DF3C1F0E4B}" destId="{4F24A240-7143-45E9-A783-D151EDD5B667}" srcOrd="0" destOrd="0" parTransId="{711AB96C-2E3F-45F2-8FBF-A461F06D958D}" sibTransId="{6EE926B4-52AE-452E-953D-E9D3330F0083}"/>
    <dgm:cxn modelId="{201812E6-5113-40D2-85B7-EE1413A37559}" type="presOf" srcId="{9915442C-7156-4E35-B12D-51DF3C1F0E4B}" destId="{D31F5E0A-043B-48F7-8889-CE0F449873C1}" srcOrd="1" destOrd="0" presId="urn:microsoft.com/office/officeart/2005/8/layout/vList4"/>
    <dgm:cxn modelId="{BBF3524D-9501-4903-926C-6D0C0F967CFC}" type="presOf" srcId="{BE86DB35-00D2-4CBC-8A86-4312178B257E}" destId="{8024D993-8AFC-4DF7-B163-5ED30338A0E4}" srcOrd="1" destOrd="2" presId="urn:microsoft.com/office/officeart/2005/8/layout/vList4"/>
    <dgm:cxn modelId="{8751EF41-1974-4D23-B2D8-D130DDB60FC7}" type="presOf" srcId="{614380B1-AA94-441E-956D-A864B3378D08}" destId="{A9232228-D6C4-4254-BA10-216A3AE42D37}" srcOrd="1" destOrd="0" presId="urn:microsoft.com/office/officeart/2005/8/layout/vList4"/>
    <dgm:cxn modelId="{5BB95BCF-A6E6-49D0-A11E-3FE0C3551736}" type="presOf" srcId="{E68999E5-5010-4317-91CA-5B734FCED3AF}" destId="{A9232228-D6C4-4254-BA10-216A3AE42D37}" srcOrd="1" destOrd="1" presId="urn:microsoft.com/office/officeart/2005/8/layout/vList4"/>
    <dgm:cxn modelId="{74323BC5-D69C-45A4-B733-059A23DA1B2B}" srcId="{1607ED31-86CE-4310-936E-84BC931692E1}" destId="{BE86DB35-00D2-4CBC-8A86-4312178B257E}" srcOrd="1" destOrd="0" parTransId="{A3CE1B81-609F-4644-8E7E-4C3264B7F2B3}" sibTransId="{25D85AD5-39AD-46D0-AE9B-9F010AB25143}"/>
    <dgm:cxn modelId="{FA03C8C1-F96A-4365-9931-8A842C65909D}" type="presOf" srcId="{9915442C-7156-4E35-B12D-51DF3C1F0E4B}" destId="{0251D4CD-4497-4BD9-8CD3-7933396C389B}" srcOrd="0" destOrd="0" presId="urn:microsoft.com/office/officeart/2005/8/layout/vList4"/>
    <dgm:cxn modelId="{2DC98EE0-AD04-4416-ABB5-18D9E3D9901D}" type="presParOf" srcId="{06F7E28F-A56D-42BA-ACE6-398C43A8E859}" destId="{BEA59702-1C7B-46B1-AC6F-06CB21104D05}" srcOrd="0" destOrd="0" presId="urn:microsoft.com/office/officeart/2005/8/layout/vList4"/>
    <dgm:cxn modelId="{DA64D40A-FDE0-45BF-AF3D-0A6462407CB0}" type="presParOf" srcId="{BEA59702-1C7B-46B1-AC6F-06CB21104D05}" destId="{0277D200-97AF-4B52-8B54-2BEBE86B5CE2}" srcOrd="0" destOrd="0" presId="urn:microsoft.com/office/officeart/2005/8/layout/vList4"/>
    <dgm:cxn modelId="{F0ACCE43-9760-47B1-8E5E-4B2EECFFA550}" type="presParOf" srcId="{BEA59702-1C7B-46B1-AC6F-06CB21104D05}" destId="{C7BC92D8-0A93-4356-AE58-5F89638AED0F}" srcOrd="1" destOrd="0" presId="urn:microsoft.com/office/officeart/2005/8/layout/vList4"/>
    <dgm:cxn modelId="{DF0F608B-B302-43A1-8869-41FCCD3A70EA}" type="presParOf" srcId="{BEA59702-1C7B-46B1-AC6F-06CB21104D05}" destId="{A9232228-D6C4-4254-BA10-216A3AE42D37}" srcOrd="2" destOrd="0" presId="urn:microsoft.com/office/officeart/2005/8/layout/vList4"/>
    <dgm:cxn modelId="{167F83B6-4586-4D9A-BE98-1477BDC93881}" type="presParOf" srcId="{06F7E28F-A56D-42BA-ACE6-398C43A8E859}" destId="{99AA6CF4-0487-47EB-8A10-C7D0710A6B12}" srcOrd="1" destOrd="0" presId="urn:microsoft.com/office/officeart/2005/8/layout/vList4"/>
    <dgm:cxn modelId="{494A18A5-F7AC-41A7-98C9-BF7BD35E6F35}" type="presParOf" srcId="{06F7E28F-A56D-42BA-ACE6-398C43A8E859}" destId="{EA84DF39-678F-4E60-B65A-AAA11D481840}" srcOrd="2" destOrd="0" presId="urn:microsoft.com/office/officeart/2005/8/layout/vList4"/>
    <dgm:cxn modelId="{CBF8494F-23CC-42A8-B919-33684FDE2610}" type="presParOf" srcId="{EA84DF39-678F-4E60-B65A-AAA11D481840}" destId="{0251D4CD-4497-4BD9-8CD3-7933396C389B}" srcOrd="0" destOrd="0" presId="urn:microsoft.com/office/officeart/2005/8/layout/vList4"/>
    <dgm:cxn modelId="{6BAF4CB9-274A-428B-9B72-5E5A491F976E}" type="presParOf" srcId="{EA84DF39-678F-4E60-B65A-AAA11D481840}" destId="{3ED64258-800D-44E5-8536-677B33CF1C31}" srcOrd="1" destOrd="0" presId="urn:microsoft.com/office/officeart/2005/8/layout/vList4"/>
    <dgm:cxn modelId="{A6CA7B19-7321-4E67-9395-DD1AE4FE0EBD}" type="presParOf" srcId="{EA84DF39-678F-4E60-B65A-AAA11D481840}" destId="{D31F5E0A-043B-48F7-8889-CE0F449873C1}" srcOrd="2" destOrd="0" presId="urn:microsoft.com/office/officeart/2005/8/layout/vList4"/>
    <dgm:cxn modelId="{B9104873-EA97-4A30-9626-22977F6D6B0E}" type="presParOf" srcId="{06F7E28F-A56D-42BA-ACE6-398C43A8E859}" destId="{30CE7353-0CFB-409C-A8AD-914970E0E52A}" srcOrd="3" destOrd="0" presId="urn:microsoft.com/office/officeart/2005/8/layout/vList4"/>
    <dgm:cxn modelId="{31BD64DC-E056-495E-8144-4C06A7261224}" type="presParOf" srcId="{06F7E28F-A56D-42BA-ACE6-398C43A8E859}" destId="{3659EDC8-080D-449A-868B-9E1F40F31721}" srcOrd="4" destOrd="0" presId="urn:microsoft.com/office/officeart/2005/8/layout/vList4"/>
    <dgm:cxn modelId="{89FF62B2-D6B7-499C-99CB-9374B4F7E564}" type="presParOf" srcId="{3659EDC8-080D-449A-868B-9E1F40F31721}" destId="{55828DBF-459F-4EE5-ADC8-A30FC97F67CE}" srcOrd="0" destOrd="0" presId="urn:microsoft.com/office/officeart/2005/8/layout/vList4"/>
    <dgm:cxn modelId="{B81BF4CE-BF92-485B-BFA8-966FA4D54938}" type="presParOf" srcId="{3659EDC8-080D-449A-868B-9E1F40F31721}" destId="{FA15D342-9688-4B5F-815E-50C1CF02ECB9}" srcOrd="1" destOrd="0" presId="urn:microsoft.com/office/officeart/2005/8/layout/vList4"/>
    <dgm:cxn modelId="{BC3E27A3-CFCE-4996-92E1-B736B0681038}" type="presParOf" srcId="{3659EDC8-080D-449A-868B-9E1F40F31721}" destId="{8024D993-8AFC-4DF7-B163-5ED30338A0E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7D200-97AF-4B52-8B54-2BEBE86B5CE2}">
      <dsp:nvSpPr>
        <dsp:cNvPr id="0" name=""/>
        <dsp:cNvSpPr/>
      </dsp:nvSpPr>
      <dsp:spPr>
        <a:xfrm>
          <a:off x="0" y="0"/>
          <a:ext cx="8229600" cy="1414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Step 1</a:t>
          </a:r>
          <a:endParaRPr lang="en-IN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Upload PVT (</a:t>
          </a:r>
          <a:r>
            <a:rPr lang="en-IN" sz="2000" b="0" kern="1200" dirty="0" smtClean="0"/>
            <a:t>Provisioning and Verification Tool</a:t>
          </a:r>
          <a:r>
            <a:rPr lang="en-US" sz="2000" kern="1200" dirty="0" smtClean="0"/>
            <a:t>) file as an attachment while creating JIRA.</a:t>
          </a:r>
          <a:endParaRPr lang="en-IN" sz="2000" kern="1200" dirty="0"/>
        </a:p>
      </dsp:txBody>
      <dsp:txXfrm>
        <a:off x="1787356" y="0"/>
        <a:ext cx="6442243" cy="1414363"/>
      </dsp:txXfrm>
    </dsp:sp>
    <dsp:sp modelId="{C7BC92D8-0A93-4356-AE58-5F89638AED0F}">
      <dsp:nvSpPr>
        <dsp:cNvPr id="0" name=""/>
        <dsp:cNvSpPr/>
      </dsp:nvSpPr>
      <dsp:spPr>
        <a:xfrm>
          <a:off x="141436" y="141436"/>
          <a:ext cx="1645920" cy="113149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1D4CD-4497-4BD9-8CD3-7933396C389B}">
      <dsp:nvSpPr>
        <dsp:cNvPr id="0" name=""/>
        <dsp:cNvSpPr/>
      </dsp:nvSpPr>
      <dsp:spPr>
        <a:xfrm>
          <a:off x="0" y="1555799"/>
          <a:ext cx="8229600" cy="1414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Step 2</a:t>
          </a:r>
          <a:endParaRPr lang="en-IN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Download pvt file from JIRA, and input it to iTest</a:t>
          </a:r>
          <a:endParaRPr lang="en-IN" sz="2000" kern="1200" dirty="0"/>
        </a:p>
      </dsp:txBody>
      <dsp:txXfrm>
        <a:off x="1787356" y="1555799"/>
        <a:ext cx="6442243" cy="1414363"/>
      </dsp:txXfrm>
    </dsp:sp>
    <dsp:sp modelId="{3ED64258-800D-44E5-8536-677B33CF1C31}">
      <dsp:nvSpPr>
        <dsp:cNvPr id="0" name=""/>
        <dsp:cNvSpPr/>
      </dsp:nvSpPr>
      <dsp:spPr>
        <a:xfrm>
          <a:off x="141436" y="1697236"/>
          <a:ext cx="1645920" cy="113149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28DBF-459F-4EE5-ADC8-A30FC97F67CE}">
      <dsp:nvSpPr>
        <dsp:cNvPr id="0" name=""/>
        <dsp:cNvSpPr/>
      </dsp:nvSpPr>
      <dsp:spPr>
        <a:xfrm>
          <a:off x="0" y="3111599"/>
          <a:ext cx="8229600" cy="1414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Step 3</a:t>
          </a:r>
          <a:endParaRPr lang="en-IN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iTest will do necessary operation to retest JIRA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Publish brief comment to JIRA{id} about JIRA status</a:t>
          </a:r>
          <a:endParaRPr lang="en-IN" sz="2000" kern="1200" dirty="0"/>
        </a:p>
      </dsp:txBody>
      <dsp:txXfrm>
        <a:off x="1787356" y="3111599"/>
        <a:ext cx="6442243" cy="1414363"/>
      </dsp:txXfrm>
    </dsp:sp>
    <dsp:sp modelId="{FA15D342-9688-4B5F-815E-50C1CF02ECB9}">
      <dsp:nvSpPr>
        <dsp:cNvPr id="0" name=""/>
        <dsp:cNvSpPr/>
      </dsp:nvSpPr>
      <dsp:spPr>
        <a:xfrm>
          <a:off x="141436" y="3253035"/>
          <a:ext cx="1645920" cy="113149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4255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9063" y="323850"/>
            <a:ext cx="4273550" cy="3205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26028" y="3915354"/>
            <a:ext cx="6456926" cy="5047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311" tIns="46655" rIns="93311" bIns="466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54755" y="9131057"/>
            <a:ext cx="866755" cy="17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311" tIns="46655" rIns="93311" bIns="46655" numCol="1" anchor="b" anchorCtr="0" compatLnSpc="1">
            <a:prstTxWarp prst="textNoShape">
              <a:avLst/>
            </a:prstTxWarp>
          </a:bodyPr>
          <a:lstStyle>
            <a:lvl1pPr algn="r" defTabSz="931670">
              <a:defRPr>
                <a:latin typeface="Arial" charset="0"/>
              </a:defRPr>
            </a:lvl1pPr>
          </a:lstStyle>
          <a:p>
            <a:pPr>
              <a:defRPr/>
            </a:pPr>
            <a:fld id="{0DA97507-029C-4B00-88D6-96655BF7C8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168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91BC9-E023-4DFA-986A-2C256B9413E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14363"/>
            <a:ext cx="4654550" cy="3490912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946" y="4422459"/>
            <a:ext cx="5617208" cy="4188778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1905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Representational state transfer http://en.wikipedia.org/wiki/Representational_state_transfer</a:t>
            </a:r>
          </a:p>
          <a:p>
            <a:r>
              <a:rPr lang="en-US" dirty="0" smtClean="0"/>
              <a:t>JIRA REST API</a:t>
            </a:r>
            <a:r>
              <a:rPr lang="en-US" baseline="0" dirty="0" smtClean="0"/>
              <a:t> https://developer.atlassian.com/display/JIRADEV/JIRA+REST+API+Example+-+Add+Comment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97507-029C-4B00-88D6-96655BF7C8D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5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PVT http://</a:t>
            </a:r>
            <a:r>
              <a:rPr lang="en-US" dirty="0" smtClean="0"/>
              <a:t>saniti-testing.test.adtran.com/projects/saniti/wiki/pvtWiki</a:t>
            </a:r>
          </a:p>
          <a:p>
            <a:r>
              <a:rPr lang="en-US" dirty="0" smtClean="0"/>
              <a:t>REST JIRA API https://developer.atlassian.com/display/JIRADEV/JIRA+REST+API+Example+-+Add+Comment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97507-029C-4B00-88D6-96655BF7C8D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7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6400" y="190500"/>
            <a:ext cx="2174875" cy="4983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90500"/>
            <a:ext cx="6372225" cy="4983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1775" y="647700"/>
            <a:ext cx="42735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647700"/>
            <a:ext cx="42735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6400" y="190500"/>
            <a:ext cx="2174875" cy="4983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90500"/>
            <a:ext cx="6372225" cy="4983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427413"/>
            <a:ext cx="6248400" cy="1020762"/>
          </a:xfrm>
          <a:effectLst>
            <a:outerShdw dist="17961" dir="2700000" algn="ctr" rotWithShape="0">
              <a:schemeClr val="bg2"/>
            </a:outerShdw>
          </a:effectLst>
        </p:spPr>
        <p:txBody>
          <a:bodyPr lIns="0" tIns="0" rIns="0" bIns="0"/>
          <a:lstStyle>
            <a:lvl1pPr marL="0" indent="0">
              <a:buFont typeface="Wingdings" pitchFamily="2" charset="2"/>
              <a:buNone/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195" name="Picture 3" descr="top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ltGray">
          <a:xfrm>
            <a:off x="3175" y="6724650"/>
            <a:ext cx="9140825" cy="13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8196" name="Picture 4" descr="adtran_whi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black">
          <a:xfrm>
            <a:off x="200025" y="279400"/>
            <a:ext cx="1309688" cy="371475"/>
          </a:xfrm>
          <a:prstGeom prst="rect">
            <a:avLst/>
          </a:prstGeom>
          <a:noFill/>
        </p:spPr>
      </p:pic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286000" y="2514600"/>
            <a:ext cx="6248400" cy="817563"/>
          </a:xfrm>
        </p:spPr>
        <p:txBody>
          <a:bodyPr anchor="t"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black">
          <a:xfrm>
            <a:off x="57150" y="6759575"/>
            <a:ext cx="1393010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600" b="0" dirty="0">
                <a:solidFill>
                  <a:schemeClr val="accent2"/>
                </a:solidFill>
              </a:rPr>
              <a:t>® </a:t>
            </a:r>
            <a:r>
              <a:rPr lang="en-US" sz="600" b="0" dirty="0" smtClean="0">
                <a:solidFill>
                  <a:schemeClr val="accent2"/>
                </a:solidFill>
              </a:rPr>
              <a:t>ADTRAN, </a:t>
            </a:r>
            <a:r>
              <a:rPr lang="en-US" sz="600" b="0" dirty="0">
                <a:solidFill>
                  <a:schemeClr val="accent2"/>
                </a:solidFill>
              </a:rPr>
              <a:t>Inc. </a:t>
            </a:r>
            <a:r>
              <a:rPr lang="en-US" sz="600" b="0" dirty="0" smtClean="0">
                <a:solidFill>
                  <a:schemeClr val="accent2"/>
                </a:solidFill>
              </a:rPr>
              <a:t>2012 All </a:t>
            </a:r>
            <a:r>
              <a:rPr lang="en-US" sz="600" b="0" dirty="0">
                <a:solidFill>
                  <a:schemeClr val="accent2"/>
                </a:solidFill>
              </a:rPr>
              <a:t>rights reserved</a:t>
            </a:r>
          </a:p>
        </p:txBody>
      </p:sp>
      <p:pic>
        <p:nvPicPr>
          <p:cNvPr id="8199" name="Picture 7" descr="top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ltGray">
          <a:xfrm>
            <a:off x="3175" y="0"/>
            <a:ext cx="9140825" cy="2362200"/>
          </a:xfrm>
          <a:prstGeom prst="rect">
            <a:avLst/>
          </a:prstGeom>
          <a:noFill/>
        </p:spPr>
      </p:pic>
      <p:pic>
        <p:nvPicPr>
          <p:cNvPr id="8200" name="Picture 8" descr="adtran_whi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black">
          <a:xfrm>
            <a:off x="214313" y="304800"/>
            <a:ext cx="1309687" cy="3714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03438" y="182563"/>
            <a:ext cx="6765925" cy="574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6245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66937"/>
            <a:ext cx="3008313" cy="44624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2578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99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245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7513" y="1089025"/>
            <a:ext cx="2101850" cy="5540375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9025"/>
            <a:ext cx="6157913" cy="5540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1775" y="647700"/>
            <a:ext cx="42735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647700"/>
            <a:ext cx="42735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1775" y="647700"/>
            <a:ext cx="8699500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8978900" y="6745288"/>
            <a:ext cx="109538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fld id="{0AF71A68-11D6-4F59-AA3A-6462791CF89A}" type="slidenum">
              <a:rPr lang="en-US" sz="700">
                <a:solidFill>
                  <a:schemeClr val="tx2"/>
                </a:solidFill>
              </a:rPr>
              <a:pPr algn="r">
                <a:defRPr/>
              </a:pPr>
              <a:t>‹#›</a:t>
            </a:fld>
            <a:endParaRPr lang="en-US" sz="700">
              <a:solidFill>
                <a:schemeClr val="tx2"/>
              </a:solidFill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black">
          <a:xfrm>
            <a:off x="57150" y="6759575"/>
            <a:ext cx="1290638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60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®</a:t>
            </a:r>
            <a:r>
              <a:rPr lang="en-US" sz="600">
                <a:solidFill>
                  <a:schemeClr val="tx2"/>
                </a:solidFill>
              </a:rPr>
              <a:t> Adtran, Inc. 2007 All rights reserved</a:t>
            </a:r>
          </a:p>
        </p:txBody>
      </p:sp>
      <p:sp>
        <p:nvSpPr>
          <p:cNvPr id="205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90500"/>
            <a:ext cx="7610475" cy="195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054" name="Picture 9" descr="ADTRAN-Logo-w_R_ball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18475" y="144463"/>
            <a:ext cx="885825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0" y="7938"/>
            <a:ext cx="9144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</p:sldLayoutIdLst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charset="0"/>
        </a:defRPr>
      </a:lvl9pPr>
    </p:titleStyle>
    <p:bodyStyle>
      <a:lvl1pPr marL="176213" indent="-176213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"/>
        <a:tabLst>
          <a:tab pos="174625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22860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tx2"/>
        </a:buClr>
        <a:buFont typeface="Arial" charset="0"/>
        <a:buChar char="–"/>
        <a:tabLst>
          <a:tab pos="174625" algn="l"/>
        </a:tabLst>
        <a:defRPr kumimoji="1" sz="1400">
          <a:solidFill>
            <a:schemeClr val="tx1"/>
          </a:solidFill>
          <a:latin typeface="+mn-lt"/>
        </a:defRPr>
      </a:lvl2pPr>
      <a:lvl3pPr marL="800100" indent="-166688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"/>
        <a:tabLst>
          <a:tab pos="174625" algn="l"/>
        </a:tabLst>
        <a:defRPr kumimoji="1" sz="1400">
          <a:solidFill>
            <a:schemeClr val="tx1"/>
          </a:solidFill>
          <a:latin typeface="+mn-lt"/>
        </a:defRPr>
      </a:lvl3pPr>
      <a:lvl4pPr marL="1090613" indent="-11430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tx2"/>
        </a:buClr>
        <a:buFont typeface="Arial" charset="0"/>
        <a:buChar char="–"/>
        <a:tabLst>
          <a:tab pos="174625" algn="l"/>
        </a:tabLst>
        <a:defRPr kumimoji="1" sz="14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"/>
        <a:tabLst>
          <a:tab pos="174625" algn="l"/>
        </a:tabLst>
        <a:defRPr kumimoji="1" sz="1400">
          <a:solidFill>
            <a:schemeClr val="tx1"/>
          </a:solidFill>
          <a:latin typeface="+mn-lt"/>
        </a:defRPr>
      </a:lvl5pPr>
      <a:lvl6pPr marL="1943100" indent="-22860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"/>
        <a:tabLst>
          <a:tab pos="174625" algn="l"/>
        </a:tabLst>
        <a:defRPr kumimoji="1" sz="1400">
          <a:solidFill>
            <a:schemeClr val="tx1"/>
          </a:solidFill>
          <a:latin typeface="+mn-lt"/>
        </a:defRPr>
      </a:lvl6pPr>
      <a:lvl7pPr marL="2400300" indent="-22860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"/>
        <a:tabLst>
          <a:tab pos="174625" algn="l"/>
        </a:tabLst>
        <a:defRPr kumimoji="1" sz="1400">
          <a:solidFill>
            <a:schemeClr val="tx1"/>
          </a:solidFill>
          <a:latin typeface="+mn-lt"/>
        </a:defRPr>
      </a:lvl7pPr>
      <a:lvl8pPr marL="2857500" indent="-22860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"/>
        <a:tabLst>
          <a:tab pos="174625" algn="l"/>
        </a:tabLst>
        <a:defRPr kumimoji="1" sz="1400">
          <a:solidFill>
            <a:schemeClr val="tx1"/>
          </a:solidFill>
          <a:latin typeface="+mn-lt"/>
        </a:defRPr>
      </a:lvl8pPr>
      <a:lvl9pPr marL="3314700" indent="-22860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"/>
        <a:tabLst>
          <a:tab pos="174625" algn="l"/>
        </a:tabLst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1775" y="647700"/>
            <a:ext cx="8699500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8978900" y="6745288"/>
            <a:ext cx="109538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fld id="{60221193-6C24-414E-B0F3-972339649A03}" type="slidenum">
              <a:rPr lang="en-US" sz="700">
                <a:solidFill>
                  <a:schemeClr val="tx2"/>
                </a:solidFill>
              </a:rPr>
              <a:pPr algn="r">
                <a:defRPr/>
              </a:pPr>
              <a:t>‹#›</a:t>
            </a:fld>
            <a:endParaRPr lang="en-US" sz="700">
              <a:solidFill>
                <a:schemeClr val="tx2"/>
              </a:solidFill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black">
          <a:xfrm>
            <a:off x="57150" y="6759575"/>
            <a:ext cx="1290638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60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®</a:t>
            </a:r>
            <a:r>
              <a:rPr lang="en-US" sz="600">
                <a:solidFill>
                  <a:schemeClr val="tx2"/>
                </a:solidFill>
              </a:rPr>
              <a:t> Adtran, Inc. 2007 All rights reserved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90500"/>
            <a:ext cx="6443663" cy="195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3078" name="Picture 6" descr="ADTRAN-Logo-w_R_ball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18475" y="144463"/>
            <a:ext cx="885825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0" y="7938"/>
            <a:ext cx="9144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endParaRPr lang="en-US"/>
          </a:p>
        </p:txBody>
      </p:sp>
      <p:pic>
        <p:nvPicPr>
          <p:cNvPr id="3080" name="Picture 8" descr="AT&amp;T_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26288" y="117475"/>
            <a:ext cx="663575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  <p:sldLayoutId id="2147484275" r:id="rId8"/>
    <p:sldLayoutId id="2147484276" r:id="rId9"/>
    <p:sldLayoutId id="2147484277" r:id="rId10"/>
    <p:sldLayoutId id="2147484278" r:id="rId11"/>
  </p:sldLayoutIdLst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charset="0"/>
        </a:defRPr>
      </a:lvl9pPr>
    </p:titleStyle>
    <p:bodyStyle>
      <a:lvl1pPr marL="176213" indent="-176213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"/>
        <a:tabLst>
          <a:tab pos="174625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22860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tx2"/>
        </a:buClr>
        <a:buFont typeface="Arial" charset="0"/>
        <a:buChar char="–"/>
        <a:tabLst>
          <a:tab pos="174625" algn="l"/>
        </a:tabLst>
        <a:defRPr kumimoji="1" sz="1400">
          <a:solidFill>
            <a:schemeClr val="tx1"/>
          </a:solidFill>
          <a:latin typeface="+mn-lt"/>
        </a:defRPr>
      </a:lvl2pPr>
      <a:lvl3pPr marL="800100" indent="-166688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"/>
        <a:tabLst>
          <a:tab pos="174625" algn="l"/>
        </a:tabLst>
        <a:defRPr kumimoji="1" sz="1400">
          <a:solidFill>
            <a:schemeClr val="tx1"/>
          </a:solidFill>
          <a:latin typeface="+mn-lt"/>
        </a:defRPr>
      </a:lvl3pPr>
      <a:lvl4pPr marL="1090613" indent="-11430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tx2"/>
        </a:buClr>
        <a:buFont typeface="Arial" charset="0"/>
        <a:buChar char="–"/>
        <a:tabLst>
          <a:tab pos="174625" algn="l"/>
        </a:tabLst>
        <a:defRPr kumimoji="1" sz="14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"/>
        <a:tabLst>
          <a:tab pos="174625" algn="l"/>
        </a:tabLst>
        <a:defRPr kumimoji="1" sz="1400">
          <a:solidFill>
            <a:schemeClr val="tx1"/>
          </a:solidFill>
          <a:latin typeface="+mn-lt"/>
        </a:defRPr>
      </a:lvl5pPr>
      <a:lvl6pPr marL="1943100" indent="-22860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"/>
        <a:tabLst>
          <a:tab pos="174625" algn="l"/>
        </a:tabLst>
        <a:defRPr kumimoji="1" sz="1400">
          <a:solidFill>
            <a:schemeClr val="tx1"/>
          </a:solidFill>
          <a:latin typeface="+mn-lt"/>
        </a:defRPr>
      </a:lvl6pPr>
      <a:lvl7pPr marL="2400300" indent="-22860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"/>
        <a:tabLst>
          <a:tab pos="174625" algn="l"/>
        </a:tabLst>
        <a:defRPr kumimoji="1" sz="1400">
          <a:solidFill>
            <a:schemeClr val="tx1"/>
          </a:solidFill>
          <a:latin typeface="+mn-lt"/>
        </a:defRPr>
      </a:lvl7pPr>
      <a:lvl8pPr marL="2857500" indent="-22860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"/>
        <a:tabLst>
          <a:tab pos="174625" algn="l"/>
        </a:tabLst>
        <a:defRPr kumimoji="1" sz="1400">
          <a:solidFill>
            <a:schemeClr val="tx1"/>
          </a:solidFill>
          <a:latin typeface="+mn-lt"/>
        </a:defRPr>
      </a:lvl8pPr>
      <a:lvl9pPr marL="3314700" indent="-22860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"/>
        <a:tabLst>
          <a:tab pos="174625" algn="l"/>
        </a:tabLst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7171" name="Picture 3" descr="top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ltGray">
          <a:xfrm>
            <a:off x="3175" y="0"/>
            <a:ext cx="9140825" cy="914400"/>
          </a:xfrm>
          <a:prstGeom prst="rect">
            <a:avLst/>
          </a:prstGeom>
          <a:noFill/>
        </p:spPr>
      </p:pic>
      <p:pic>
        <p:nvPicPr>
          <p:cNvPr id="7172" name="Picture 4" descr="top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ltGray">
          <a:xfrm>
            <a:off x="-1588" y="6724650"/>
            <a:ext cx="9140826" cy="13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8978900" y="6745288"/>
            <a:ext cx="109538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/>
            <a:fld id="{2CC24C3B-49A8-4BFD-8DB9-8EA05BC1F4B1}" type="slidenum">
              <a:rPr lang="en-US" sz="700" b="0">
                <a:solidFill>
                  <a:schemeClr val="bg1"/>
                </a:solidFill>
              </a:rPr>
              <a:pPr algn="r"/>
              <a:t>‹#›</a:t>
            </a:fld>
            <a:endParaRPr lang="en-US" sz="700" b="0">
              <a:solidFill>
                <a:schemeClr val="bg1"/>
              </a:solidFill>
            </a:endParaRPr>
          </a:p>
        </p:txBody>
      </p:sp>
      <p:pic>
        <p:nvPicPr>
          <p:cNvPr id="7175" name="Picture 7" descr="adtran_whit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black">
          <a:xfrm>
            <a:off x="200025" y="304800"/>
            <a:ext cx="1309688" cy="371475"/>
          </a:xfrm>
          <a:prstGeom prst="rect">
            <a:avLst/>
          </a:prstGeom>
          <a:noFill/>
        </p:spPr>
      </p:pic>
      <p:sp>
        <p:nvSpPr>
          <p:cNvPr id="717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103438" y="182563"/>
            <a:ext cx="6765925" cy="574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black">
          <a:xfrm>
            <a:off x="1943100" y="6765925"/>
            <a:ext cx="2063750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chemeClr val="accent2"/>
                </a:solidFill>
              </a:rPr>
              <a:t>Confidential information prepared solely for use by ADTRAN.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black">
          <a:xfrm>
            <a:off x="57150" y="6759575"/>
            <a:ext cx="1393010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600" b="0" dirty="0">
                <a:solidFill>
                  <a:schemeClr val="accent2"/>
                </a:solidFill>
              </a:rPr>
              <a:t>® </a:t>
            </a:r>
            <a:r>
              <a:rPr lang="en-US" sz="600" b="0" dirty="0" smtClean="0">
                <a:solidFill>
                  <a:schemeClr val="accent2"/>
                </a:solidFill>
              </a:rPr>
              <a:t>ADTRAN, </a:t>
            </a:r>
            <a:r>
              <a:rPr lang="en-US" sz="600" b="0" dirty="0">
                <a:solidFill>
                  <a:schemeClr val="accent2"/>
                </a:solidFill>
              </a:rPr>
              <a:t>Inc. </a:t>
            </a:r>
            <a:r>
              <a:rPr lang="en-US" sz="600" b="0" dirty="0" smtClean="0">
                <a:solidFill>
                  <a:schemeClr val="accent2"/>
                </a:solidFill>
              </a:rPr>
              <a:t>2012 All </a:t>
            </a:r>
            <a:r>
              <a:rPr lang="en-US" sz="600" b="0" dirty="0">
                <a:solidFill>
                  <a:schemeClr val="accent2"/>
                </a:solidFill>
              </a:rPr>
              <a:t>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1" r:id="rId1"/>
    <p:sldLayoutId id="2147484282" r:id="rId2"/>
    <p:sldLayoutId id="2147484283" r:id="rId3"/>
    <p:sldLayoutId id="2147484284" r:id="rId4"/>
    <p:sldLayoutId id="2147484285" r:id="rId5"/>
    <p:sldLayoutId id="2147484286" r:id="rId6"/>
    <p:sldLayoutId id="2147484287" r:id="rId7"/>
    <p:sldLayoutId id="2147484288" r:id="rId8"/>
    <p:sldLayoutId id="2147484289" r:id="rId9"/>
    <p:sldLayoutId id="2147484290" r:id="rId10"/>
    <p:sldLayoutId id="2147484291" r:id="rId11"/>
  </p:sldLayoutIdLst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pitchFamily="34" charset="0"/>
        </a:defRPr>
      </a:lvl9pPr>
    </p:titleStyle>
    <p:bodyStyle>
      <a:lvl1pPr marL="233363" indent="-233363" algn="l" rtl="0" eaLnBrk="1" fontAlgn="base" hangingPunct="1">
        <a:lnSpc>
          <a:spcPct val="95000"/>
        </a:lnSpc>
        <a:spcBef>
          <a:spcPct val="40000"/>
        </a:spcBef>
        <a:spcAft>
          <a:spcPct val="0"/>
        </a:spcAft>
        <a:buClr>
          <a:schemeClr val="tx2"/>
        </a:buClr>
        <a:buFont typeface="Wingdings" pitchFamily="2" charset="2"/>
        <a:buChar char=""/>
        <a:tabLst>
          <a:tab pos="227013" algn="l"/>
        </a:tabLst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3838" algn="l" rtl="0" eaLnBrk="1" fontAlgn="base" hangingPunct="1">
        <a:lnSpc>
          <a:spcPct val="95000"/>
        </a:lnSpc>
        <a:spcBef>
          <a:spcPct val="10000"/>
        </a:spcBef>
        <a:spcAft>
          <a:spcPct val="0"/>
        </a:spcAft>
        <a:buClr>
          <a:schemeClr val="tx2"/>
        </a:buClr>
        <a:buFont typeface="Arial" pitchFamily="34" charset="0"/>
        <a:buChar char="–"/>
        <a:tabLst>
          <a:tab pos="227013" algn="l"/>
        </a:tabLst>
        <a:defRPr kumimoji="1" sz="2000">
          <a:solidFill>
            <a:schemeClr val="tx1"/>
          </a:solidFill>
          <a:latin typeface="+mn-lt"/>
        </a:defRPr>
      </a:lvl2pPr>
      <a:lvl3pPr marL="922338" indent="-236538" algn="l" rtl="0" eaLnBrk="1" fontAlgn="base" hangingPunct="1">
        <a:lnSpc>
          <a:spcPct val="95000"/>
        </a:lnSpc>
        <a:spcBef>
          <a:spcPct val="10000"/>
        </a:spcBef>
        <a:spcAft>
          <a:spcPct val="0"/>
        </a:spcAft>
        <a:buClr>
          <a:schemeClr val="tx2"/>
        </a:buClr>
        <a:buFont typeface="Wingdings" pitchFamily="2" charset="2"/>
        <a:buChar char=""/>
        <a:tabLst>
          <a:tab pos="227013" algn="l"/>
        </a:tabLst>
        <a:defRPr kumimoji="1" sz="2000">
          <a:solidFill>
            <a:schemeClr val="tx1"/>
          </a:solidFill>
          <a:latin typeface="+mn-lt"/>
        </a:defRPr>
      </a:lvl3pPr>
      <a:lvl4pPr marL="1257300" indent="-220663" algn="l" rtl="0" eaLnBrk="1" fontAlgn="base" hangingPunct="1">
        <a:lnSpc>
          <a:spcPct val="95000"/>
        </a:lnSpc>
        <a:spcBef>
          <a:spcPct val="10000"/>
        </a:spcBef>
        <a:spcAft>
          <a:spcPct val="0"/>
        </a:spcAft>
        <a:buClr>
          <a:schemeClr val="tx2"/>
        </a:buClr>
        <a:buFont typeface="Arial" pitchFamily="34" charset="0"/>
        <a:buChar char="–"/>
        <a:tabLst>
          <a:tab pos="227013" algn="l"/>
        </a:tabLst>
        <a:defRPr kumimoji="1" sz="2000">
          <a:solidFill>
            <a:schemeClr val="tx1"/>
          </a:solidFill>
          <a:latin typeface="+mn-lt"/>
        </a:defRPr>
      </a:lvl4pPr>
      <a:lvl5pPr marL="1657350" indent="-171450" algn="l" rtl="0" eaLnBrk="1" fontAlgn="base" hangingPunct="1">
        <a:lnSpc>
          <a:spcPct val="95000"/>
        </a:lnSpc>
        <a:spcBef>
          <a:spcPct val="10000"/>
        </a:spcBef>
        <a:spcAft>
          <a:spcPct val="0"/>
        </a:spcAft>
        <a:buClr>
          <a:schemeClr val="tx2"/>
        </a:buClr>
        <a:buFont typeface="Wingdings" pitchFamily="2" charset="2"/>
        <a:buChar char=""/>
        <a:tabLst>
          <a:tab pos="227013" algn="l"/>
        </a:tabLst>
        <a:defRPr kumimoji="1" sz="2000">
          <a:solidFill>
            <a:schemeClr val="tx1"/>
          </a:solidFill>
          <a:latin typeface="+mn-lt"/>
        </a:defRPr>
      </a:lvl5pPr>
      <a:lvl6pPr marL="2114550" indent="-171450" algn="l" rtl="0" eaLnBrk="1" fontAlgn="base" hangingPunct="1">
        <a:lnSpc>
          <a:spcPct val="95000"/>
        </a:lnSpc>
        <a:spcBef>
          <a:spcPct val="10000"/>
        </a:spcBef>
        <a:spcAft>
          <a:spcPct val="0"/>
        </a:spcAft>
        <a:buClr>
          <a:schemeClr val="tx2"/>
        </a:buClr>
        <a:buFont typeface="Wingdings" pitchFamily="2" charset="2"/>
        <a:buChar char=""/>
        <a:tabLst>
          <a:tab pos="227013" algn="l"/>
        </a:tabLst>
        <a:defRPr kumimoji="1" sz="2000">
          <a:solidFill>
            <a:schemeClr val="tx1"/>
          </a:solidFill>
          <a:latin typeface="+mn-lt"/>
        </a:defRPr>
      </a:lvl6pPr>
      <a:lvl7pPr marL="2571750" indent="-171450" algn="l" rtl="0" eaLnBrk="1" fontAlgn="base" hangingPunct="1">
        <a:lnSpc>
          <a:spcPct val="95000"/>
        </a:lnSpc>
        <a:spcBef>
          <a:spcPct val="10000"/>
        </a:spcBef>
        <a:spcAft>
          <a:spcPct val="0"/>
        </a:spcAft>
        <a:buClr>
          <a:schemeClr val="tx2"/>
        </a:buClr>
        <a:buFont typeface="Wingdings" pitchFamily="2" charset="2"/>
        <a:buChar char=""/>
        <a:tabLst>
          <a:tab pos="227013" algn="l"/>
        </a:tabLst>
        <a:defRPr kumimoji="1" sz="2000">
          <a:solidFill>
            <a:schemeClr val="tx1"/>
          </a:solidFill>
          <a:latin typeface="+mn-lt"/>
        </a:defRPr>
      </a:lvl7pPr>
      <a:lvl8pPr marL="3028950" indent="-171450" algn="l" rtl="0" eaLnBrk="1" fontAlgn="base" hangingPunct="1">
        <a:lnSpc>
          <a:spcPct val="95000"/>
        </a:lnSpc>
        <a:spcBef>
          <a:spcPct val="10000"/>
        </a:spcBef>
        <a:spcAft>
          <a:spcPct val="0"/>
        </a:spcAft>
        <a:buClr>
          <a:schemeClr val="tx2"/>
        </a:buClr>
        <a:buFont typeface="Wingdings" pitchFamily="2" charset="2"/>
        <a:buChar char=""/>
        <a:tabLst>
          <a:tab pos="227013" algn="l"/>
        </a:tabLst>
        <a:defRPr kumimoji="1" sz="2000">
          <a:solidFill>
            <a:schemeClr val="tx1"/>
          </a:solidFill>
          <a:latin typeface="+mn-lt"/>
        </a:defRPr>
      </a:lvl8pPr>
      <a:lvl9pPr marL="3486150" indent="-171450" algn="l" rtl="0" eaLnBrk="1" fontAlgn="base" hangingPunct="1">
        <a:lnSpc>
          <a:spcPct val="95000"/>
        </a:lnSpc>
        <a:spcBef>
          <a:spcPct val="10000"/>
        </a:spcBef>
        <a:spcAft>
          <a:spcPct val="0"/>
        </a:spcAft>
        <a:buClr>
          <a:schemeClr val="tx2"/>
        </a:buClr>
        <a:buFont typeface="Wingdings" pitchFamily="2" charset="2"/>
        <a:buChar char=""/>
        <a:tabLst>
          <a:tab pos="227013" algn="l"/>
        </a:tabLst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6738" y="3171825"/>
            <a:ext cx="5895905" cy="1497013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</a:t>
            </a:r>
            <a:r>
              <a:rPr lang="en-US" sz="4400" dirty="0" smtClean="0"/>
              <a:t>Rejuvenate JIRA</a:t>
            </a:r>
            <a:br>
              <a:rPr lang="en-US" sz="4400" dirty="0" smtClean="0"/>
            </a:br>
            <a:endParaRPr lang="en-US" sz="4400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439267" y="5313281"/>
            <a:ext cx="3308810" cy="9932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pitchFamily="34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pitchFamily="34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pitchFamily="34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r>
              <a:rPr lang="en-US" sz="3200" kern="0" dirty="0" smtClean="0"/>
              <a:t> </a:t>
            </a:r>
            <a:br>
              <a:rPr lang="en-US" sz="3200" kern="0" dirty="0" smtClean="0"/>
            </a:br>
            <a:r>
              <a:rPr lang="en-US" sz="3200" kern="0" dirty="0" smtClean="0"/>
              <a:t> Mallikarjunarao K</a:t>
            </a:r>
            <a:endParaRPr lang="en-US" sz="4400" kern="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96975"/>
            <a:ext cx="5085761" cy="4525963"/>
          </a:xfrm>
        </p:spPr>
        <p:txBody>
          <a:bodyPr/>
          <a:lstStyle/>
          <a:p>
            <a:r>
              <a:rPr lang="en-US" dirty="0" smtClean="0"/>
              <a:t>Could we do </a:t>
            </a:r>
            <a:r>
              <a:rPr lang="en-US" dirty="0"/>
              <a:t>automate </a:t>
            </a:r>
            <a:r>
              <a:rPr lang="en-US" dirty="0" smtClean="0"/>
              <a:t>JIRA/Bug verification/retest process?</a:t>
            </a:r>
          </a:p>
          <a:p>
            <a:r>
              <a:rPr lang="en-US" dirty="0" smtClean="0"/>
              <a:t>Yes, We will do.</a:t>
            </a:r>
          </a:p>
          <a:p>
            <a:r>
              <a:rPr lang="en-US" dirty="0" smtClean="0"/>
              <a:t>How?</a:t>
            </a:r>
          </a:p>
          <a:p>
            <a:r>
              <a:rPr lang="en-US" dirty="0" smtClean="0"/>
              <a:t>U</a:t>
            </a:r>
            <a:r>
              <a:rPr lang="en-US" dirty="0" smtClean="0"/>
              <a:t>sing </a:t>
            </a:r>
            <a:r>
              <a:rPr lang="en-US" dirty="0"/>
              <a:t>JIRA REST(Representational state </a:t>
            </a:r>
            <a:r>
              <a:rPr lang="en-US" dirty="0" smtClean="0"/>
              <a:t>transfer) </a:t>
            </a:r>
            <a:r>
              <a:rPr lang="en-US" dirty="0" smtClean="0"/>
              <a:t>APIs.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376" y="2278856"/>
            <a:ext cx="19335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66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mtClean="0"/>
              <a:t>Real Problem</a:t>
            </a:r>
            <a:endParaRPr lang="en-US" dirty="0"/>
          </a:p>
        </p:txBody>
      </p:sp>
      <p:pic>
        <p:nvPicPr>
          <p:cNvPr id="12" name="Content Placeholder 3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8666"/>
            <a:ext cx="4038600" cy="2810602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57754"/>
            <a:ext cx="4038600" cy="30044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694" y="5264901"/>
            <a:ext cx="89837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Few of Minor JIRA have been taking more hours to respond on that Issue or JIRA, and also Resolution Time also increasing due to this issue.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Because, there were other major/critical issues were lagging behind. with help of this tool we could able retest of the JIRA.</a:t>
            </a:r>
            <a:endParaRPr lang="en-IN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574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Rejuvenate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363625"/>
              </p:ext>
            </p:extLst>
          </p:nvPr>
        </p:nvGraphicFramePr>
        <p:xfrm>
          <a:off x="457200" y="1196975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176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56095919"/>
              </p:ext>
            </p:extLst>
          </p:nvPr>
        </p:nvGraphicFramePr>
        <p:xfrm>
          <a:off x="1348033" y="1328950"/>
          <a:ext cx="667417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62"/>
                <a:gridCol w="1587238"/>
                <a:gridCol w="1587238"/>
                <a:gridCol w="1587238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Manual Approach</a:t>
                      </a:r>
                      <a:endParaRPr lang="en-IN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Rejuvenate JIRA</a:t>
                      </a:r>
                      <a:endParaRPr lang="en-IN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Saving</a:t>
                      </a:r>
                      <a:endParaRPr lang="en-IN" dirty="0"/>
                    </a:p>
                  </a:txBody>
                  <a:tcPr marL="44873" marR="448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Single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smtClean="0"/>
                        <a:t>Walk </a:t>
                      </a:r>
                      <a:r>
                        <a:rPr lang="en-US" sz="1800" dirty="0" smtClean="0"/>
                        <a:t>Test</a:t>
                      </a:r>
                      <a:endParaRPr lang="en-IN" sz="1800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3-4m</a:t>
                      </a:r>
                      <a:endParaRPr lang="en-IN" sz="1800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2m </a:t>
                      </a:r>
                      <a:r>
                        <a:rPr lang="en-US" sz="1800" dirty="0" smtClean="0"/>
                        <a:t>2s</a:t>
                      </a:r>
                      <a:endParaRPr lang="en-IN" sz="1800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~1M</a:t>
                      </a:r>
                      <a:endParaRPr lang="en-IN" sz="1800" dirty="0"/>
                    </a:p>
                  </a:txBody>
                  <a:tcPr marL="44873" marR="448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 X 60</a:t>
                      </a:r>
                      <a:endParaRPr lang="en-IN" sz="1800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r>
                        <a:rPr lang="en-US" sz="1800" baseline="0" dirty="0" smtClean="0"/>
                        <a:t>0X4~= 240m</a:t>
                      </a:r>
                      <a:endParaRPr lang="en-IN" sz="1800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60X2~= </a:t>
                      </a:r>
                      <a:r>
                        <a:rPr lang="en-US" sz="1800" dirty="0" smtClean="0"/>
                        <a:t>120m</a:t>
                      </a:r>
                      <a:endParaRPr lang="en-IN" sz="1800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~120M</a:t>
                      </a:r>
                      <a:endParaRPr lang="en-IN" sz="1800" dirty="0"/>
                    </a:p>
                  </a:txBody>
                  <a:tcPr marL="44873" marR="44873"/>
                </a:tc>
              </a:tr>
            </a:tbl>
          </a:graphicData>
        </a:graphic>
      </p:graphicFrame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71" y="2931737"/>
            <a:ext cx="6249187" cy="3401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76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3">
      <a:dk1>
        <a:srgbClr val="000000"/>
      </a:dk1>
      <a:lt1>
        <a:srgbClr val="FFFFFF"/>
      </a:lt1>
      <a:dk2>
        <a:srgbClr val="045E7A"/>
      </a:dk2>
      <a:lt2>
        <a:srgbClr val="DDDDDD"/>
      </a:lt2>
      <a:accent1>
        <a:srgbClr val="4B9DB5"/>
      </a:accent1>
      <a:accent2>
        <a:srgbClr val="AFD1DD"/>
      </a:accent2>
      <a:accent3>
        <a:srgbClr val="FFFFFF"/>
      </a:accent3>
      <a:accent4>
        <a:srgbClr val="000000"/>
      </a:accent4>
      <a:accent5>
        <a:srgbClr val="B1CCD7"/>
      </a:accent5>
      <a:accent6>
        <a:srgbClr val="9EBDC8"/>
      </a:accent6>
      <a:hlink>
        <a:srgbClr val="EEA405"/>
      </a:hlink>
      <a:folHlink>
        <a:srgbClr val="CD3301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000000"/>
        </a:dk1>
        <a:lt1>
          <a:srgbClr val="FFFFFF"/>
        </a:lt1>
        <a:dk2>
          <a:srgbClr val="045E7A"/>
        </a:dk2>
        <a:lt2>
          <a:srgbClr val="DDDDDD"/>
        </a:lt2>
        <a:accent1>
          <a:srgbClr val="4B9DB5"/>
        </a:accent1>
        <a:accent2>
          <a:srgbClr val="AFD1DD"/>
        </a:accent2>
        <a:accent3>
          <a:srgbClr val="FFFFFF"/>
        </a:accent3>
        <a:accent4>
          <a:srgbClr val="000000"/>
        </a:accent4>
        <a:accent5>
          <a:srgbClr val="B1CCD7"/>
        </a:accent5>
        <a:accent6>
          <a:srgbClr val="9EBDC8"/>
        </a:accent6>
        <a:hlink>
          <a:srgbClr val="EEA405"/>
        </a:hlink>
        <a:folHlink>
          <a:srgbClr val="CD33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13">
      <a:dk1>
        <a:srgbClr val="000000"/>
      </a:dk1>
      <a:lt1>
        <a:srgbClr val="FFFFFF"/>
      </a:lt1>
      <a:dk2>
        <a:srgbClr val="045E7A"/>
      </a:dk2>
      <a:lt2>
        <a:srgbClr val="DDDDDD"/>
      </a:lt2>
      <a:accent1>
        <a:srgbClr val="4B9DB5"/>
      </a:accent1>
      <a:accent2>
        <a:srgbClr val="AFD1DD"/>
      </a:accent2>
      <a:accent3>
        <a:srgbClr val="FFFFFF"/>
      </a:accent3>
      <a:accent4>
        <a:srgbClr val="000000"/>
      </a:accent4>
      <a:accent5>
        <a:srgbClr val="B1CCD7"/>
      </a:accent5>
      <a:accent6>
        <a:srgbClr val="9EBDC8"/>
      </a:accent6>
      <a:hlink>
        <a:srgbClr val="EEA405"/>
      </a:hlink>
      <a:folHlink>
        <a:srgbClr val="CD3301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3">
        <a:dk1>
          <a:srgbClr val="000000"/>
        </a:dk1>
        <a:lt1>
          <a:srgbClr val="FFFFFF"/>
        </a:lt1>
        <a:dk2>
          <a:srgbClr val="045E7A"/>
        </a:dk2>
        <a:lt2>
          <a:srgbClr val="DDDDDD"/>
        </a:lt2>
        <a:accent1>
          <a:srgbClr val="4B9DB5"/>
        </a:accent1>
        <a:accent2>
          <a:srgbClr val="AFD1DD"/>
        </a:accent2>
        <a:accent3>
          <a:srgbClr val="FFFFFF"/>
        </a:accent3>
        <a:accent4>
          <a:srgbClr val="000000"/>
        </a:accent4>
        <a:accent5>
          <a:srgbClr val="B1CCD7"/>
        </a:accent5>
        <a:accent6>
          <a:srgbClr val="9EBDC8"/>
        </a:accent6>
        <a:hlink>
          <a:srgbClr val="EEA405"/>
        </a:hlink>
        <a:folHlink>
          <a:srgbClr val="CD33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eme-2012">
  <a:themeElements>
    <a:clrScheme name="Template 13">
      <a:dk1>
        <a:srgbClr val="000000"/>
      </a:dk1>
      <a:lt1>
        <a:srgbClr val="FFFFFF"/>
      </a:lt1>
      <a:dk2>
        <a:srgbClr val="045E7A"/>
      </a:dk2>
      <a:lt2>
        <a:srgbClr val="DDDDDD"/>
      </a:lt2>
      <a:accent1>
        <a:srgbClr val="4B9DB5"/>
      </a:accent1>
      <a:accent2>
        <a:srgbClr val="AFD1DD"/>
      </a:accent2>
      <a:accent3>
        <a:srgbClr val="FFFFFF"/>
      </a:accent3>
      <a:accent4>
        <a:srgbClr val="000000"/>
      </a:accent4>
      <a:accent5>
        <a:srgbClr val="B1CCD7"/>
      </a:accent5>
      <a:accent6>
        <a:srgbClr val="9EBDC8"/>
      </a:accent6>
      <a:hlink>
        <a:srgbClr val="EEA405"/>
      </a:hlink>
      <a:folHlink>
        <a:srgbClr val="CD3301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13">
        <a:dk1>
          <a:srgbClr val="000000"/>
        </a:dk1>
        <a:lt1>
          <a:srgbClr val="FFFFFF"/>
        </a:lt1>
        <a:dk2>
          <a:srgbClr val="045E7A"/>
        </a:dk2>
        <a:lt2>
          <a:srgbClr val="DDDDDD"/>
        </a:lt2>
        <a:accent1>
          <a:srgbClr val="4B9DB5"/>
        </a:accent1>
        <a:accent2>
          <a:srgbClr val="AFD1DD"/>
        </a:accent2>
        <a:accent3>
          <a:srgbClr val="FFFFFF"/>
        </a:accent3>
        <a:accent4>
          <a:srgbClr val="000000"/>
        </a:accent4>
        <a:accent5>
          <a:srgbClr val="B1CCD7"/>
        </a:accent5>
        <a:accent6>
          <a:srgbClr val="9EBDC8"/>
        </a:accent6>
        <a:hlink>
          <a:srgbClr val="EEA405"/>
        </a:hlink>
        <a:folHlink>
          <a:srgbClr val="CD33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70459</TotalTime>
  <Words>186</Words>
  <Application>Microsoft Office PowerPoint</Application>
  <PresentationFormat>On-screen Show (4:3)</PresentationFormat>
  <Paragraphs>37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1_Default Design</vt:lpstr>
      <vt:lpstr>2_Default Design</vt:lpstr>
      <vt:lpstr>Theme-2012</vt:lpstr>
      <vt:lpstr>  Rejuvenate JIRA </vt:lpstr>
      <vt:lpstr>Idea</vt:lpstr>
      <vt:lpstr>Real Problem</vt:lpstr>
      <vt:lpstr>How Rejuvenate</vt:lpstr>
      <vt:lpstr>Advantages</vt:lpstr>
    </vt:vector>
  </TitlesOfParts>
  <Company>ADTRAN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Rejuvenate JIRA</dc:title>
  <dc:creator>vkosuri</dc:creator>
  <cp:lastModifiedBy>vkosuri</cp:lastModifiedBy>
  <cp:revision>1214</cp:revision>
  <cp:lastPrinted>2012-01-12T19:22:13Z</cp:lastPrinted>
  <dcterms:created xsi:type="dcterms:W3CDTF">2007-08-02T10:41:54Z</dcterms:created>
  <dcterms:modified xsi:type="dcterms:W3CDTF">2014-07-30T12:34:05Z</dcterms:modified>
</cp:coreProperties>
</file>