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660"/>
  </p:normalViewPr>
  <p:slideViewPr>
    <p:cSldViewPr>
      <p:cViewPr varScale="1">
        <p:scale>
          <a:sx n="111" d="100"/>
          <a:sy n="111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BC9AD-DEBD-4A87-80F8-395D0290E76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5E700D-8058-4591-9D26-4D57DE5A6E5E}">
      <dgm:prSet/>
      <dgm:spPr/>
      <dgm:t>
        <a:bodyPr/>
        <a:lstStyle/>
        <a:p>
          <a:pPr rtl="0"/>
          <a:r>
            <a:rPr lang="en-US" dirty="0" smtClean="0"/>
            <a:t>TRAP</a:t>
          </a:r>
          <a:endParaRPr lang="en-US" dirty="0"/>
        </a:p>
      </dgm:t>
    </dgm:pt>
    <dgm:pt modelId="{2BBBEF03-D88D-462C-8672-BE9519F6F767}" type="parTrans" cxnId="{7225EA20-2187-4C6E-8971-23AF5842D0B9}">
      <dgm:prSet/>
      <dgm:spPr/>
      <dgm:t>
        <a:bodyPr/>
        <a:lstStyle/>
        <a:p>
          <a:endParaRPr lang="en-US"/>
        </a:p>
      </dgm:t>
    </dgm:pt>
    <dgm:pt modelId="{7601E8BC-0805-4133-884A-76BC7A3DBD79}" type="sibTrans" cxnId="{7225EA20-2187-4C6E-8971-23AF5842D0B9}">
      <dgm:prSet/>
      <dgm:spPr/>
      <dgm:t>
        <a:bodyPr/>
        <a:lstStyle/>
        <a:p>
          <a:endParaRPr lang="en-US"/>
        </a:p>
      </dgm:t>
    </dgm:pt>
    <dgm:pt modelId="{1F3993C9-F3A5-4E14-95E1-69C415B1F80E}" type="pres">
      <dgm:prSet presAssocID="{3E9BC9AD-DEBD-4A87-80F8-395D0290E76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B1DC5D-7B96-436F-AFA3-EB6284CAFEF6}" type="pres">
      <dgm:prSet presAssocID="{2F5E700D-8058-4591-9D26-4D57DE5A6E5E}" presName="composite" presStyleCnt="0"/>
      <dgm:spPr/>
    </dgm:pt>
    <dgm:pt modelId="{357B0F2E-0943-41A2-87B4-4254941188E4}" type="pres">
      <dgm:prSet presAssocID="{2F5E700D-8058-4591-9D26-4D57DE5A6E5E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DCE7688-EC55-4F71-B940-09823DCCBF2A}" type="pres">
      <dgm:prSet presAssocID="{2F5E700D-8058-4591-9D26-4D57DE5A6E5E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5EA20-2187-4C6E-8971-23AF5842D0B9}" srcId="{3E9BC9AD-DEBD-4A87-80F8-395D0290E76C}" destId="{2F5E700D-8058-4591-9D26-4D57DE5A6E5E}" srcOrd="0" destOrd="0" parTransId="{2BBBEF03-D88D-462C-8672-BE9519F6F767}" sibTransId="{7601E8BC-0805-4133-884A-76BC7A3DBD79}"/>
    <dgm:cxn modelId="{4E5DF6B5-5C18-47F3-B490-9DF3352EF855}" type="presOf" srcId="{2F5E700D-8058-4591-9D26-4D57DE5A6E5E}" destId="{1DCE7688-EC55-4F71-B940-09823DCCBF2A}" srcOrd="0" destOrd="0" presId="urn:microsoft.com/office/officeart/2005/8/layout/vList3"/>
    <dgm:cxn modelId="{A0466956-8D02-4F23-B516-D56BF7FF8AA0}" type="presOf" srcId="{3E9BC9AD-DEBD-4A87-80F8-395D0290E76C}" destId="{1F3993C9-F3A5-4E14-95E1-69C415B1F80E}" srcOrd="0" destOrd="0" presId="urn:microsoft.com/office/officeart/2005/8/layout/vList3"/>
    <dgm:cxn modelId="{E3ECFF10-E010-41BE-9AF3-B1C877740507}" type="presParOf" srcId="{1F3993C9-F3A5-4E14-95E1-69C415B1F80E}" destId="{C7B1DC5D-7B96-436F-AFA3-EB6284CAFEF6}" srcOrd="0" destOrd="0" presId="urn:microsoft.com/office/officeart/2005/8/layout/vList3"/>
    <dgm:cxn modelId="{82806A1B-BD30-4DF3-878A-576C699EDFAD}" type="presParOf" srcId="{C7B1DC5D-7B96-436F-AFA3-EB6284CAFEF6}" destId="{357B0F2E-0943-41A2-87B4-4254941188E4}" srcOrd="0" destOrd="0" presId="urn:microsoft.com/office/officeart/2005/8/layout/vList3"/>
    <dgm:cxn modelId="{F113F558-B9BD-4E5A-9A07-7258BF104AC9}" type="presParOf" srcId="{C7B1DC5D-7B96-436F-AFA3-EB6284CAFEF6}" destId="{1DCE7688-EC55-4F71-B940-09823DCCBF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1814E-2B55-45A0-B540-B048410859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141B26-4F00-46C1-9D2A-7DF24C926396}">
      <dgm:prSet/>
      <dgm:spPr/>
      <dgm:t>
        <a:bodyPr/>
        <a:lstStyle/>
        <a:p>
          <a:pPr rtl="0"/>
          <a:r>
            <a:rPr lang="en-US" dirty="0" smtClean="0"/>
            <a:t>Test Result Analysis </a:t>
          </a:r>
          <a:r>
            <a:rPr lang="en-US" dirty="0" smtClean="0"/>
            <a:t>Provider</a:t>
          </a:r>
          <a:endParaRPr lang="en-US" dirty="0"/>
        </a:p>
      </dgm:t>
    </dgm:pt>
    <dgm:pt modelId="{6584C8EE-B855-4C54-9BA7-FB685DD64F29}" type="parTrans" cxnId="{573278E1-36FC-479B-B447-89456054D6D1}">
      <dgm:prSet/>
      <dgm:spPr/>
      <dgm:t>
        <a:bodyPr/>
        <a:lstStyle/>
        <a:p>
          <a:endParaRPr lang="en-US"/>
        </a:p>
      </dgm:t>
    </dgm:pt>
    <dgm:pt modelId="{07D953C4-6E7E-4422-B940-3DFB1712666A}" type="sibTrans" cxnId="{573278E1-36FC-479B-B447-89456054D6D1}">
      <dgm:prSet/>
      <dgm:spPr/>
      <dgm:t>
        <a:bodyPr/>
        <a:lstStyle/>
        <a:p>
          <a:endParaRPr lang="en-US"/>
        </a:p>
      </dgm:t>
    </dgm:pt>
    <dgm:pt modelId="{06EF79C6-89A9-49B5-9CBC-9D6B239844B4}" type="pres">
      <dgm:prSet presAssocID="{25C1814E-2B55-45A0-B540-B048410859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C23386-FB62-4BBF-A030-C8D8C399D4C4}" type="pres">
      <dgm:prSet presAssocID="{13141B26-4F00-46C1-9D2A-7DF24C9263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E00C35-255D-4B50-BD7C-7FEB6A7CBD42}" type="presOf" srcId="{25C1814E-2B55-45A0-B540-B04841085949}" destId="{06EF79C6-89A9-49B5-9CBC-9D6B239844B4}" srcOrd="0" destOrd="0" presId="urn:microsoft.com/office/officeart/2005/8/layout/vList2"/>
    <dgm:cxn modelId="{26C7B13E-1A03-4BDD-A482-2F2AE9F06D57}" type="presOf" srcId="{13141B26-4F00-46C1-9D2A-7DF24C926396}" destId="{13C23386-FB62-4BBF-A030-C8D8C399D4C4}" srcOrd="0" destOrd="0" presId="urn:microsoft.com/office/officeart/2005/8/layout/vList2"/>
    <dgm:cxn modelId="{573278E1-36FC-479B-B447-89456054D6D1}" srcId="{25C1814E-2B55-45A0-B540-B04841085949}" destId="{13141B26-4F00-46C1-9D2A-7DF24C926396}" srcOrd="0" destOrd="0" parTransId="{6584C8EE-B855-4C54-9BA7-FB685DD64F29}" sibTransId="{07D953C4-6E7E-4422-B940-3DFB1712666A}"/>
    <dgm:cxn modelId="{40D70A4E-B961-4DA0-B6C5-0EEBED12B826}" type="presParOf" srcId="{06EF79C6-89A9-49B5-9CBC-9D6B239844B4}" destId="{13C23386-FB62-4BBF-A030-C8D8C399D4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4AB947-E53B-4588-BDF3-391FACE9B99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43E518-10F7-48BD-9E2A-1B873D437079}">
      <dgm:prSet phldrT="[Text]"/>
      <dgm:spPr/>
      <dgm:t>
        <a:bodyPr/>
        <a:lstStyle/>
        <a:p>
          <a:r>
            <a:rPr lang="en-IN"/>
            <a:t>HP ALM</a:t>
          </a:r>
        </a:p>
      </dgm:t>
    </dgm:pt>
    <dgm:pt modelId="{ABB306B9-264B-4DF1-99E6-1D786CA9459F}" type="parTrans" cxnId="{C816566E-2FF3-4E87-B727-DB8FCBC807F5}">
      <dgm:prSet/>
      <dgm:spPr/>
      <dgm:t>
        <a:bodyPr/>
        <a:lstStyle/>
        <a:p>
          <a:endParaRPr lang="en-IN"/>
        </a:p>
      </dgm:t>
    </dgm:pt>
    <dgm:pt modelId="{F2CB9174-2821-45F7-BC9A-32C232747DB0}" type="sibTrans" cxnId="{C816566E-2FF3-4E87-B727-DB8FCBC807F5}">
      <dgm:prSet/>
      <dgm:spPr/>
      <dgm:t>
        <a:bodyPr/>
        <a:lstStyle/>
        <a:p>
          <a:endParaRPr lang="en-IN"/>
        </a:p>
      </dgm:t>
    </dgm:pt>
    <dgm:pt modelId="{7B15FFA1-297F-4BC7-9176-1F8DC2B92C80}">
      <dgm:prSet phldrT="[Text]" custT="1"/>
      <dgm:spPr/>
      <dgm:t>
        <a:bodyPr/>
        <a:lstStyle/>
        <a:p>
          <a:r>
            <a:rPr lang="en-IN" sz="1000" dirty="0"/>
            <a:t>Download </a:t>
          </a:r>
          <a:r>
            <a:rPr lang="en-IN" sz="1000" dirty="0" smtClean="0"/>
            <a:t>all </a:t>
          </a:r>
          <a:r>
            <a:rPr lang="en-IN" sz="1000" dirty="0"/>
            <a:t>logs from given </a:t>
          </a:r>
          <a:r>
            <a:rPr lang="en-IN" sz="1000" dirty="0" err="1" smtClean="0"/>
            <a:t>testset</a:t>
          </a:r>
          <a:endParaRPr lang="en-IN" sz="1000" dirty="0"/>
        </a:p>
      </dgm:t>
    </dgm:pt>
    <dgm:pt modelId="{D427D872-A571-405F-96AD-76EBA73E8221}" type="parTrans" cxnId="{A062FE4C-A8AC-4F10-8E0C-E3D3A1867C25}">
      <dgm:prSet/>
      <dgm:spPr/>
      <dgm:t>
        <a:bodyPr/>
        <a:lstStyle/>
        <a:p>
          <a:endParaRPr lang="en-IN"/>
        </a:p>
      </dgm:t>
    </dgm:pt>
    <dgm:pt modelId="{F0D09E52-6F53-4925-BD4E-6C8691752C5A}" type="sibTrans" cxnId="{A062FE4C-A8AC-4F10-8E0C-E3D3A1867C25}">
      <dgm:prSet/>
      <dgm:spPr/>
      <dgm:t>
        <a:bodyPr/>
        <a:lstStyle/>
        <a:p>
          <a:endParaRPr lang="en-IN"/>
        </a:p>
      </dgm:t>
    </dgm:pt>
    <dgm:pt modelId="{0D8A1D84-2CED-46CC-81A4-433AF6751FC4}">
      <dgm:prSet phldrT="[Text]"/>
      <dgm:spPr/>
      <dgm:t>
        <a:bodyPr/>
        <a:lstStyle/>
        <a:p>
          <a:r>
            <a:rPr lang="en-IN"/>
            <a:t>CSV</a:t>
          </a:r>
        </a:p>
      </dgm:t>
    </dgm:pt>
    <dgm:pt modelId="{A179D416-EEA5-4058-BC80-545A9B5799A4}" type="parTrans" cxnId="{15A5BB4D-4BF3-4C95-8447-36D7227F1D37}">
      <dgm:prSet/>
      <dgm:spPr/>
      <dgm:t>
        <a:bodyPr/>
        <a:lstStyle/>
        <a:p>
          <a:endParaRPr lang="en-IN"/>
        </a:p>
      </dgm:t>
    </dgm:pt>
    <dgm:pt modelId="{75866860-C4C6-4661-A12F-CE9A9BFAF58C}" type="sibTrans" cxnId="{15A5BB4D-4BF3-4C95-8447-36D7227F1D37}">
      <dgm:prSet/>
      <dgm:spPr/>
      <dgm:t>
        <a:bodyPr/>
        <a:lstStyle/>
        <a:p>
          <a:endParaRPr lang="en-IN"/>
        </a:p>
      </dgm:t>
    </dgm:pt>
    <dgm:pt modelId="{5CE56CC3-BFC9-47CE-B5A5-A10C7793B247}">
      <dgm:prSet phldrT="[Text]" custT="1"/>
      <dgm:spPr/>
      <dgm:t>
        <a:bodyPr/>
        <a:lstStyle/>
        <a:p>
          <a:r>
            <a:rPr lang="en-IN" sz="1000" dirty="0"/>
            <a:t>Formatted into single CSV file</a:t>
          </a:r>
        </a:p>
      </dgm:t>
    </dgm:pt>
    <dgm:pt modelId="{4E2CA635-7C72-48DE-B0E6-C0B016D8174D}" type="parTrans" cxnId="{D43F48B7-0837-4C80-B810-CE9E741EE13B}">
      <dgm:prSet/>
      <dgm:spPr/>
      <dgm:t>
        <a:bodyPr/>
        <a:lstStyle/>
        <a:p>
          <a:endParaRPr lang="en-IN"/>
        </a:p>
      </dgm:t>
    </dgm:pt>
    <dgm:pt modelId="{A168C77E-8472-4E97-8CC2-6B37C9DC8568}" type="sibTrans" cxnId="{D43F48B7-0837-4C80-B810-CE9E741EE13B}">
      <dgm:prSet/>
      <dgm:spPr/>
      <dgm:t>
        <a:bodyPr/>
        <a:lstStyle/>
        <a:p>
          <a:endParaRPr lang="en-IN"/>
        </a:p>
      </dgm:t>
    </dgm:pt>
    <dgm:pt modelId="{04640CAA-C44A-4C8C-BCE6-101810DBBED4}">
      <dgm:prSet phldrT="[Text]"/>
      <dgm:spPr/>
      <dgm:t>
        <a:bodyPr/>
        <a:lstStyle/>
        <a:p>
          <a:r>
            <a:rPr lang="en-IN"/>
            <a:t>Parser</a:t>
          </a:r>
        </a:p>
      </dgm:t>
    </dgm:pt>
    <dgm:pt modelId="{722BEA38-2A17-4566-B365-93AC9FB98369}" type="parTrans" cxnId="{7287CA32-E2EF-4A9C-9EAF-E1A954638FA9}">
      <dgm:prSet/>
      <dgm:spPr/>
      <dgm:t>
        <a:bodyPr/>
        <a:lstStyle/>
        <a:p>
          <a:endParaRPr lang="en-US"/>
        </a:p>
      </dgm:t>
    </dgm:pt>
    <dgm:pt modelId="{60BC2ACF-96FA-4583-97E5-CE7F2C12B62F}" type="sibTrans" cxnId="{7287CA32-E2EF-4A9C-9EAF-E1A954638FA9}">
      <dgm:prSet/>
      <dgm:spPr/>
      <dgm:t>
        <a:bodyPr/>
        <a:lstStyle/>
        <a:p>
          <a:endParaRPr lang="en-US"/>
        </a:p>
      </dgm:t>
    </dgm:pt>
    <dgm:pt modelId="{76EA751F-AEEA-4F0C-9E8C-61EFD02DEE76}">
      <dgm:prSet phldrT="[Text]" custT="1"/>
      <dgm:spPr/>
      <dgm:t>
        <a:bodyPr/>
        <a:lstStyle/>
        <a:p>
          <a:r>
            <a:rPr lang="en-IN" sz="1000" dirty="0"/>
            <a:t>Converts into CSV file</a:t>
          </a:r>
        </a:p>
      </dgm:t>
    </dgm:pt>
    <dgm:pt modelId="{55576078-1B43-4069-8A8F-9BF07FA31E0B}" type="parTrans" cxnId="{2BEB11EC-B152-4383-AF49-479604EFCE2E}">
      <dgm:prSet/>
      <dgm:spPr/>
      <dgm:t>
        <a:bodyPr/>
        <a:lstStyle/>
        <a:p>
          <a:endParaRPr lang="en-US"/>
        </a:p>
      </dgm:t>
    </dgm:pt>
    <dgm:pt modelId="{77EE67CC-4BE8-45C1-BDB8-EFF581DE5AEB}" type="sibTrans" cxnId="{2BEB11EC-B152-4383-AF49-479604EFCE2E}">
      <dgm:prSet/>
      <dgm:spPr/>
      <dgm:t>
        <a:bodyPr/>
        <a:lstStyle/>
        <a:p>
          <a:endParaRPr lang="en-US"/>
        </a:p>
      </dgm:t>
    </dgm:pt>
    <dgm:pt modelId="{3B6FFD2B-ED69-4267-89D8-FFD46300F46B}" type="pres">
      <dgm:prSet presAssocID="{404AB947-E53B-4588-BDF3-391FACE9B99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696400A-7017-4EF4-A57E-8E051C445EF9}" type="pres">
      <dgm:prSet presAssocID="{A243E518-10F7-48BD-9E2A-1B873D437079}" presName="composite" presStyleCnt="0"/>
      <dgm:spPr/>
    </dgm:pt>
    <dgm:pt modelId="{112B734A-89F2-475A-88D8-C686E44A5964}" type="pres">
      <dgm:prSet presAssocID="{A243E518-10F7-48BD-9E2A-1B873D43707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413400-3780-4B59-AF86-807ADBE44C07}" type="pres">
      <dgm:prSet presAssocID="{A243E518-10F7-48BD-9E2A-1B873D437079}" presName="parSh" presStyleLbl="node1" presStyleIdx="0" presStyleCnt="3"/>
      <dgm:spPr/>
      <dgm:t>
        <a:bodyPr/>
        <a:lstStyle/>
        <a:p>
          <a:endParaRPr lang="en-IN"/>
        </a:p>
      </dgm:t>
    </dgm:pt>
    <dgm:pt modelId="{5AB8B8DA-1D79-498E-BFD7-7B54C10DE954}" type="pres">
      <dgm:prSet presAssocID="{A243E518-10F7-48BD-9E2A-1B873D43707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AAE9BE-B6C3-4964-994C-4EF88A0BB6AE}" type="pres">
      <dgm:prSet presAssocID="{F2CB9174-2821-45F7-BC9A-32C232747DB0}" presName="sibTrans" presStyleLbl="sibTrans2D1" presStyleIdx="0" presStyleCnt="2"/>
      <dgm:spPr/>
      <dgm:t>
        <a:bodyPr/>
        <a:lstStyle/>
        <a:p>
          <a:endParaRPr lang="en-IN"/>
        </a:p>
      </dgm:t>
    </dgm:pt>
    <dgm:pt modelId="{8ABA7359-C706-4642-8AFC-660C7A876334}" type="pres">
      <dgm:prSet presAssocID="{F2CB9174-2821-45F7-BC9A-32C232747DB0}" presName="connTx" presStyleLbl="sibTrans2D1" presStyleIdx="0" presStyleCnt="2"/>
      <dgm:spPr/>
      <dgm:t>
        <a:bodyPr/>
        <a:lstStyle/>
        <a:p>
          <a:endParaRPr lang="en-IN"/>
        </a:p>
      </dgm:t>
    </dgm:pt>
    <dgm:pt modelId="{9F679164-000D-4A09-B093-15522597C9BA}" type="pres">
      <dgm:prSet presAssocID="{04640CAA-C44A-4C8C-BCE6-101810DBBED4}" presName="composite" presStyleCnt="0"/>
      <dgm:spPr/>
    </dgm:pt>
    <dgm:pt modelId="{660B4F4D-9E3E-463E-836A-90D41EE5DBBF}" type="pres">
      <dgm:prSet presAssocID="{04640CAA-C44A-4C8C-BCE6-101810DBBED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6A547-894D-4DF5-AB4B-136E311370E6}" type="pres">
      <dgm:prSet presAssocID="{04640CAA-C44A-4C8C-BCE6-101810DBBED4}" presName="parSh" presStyleLbl="node1" presStyleIdx="1" presStyleCnt="3"/>
      <dgm:spPr/>
      <dgm:t>
        <a:bodyPr/>
        <a:lstStyle/>
        <a:p>
          <a:endParaRPr lang="en-US"/>
        </a:p>
      </dgm:t>
    </dgm:pt>
    <dgm:pt modelId="{CA7C9E41-754B-45C2-B48B-EA022DAA3260}" type="pres">
      <dgm:prSet presAssocID="{04640CAA-C44A-4C8C-BCE6-101810DBBED4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9F756-E538-4B71-B4AA-EC5FB3D093F0}" type="pres">
      <dgm:prSet presAssocID="{60BC2ACF-96FA-4583-97E5-CE7F2C12B62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7ADFD54-5D6F-4028-894E-497DBB32B735}" type="pres">
      <dgm:prSet presAssocID="{60BC2ACF-96FA-4583-97E5-CE7F2C12B62F}" presName="connTx" presStyleLbl="sibTrans2D1" presStyleIdx="1" presStyleCnt="2"/>
      <dgm:spPr/>
      <dgm:t>
        <a:bodyPr/>
        <a:lstStyle/>
        <a:p>
          <a:endParaRPr lang="en-US"/>
        </a:p>
      </dgm:t>
    </dgm:pt>
    <dgm:pt modelId="{33378FD9-E960-4B58-BCE6-1326BCA4FA1D}" type="pres">
      <dgm:prSet presAssocID="{0D8A1D84-2CED-46CC-81A4-433AF6751FC4}" presName="composite" presStyleCnt="0"/>
      <dgm:spPr/>
    </dgm:pt>
    <dgm:pt modelId="{93BF4E65-9C9A-4FC5-B5C5-2FEAA67B9073}" type="pres">
      <dgm:prSet presAssocID="{0D8A1D84-2CED-46CC-81A4-433AF6751FC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D76119-A358-46C8-B184-E5A29347EC50}" type="pres">
      <dgm:prSet presAssocID="{0D8A1D84-2CED-46CC-81A4-433AF6751FC4}" presName="parSh" presStyleLbl="node1" presStyleIdx="2" presStyleCnt="3"/>
      <dgm:spPr/>
      <dgm:t>
        <a:bodyPr/>
        <a:lstStyle/>
        <a:p>
          <a:endParaRPr lang="en-IN"/>
        </a:p>
      </dgm:t>
    </dgm:pt>
    <dgm:pt modelId="{65A9EAC4-629C-48C0-8AE5-64C68B744E14}" type="pres">
      <dgm:prSet presAssocID="{0D8A1D84-2CED-46CC-81A4-433AF6751FC4}" presName="desTx" presStyleLbl="fgAcc1" presStyleIdx="2" presStyleCnt="3" custLinFactNeighborY="106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201C05B-DF45-4F0B-AD78-16211B2434C0}" type="presOf" srcId="{5CE56CC3-BFC9-47CE-B5A5-A10C7793B247}" destId="{65A9EAC4-629C-48C0-8AE5-64C68B744E14}" srcOrd="0" destOrd="0" presId="urn:microsoft.com/office/officeart/2005/8/layout/process3"/>
    <dgm:cxn modelId="{7287CA32-E2EF-4A9C-9EAF-E1A954638FA9}" srcId="{404AB947-E53B-4588-BDF3-391FACE9B996}" destId="{04640CAA-C44A-4C8C-BCE6-101810DBBED4}" srcOrd="1" destOrd="0" parTransId="{722BEA38-2A17-4566-B365-93AC9FB98369}" sibTransId="{60BC2ACF-96FA-4583-97E5-CE7F2C12B62F}"/>
    <dgm:cxn modelId="{CD6D56E2-5754-44C1-9609-2F3057E86DF9}" type="presOf" srcId="{04640CAA-C44A-4C8C-BCE6-101810DBBED4}" destId="{4BF6A547-894D-4DF5-AB4B-136E311370E6}" srcOrd="1" destOrd="0" presId="urn:microsoft.com/office/officeart/2005/8/layout/process3"/>
    <dgm:cxn modelId="{A062FE4C-A8AC-4F10-8E0C-E3D3A1867C25}" srcId="{A243E518-10F7-48BD-9E2A-1B873D437079}" destId="{7B15FFA1-297F-4BC7-9176-1F8DC2B92C80}" srcOrd="0" destOrd="0" parTransId="{D427D872-A571-405F-96AD-76EBA73E8221}" sibTransId="{F0D09E52-6F53-4925-BD4E-6C8691752C5A}"/>
    <dgm:cxn modelId="{D43F48B7-0837-4C80-B810-CE9E741EE13B}" srcId="{0D8A1D84-2CED-46CC-81A4-433AF6751FC4}" destId="{5CE56CC3-BFC9-47CE-B5A5-A10C7793B247}" srcOrd="0" destOrd="0" parTransId="{4E2CA635-7C72-48DE-B0E6-C0B016D8174D}" sibTransId="{A168C77E-8472-4E97-8CC2-6B37C9DC8568}"/>
    <dgm:cxn modelId="{7A725FD1-07F3-49E4-8F88-F6EB8034ADED}" type="presOf" srcId="{F2CB9174-2821-45F7-BC9A-32C232747DB0}" destId="{DFAAE9BE-B6C3-4964-994C-4EF88A0BB6AE}" srcOrd="0" destOrd="0" presId="urn:microsoft.com/office/officeart/2005/8/layout/process3"/>
    <dgm:cxn modelId="{C816566E-2FF3-4E87-B727-DB8FCBC807F5}" srcId="{404AB947-E53B-4588-BDF3-391FACE9B996}" destId="{A243E518-10F7-48BD-9E2A-1B873D437079}" srcOrd="0" destOrd="0" parTransId="{ABB306B9-264B-4DF1-99E6-1D786CA9459F}" sibTransId="{F2CB9174-2821-45F7-BC9A-32C232747DB0}"/>
    <dgm:cxn modelId="{15A5BB4D-4BF3-4C95-8447-36D7227F1D37}" srcId="{404AB947-E53B-4588-BDF3-391FACE9B996}" destId="{0D8A1D84-2CED-46CC-81A4-433AF6751FC4}" srcOrd="2" destOrd="0" parTransId="{A179D416-EEA5-4058-BC80-545A9B5799A4}" sibTransId="{75866860-C4C6-4661-A12F-CE9A9BFAF58C}"/>
    <dgm:cxn modelId="{EAD29E52-01FC-4924-BFEB-FE0A1ED1E1F3}" type="presOf" srcId="{0D8A1D84-2CED-46CC-81A4-433AF6751FC4}" destId="{93BF4E65-9C9A-4FC5-B5C5-2FEAA67B9073}" srcOrd="0" destOrd="0" presId="urn:microsoft.com/office/officeart/2005/8/layout/process3"/>
    <dgm:cxn modelId="{2BEB11EC-B152-4383-AF49-479604EFCE2E}" srcId="{04640CAA-C44A-4C8C-BCE6-101810DBBED4}" destId="{76EA751F-AEEA-4F0C-9E8C-61EFD02DEE76}" srcOrd="0" destOrd="0" parTransId="{55576078-1B43-4069-8A8F-9BF07FA31E0B}" sibTransId="{77EE67CC-4BE8-45C1-BDB8-EFF581DE5AEB}"/>
    <dgm:cxn modelId="{CC43C366-7FBB-4218-8505-5ECED8F0F9EB}" type="presOf" srcId="{04640CAA-C44A-4C8C-BCE6-101810DBBED4}" destId="{660B4F4D-9E3E-463E-836A-90D41EE5DBBF}" srcOrd="0" destOrd="0" presId="urn:microsoft.com/office/officeart/2005/8/layout/process3"/>
    <dgm:cxn modelId="{37035D26-689A-42C6-BA28-96AADD271AF3}" type="presOf" srcId="{0D8A1D84-2CED-46CC-81A4-433AF6751FC4}" destId="{76D76119-A358-46C8-B184-E5A29347EC50}" srcOrd="1" destOrd="0" presId="urn:microsoft.com/office/officeart/2005/8/layout/process3"/>
    <dgm:cxn modelId="{981732B1-A871-4CED-8B8C-F4CCD10750FA}" type="presOf" srcId="{404AB947-E53B-4588-BDF3-391FACE9B996}" destId="{3B6FFD2B-ED69-4267-89D8-FFD46300F46B}" srcOrd="0" destOrd="0" presId="urn:microsoft.com/office/officeart/2005/8/layout/process3"/>
    <dgm:cxn modelId="{3A3441F5-95C8-4AA0-9EE2-8FCD0D75ABF1}" type="presOf" srcId="{A243E518-10F7-48BD-9E2A-1B873D437079}" destId="{4D413400-3780-4B59-AF86-807ADBE44C07}" srcOrd="1" destOrd="0" presId="urn:microsoft.com/office/officeart/2005/8/layout/process3"/>
    <dgm:cxn modelId="{812D27BC-23D4-4884-8C03-1F6619D4E14C}" type="presOf" srcId="{60BC2ACF-96FA-4583-97E5-CE7F2C12B62F}" destId="{17ADFD54-5D6F-4028-894E-497DBB32B735}" srcOrd="1" destOrd="0" presId="urn:microsoft.com/office/officeart/2005/8/layout/process3"/>
    <dgm:cxn modelId="{BAC8D0C2-188A-486A-943E-4E9CD99AA34F}" type="presOf" srcId="{7B15FFA1-297F-4BC7-9176-1F8DC2B92C80}" destId="{5AB8B8DA-1D79-498E-BFD7-7B54C10DE954}" srcOrd="0" destOrd="0" presId="urn:microsoft.com/office/officeart/2005/8/layout/process3"/>
    <dgm:cxn modelId="{EBF5E20C-2FBA-4D25-B5CC-00FEFB1978AA}" type="presOf" srcId="{60BC2ACF-96FA-4583-97E5-CE7F2C12B62F}" destId="{A159F756-E538-4B71-B4AA-EC5FB3D093F0}" srcOrd="0" destOrd="0" presId="urn:microsoft.com/office/officeart/2005/8/layout/process3"/>
    <dgm:cxn modelId="{E4E1DF4A-B91F-4A8C-904E-D242E59216C6}" type="presOf" srcId="{76EA751F-AEEA-4F0C-9E8C-61EFD02DEE76}" destId="{CA7C9E41-754B-45C2-B48B-EA022DAA3260}" srcOrd="0" destOrd="0" presId="urn:microsoft.com/office/officeart/2005/8/layout/process3"/>
    <dgm:cxn modelId="{C5273DF8-2351-4B81-8D2C-5944616AAE6C}" type="presOf" srcId="{F2CB9174-2821-45F7-BC9A-32C232747DB0}" destId="{8ABA7359-C706-4642-8AFC-660C7A876334}" srcOrd="1" destOrd="0" presId="urn:microsoft.com/office/officeart/2005/8/layout/process3"/>
    <dgm:cxn modelId="{3A78D799-9A1B-41BF-883D-79C85DA7EFC5}" type="presOf" srcId="{A243E518-10F7-48BD-9E2A-1B873D437079}" destId="{112B734A-89F2-475A-88D8-C686E44A5964}" srcOrd="0" destOrd="0" presId="urn:microsoft.com/office/officeart/2005/8/layout/process3"/>
    <dgm:cxn modelId="{7798A17C-5E7C-45DE-B08C-92E5974CD9BE}" type="presParOf" srcId="{3B6FFD2B-ED69-4267-89D8-FFD46300F46B}" destId="{E696400A-7017-4EF4-A57E-8E051C445EF9}" srcOrd="0" destOrd="0" presId="urn:microsoft.com/office/officeart/2005/8/layout/process3"/>
    <dgm:cxn modelId="{B01CAB42-3F05-4F79-931D-2841F5D84E9D}" type="presParOf" srcId="{E696400A-7017-4EF4-A57E-8E051C445EF9}" destId="{112B734A-89F2-475A-88D8-C686E44A5964}" srcOrd="0" destOrd="0" presId="urn:microsoft.com/office/officeart/2005/8/layout/process3"/>
    <dgm:cxn modelId="{9EAE6016-E149-42BA-B661-97B2426C10EE}" type="presParOf" srcId="{E696400A-7017-4EF4-A57E-8E051C445EF9}" destId="{4D413400-3780-4B59-AF86-807ADBE44C07}" srcOrd="1" destOrd="0" presId="urn:microsoft.com/office/officeart/2005/8/layout/process3"/>
    <dgm:cxn modelId="{9D4FA51C-62F9-4B3E-AE6E-5337B524AAC8}" type="presParOf" srcId="{E696400A-7017-4EF4-A57E-8E051C445EF9}" destId="{5AB8B8DA-1D79-498E-BFD7-7B54C10DE954}" srcOrd="2" destOrd="0" presId="urn:microsoft.com/office/officeart/2005/8/layout/process3"/>
    <dgm:cxn modelId="{6346710B-BCB2-43F4-8BF5-3C56A0DF9CD4}" type="presParOf" srcId="{3B6FFD2B-ED69-4267-89D8-FFD46300F46B}" destId="{DFAAE9BE-B6C3-4964-994C-4EF88A0BB6AE}" srcOrd="1" destOrd="0" presId="urn:microsoft.com/office/officeart/2005/8/layout/process3"/>
    <dgm:cxn modelId="{D0FB9FB3-B357-4D3E-8692-05CDA484DFE9}" type="presParOf" srcId="{DFAAE9BE-B6C3-4964-994C-4EF88A0BB6AE}" destId="{8ABA7359-C706-4642-8AFC-660C7A876334}" srcOrd="0" destOrd="0" presId="urn:microsoft.com/office/officeart/2005/8/layout/process3"/>
    <dgm:cxn modelId="{FB2A8271-B055-4524-B723-0F0E453B5C09}" type="presParOf" srcId="{3B6FFD2B-ED69-4267-89D8-FFD46300F46B}" destId="{9F679164-000D-4A09-B093-15522597C9BA}" srcOrd="2" destOrd="0" presId="urn:microsoft.com/office/officeart/2005/8/layout/process3"/>
    <dgm:cxn modelId="{F86D8093-5072-4E24-A878-4C34702B7DC5}" type="presParOf" srcId="{9F679164-000D-4A09-B093-15522597C9BA}" destId="{660B4F4D-9E3E-463E-836A-90D41EE5DBBF}" srcOrd="0" destOrd="0" presId="urn:microsoft.com/office/officeart/2005/8/layout/process3"/>
    <dgm:cxn modelId="{70077252-9CA0-4C30-B07A-6D70A96FE667}" type="presParOf" srcId="{9F679164-000D-4A09-B093-15522597C9BA}" destId="{4BF6A547-894D-4DF5-AB4B-136E311370E6}" srcOrd="1" destOrd="0" presId="urn:microsoft.com/office/officeart/2005/8/layout/process3"/>
    <dgm:cxn modelId="{407F7905-0ACD-4D7F-84E7-A780C5B40D42}" type="presParOf" srcId="{9F679164-000D-4A09-B093-15522597C9BA}" destId="{CA7C9E41-754B-45C2-B48B-EA022DAA3260}" srcOrd="2" destOrd="0" presId="urn:microsoft.com/office/officeart/2005/8/layout/process3"/>
    <dgm:cxn modelId="{00B12552-26E2-40BF-B121-CE67AD2C82B6}" type="presParOf" srcId="{3B6FFD2B-ED69-4267-89D8-FFD46300F46B}" destId="{A159F756-E538-4B71-B4AA-EC5FB3D093F0}" srcOrd="3" destOrd="0" presId="urn:microsoft.com/office/officeart/2005/8/layout/process3"/>
    <dgm:cxn modelId="{900BD29D-93D5-4CB3-9716-88F6884F8A91}" type="presParOf" srcId="{A159F756-E538-4B71-B4AA-EC5FB3D093F0}" destId="{17ADFD54-5D6F-4028-894E-497DBB32B735}" srcOrd="0" destOrd="0" presId="urn:microsoft.com/office/officeart/2005/8/layout/process3"/>
    <dgm:cxn modelId="{A25EAE3D-BE9E-45A0-AC60-EDE336E54369}" type="presParOf" srcId="{3B6FFD2B-ED69-4267-89D8-FFD46300F46B}" destId="{33378FD9-E960-4B58-BCE6-1326BCA4FA1D}" srcOrd="4" destOrd="0" presId="urn:microsoft.com/office/officeart/2005/8/layout/process3"/>
    <dgm:cxn modelId="{D6462FB4-3608-434B-8E8C-A78AD60E303B}" type="presParOf" srcId="{33378FD9-E960-4B58-BCE6-1326BCA4FA1D}" destId="{93BF4E65-9C9A-4FC5-B5C5-2FEAA67B9073}" srcOrd="0" destOrd="0" presId="urn:microsoft.com/office/officeart/2005/8/layout/process3"/>
    <dgm:cxn modelId="{06A035CD-16EF-46B0-9D8D-07B2B950EF20}" type="presParOf" srcId="{33378FD9-E960-4B58-BCE6-1326BCA4FA1D}" destId="{76D76119-A358-46C8-B184-E5A29347EC50}" srcOrd="1" destOrd="0" presId="urn:microsoft.com/office/officeart/2005/8/layout/process3"/>
    <dgm:cxn modelId="{F96DF05C-05D6-44F8-BFC5-9041CE3243FF}" type="presParOf" srcId="{33378FD9-E960-4B58-BCE6-1326BCA4FA1D}" destId="{65A9EAC4-629C-48C0-8AE5-64C68B744E1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4AB947-E53B-4588-BDF3-391FACE9B99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43E518-10F7-48BD-9E2A-1B873D437079}">
      <dgm:prSet phldrT="[Text]"/>
      <dgm:spPr/>
      <dgm:t>
        <a:bodyPr/>
        <a:lstStyle/>
        <a:p>
          <a:r>
            <a:rPr lang="en-IN"/>
            <a:t>HP ALM</a:t>
          </a:r>
        </a:p>
      </dgm:t>
    </dgm:pt>
    <dgm:pt modelId="{ABB306B9-264B-4DF1-99E6-1D786CA9459F}" type="parTrans" cxnId="{C816566E-2FF3-4E87-B727-DB8FCBC807F5}">
      <dgm:prSet/>
      <dgm:spPr/>
      <dgm:t>
        <a:bodyPr/>
        <a:lstStyle/>
        <a:p>
          <a:endParaRPr lang="en-IN"/>
        </a:p>
      </dgm:t>
    </dgm:pt>
    <dgm:pt modelId="{F2CB9174-2821-45F7-BC9A-32C232747DB0}" type="sibTrans" cxnId="{C816566E-2FF3-4E87-B727-DB8FCBC807F5}">
      <dgm:prSet/>
      <dgm:spPr/>
      <dgm:t>
        <a:bodyPr/>
        <a:lstStyle/>
        <a:p>
          <a:endParaRPr lang="en-IN"/>
        </a:p>
      </dgm:t>
    </dgm:pt>
    <dgm:pt modelId="{7B15FFA1-297F-4BC7-9176-1F8DC2B92C80}">
      <dgm:prSet phldrT="[Text]"/>
      <dgm:spPr/>
      <dgm:t>
        <a:bodyPr/>
        <a:lstStyle/>
        <a:p>
          <a:r>
            <a:rPr lang="en-IN" dirty="0"/>
            <a:t>Download all logs from given </a:t>
          </a:r>
          <a:r>
            <a:rPr lang="en-IN" dirty="0" smtClean="0"/>
            <a:t>test set</a:t>
          </a:r>
          <a:endParaRPr lang="en-IN" dirty="0"/>
        </a:p>
      </dgm:t>
    </dgm:pt>
    <dgm:pt modelId="{D427D872-A571-405F-96AD-76EBA73E8221}" type="parTrans" cxnId="{A062FE4C-A8AC-4F10-8E0C-E3D3A1867C25}">
      <dgm:prSet/>
      <dgm:spPr/>
      <dgm:t>
        <a:bodyPr/>
        <a:lstStyle/>
        <a:p>
          <a:endParaRPr lang="en-IN"/>
        </a:p>
      </dgm:t>
    </dgm:pt>
    <dgm:pt modelId="{F0D09E52-6F53-4925-BD4E-6C8691752C5A}" type="sibTrans" cxnId="{A062FE4C-A8AC-4F10-8E0C-E3D3A1867C25}">
      <dgm:prSet/>
      <dgm:spPr/>
      <dgm:t>
        <a:bodyPr/>
        <a:lstStyle/>
        <a:p>
          <a:endParaRPr lang="en-IN"/>
        </a:p>
      </dgm:t>
    </dgm:pt>
    <dgm:pt modelId="{0D8A1D84-2CED-46CC-81A4-433AF6751FC4}">
      <dgm:prSet phldrT="[Text]"/>
      <dgm:spPr/>
      <dgm:t>
        <a:bodyPr/>
        <a:lstStyle/>
        <a:p>
          <a:r>
            <a:rPr lang="en-IN"/>
            <a:t>XML</a:t>
          </a:r>
        </a:p>
      </dgm:t>
    </dgm:pt>
    <dgm:pt modelId="{A179D416-EEA5-4058-BC80-545A9B5799A4}" type="parTrans" cxnId="{15A5BB4D-4BF3-4C95-8447-36D7227F1D37}">
      <dgm:prSet/>
      <dgm:spPr/>
      <dgm:t>
        <a:bodyPr/>
        <a:lstStyle/>
        <a:p>
          <a:endParaRPr lang="en-IN"/>
        </a:p>
      </dgm:t>
    </dgm:pt>
    <dgm:pt modelId="{75866860-C4C6-4661-A12F-CE9A9BFAF58C}" type="sibTrans" cxnId="{15A5BB4D-4BF3-4C95-8447-36D7227F1D37}">
      <dgm:prSet/>
      <dgm:spPr/>
      <dgm:t>
        <a:bodyPr/>
        <a:lstStyle/>
        <a:p>
          <a:endParaRPr lang="en-IN"/>
        </a:p>
      </dgm:t>
    </dgm:pt>
    <dgm:pt modelId="{5CE56CC3-BFC9-47CE-B5A5-A10C7793B247}">
      <dgm:prSet phldrT="[Text]"/>
      <dgm:spPr/>
      <dgm:t>
        <a:bodyPr/>
        <a:lstStyle/>
        <a:p>
          <a:r>
            <a:rPr lang="en-IN" dirty="0"/>
            <a:t>Formatted into single xml file</a:t>
          </a:r>
        </a:p>
      </dgm:t>
    </dgm:pt>
    <dgm:pt modelId="{4E2CA635-7C72-48DE-B0E6-C0B016D8174D}" type="parTrans" cxnId="{D43F48B7-0837-4C80-B810-CE9E741EE13B}">
      <dgm:prSet/>
      <dgm:spPr/>
      <dgm:t>
        <a:bodyPr/>
        <a:lstStyle/>
        <a:p>
          <a:endParaRPr lang="en-IN"/>
        </a:p>
      </dgm:t>
    </dgm:pt>
    <dgm:pt modelId="{A168C77E-8472-4E97-8CC2-6B37C9DC8568}" type="sibTrans" cxnId="{D43F48B7-0837-4C80-B810-CE9E741EE13B}">
      <dgm:prSet/>
      <dgm:spPr/>
      <dgm:t>
        <a:bodyPr/>
        <a:lstStyle/>
        <a:p>
          <a:endParaRPr lang="en-IN"/>
        </a:p>
      </dgm:t>
    </dgm:pt>
    <dgm:pt modelId="{DCD111C2-477B-40B8-BC3F-508732BBF7CD}">
      <dgm:prSet phldrT="[Text]"/>
      <dgm:spPr/>
      <dgm:t>
        <a:bodyPr/>
        <a:lstStyle/>
        <a:p>
          <a:r>
            <a:rPr lang="en-IN"/>
            <a:t>XSLT</a:t>
          </a:r>
        </a:p>
      </dgm:t>
    </dgm:pt>
    <dgm:pt modelId="{DDAEE953-7510-4BD1-B26A-FE39B5D3CAC7}" type="parTrans" cxnId="{DEBA3D38-6C65-4DDB-A182-E6C13B310FC8}">
      <dgm:prSet/>
      <dgm:spPr/>
      <dgm:t>
        <a:bodyPr/>
        <a:lstStyle/>
        <a:p>
          <a:endParaRPr lang="en-IN"/>
        </a:p>
      </dgm:t>
    </dgm:pt>
    <dgm:pt modelId="{66C17CB6-C658-4720-8144-D9EC196BE02F}" type="sibTrans" cxnId="{DEBA3D38-6C65-4DDB-A182-E6C13B310FC8}">
      <dgm:prSet/>
      <dgm:spPr/>
      <dgm:t>
        <a:bodyPr/>
        <a:lstStyle/>
        <a:p>
          <a:endParaRPr lang="en-IN"/>
        </a:p>
      </dgm:t>
    </dgm:pt>
    <dgm:pt modelId="{8236AFB0-3B8F-449B-AC7B-856EDC3D20CA}">
      <dgm:prSet phldrT="[Text]"/>
      <dgm:spPr/>
      <dgm:t>
        <a:bodyPr/>
        <a:lstStyle/>
        <a:p>
          <a:r>
            <a:rPr lang="en-IN" dirty="0"/>
            <a:t>Input XML file XSLT template</a:t>
          </a:r>
        </a:p>
      </dgm:t>
    </dgm:pt>
    <dgm:pt modelId="{2AC997FF-1CBD-4C7C-8AFE-A623637299DD}" type="parTrans" cxnId="{1A6E8BE9-1E62-4FF0-902E-66B2E5FCB80C}">
      <dgm:prSet/>
      <dgm:spPr/>
      <dgm:t>
        <a:bodyPr/>
        <a:lstStyle/>
        <a:p>
          <a:endParaRPr lang="en-IN"/>
        </a:p>
      </dgm:t>
    </dgm:pt>
    <dgm:pt modelId="{4D2707BB-C974-4923-9E06-C19808989961}" type="sibTrans" cxnId="{1A6E8BE9-1E62-4FF0-902E-66B2E5FCB80C}">
      <dgm:prSet/>
      <dgm:spPr/>
      <dgm:t>
        <a:bodyPr/>
        <a:lstStyle/>
        <a:p>
          <a:endParaRPr lang="en-IN"/>
        </a:p>
      </dgm:t>
    </dgm:pt>
    <dgm:pt modelId="{FEE5875C-63CD-470C-BA29-9442EB4FFD67}">
      <dgm:prSet phldrT="[Text]"/>
      <dgm:spPr/>
      <dgm:t>
        <a:bodyPr/>
        <a:lstStyle/>
        <a:p>
          <a:r>
            <a:rPr lang="en-IN" dirty="0"/>
            <a:t>XSLT does magic and creates HTML consolidated log</a:t>
          </a:r>
        </a:p>
      </dgm:t>
    </dgm:pt>
    <dgm:pt modelId="{D2CEE92D-3C54-40D5-913A-3F2255A6C4DD}" type="parTrans" cxnId="{355F4A9A-EC2A-409F-9ADB-6C66FFADF1CC}">
      <dgm:prSet/>
      <dgm:spPr/>
      <dgm:t>
        <a:bodyPr/>
        <a:lstStyle/>
        <a:p>
          <a:endParaRPr lang="en-IN"/>
        </a:p>
      </dgm:t>
    </dgm:pt>
    <dgm:pt modelId="{0EECD457-57E6-40E3-AB63-46ABBC90EA51}" type="sibTrans" cxnId="{355F4A9A-EC2A-409F-9ADB-6C66FFADF1CC}">
      <dgm:prSet/>
      <dgm:spPr/>
      <dgm:t>
        <a:bodyPr/>
        <a:lstStyle/>
        <a:p>
          <a:endParaRPr lang="en-IN"/>
        </a:p>
      </dgm:t>
    </dgm:pt>
    <dgm:pt modelId="{93E40642-A24E-4612-BCF2-7DB9844BE2E6}">
      <dgm:prSet phldrT="[Text]"/>
      <dgm:spPr/>
      <dgm:t>
        <a:bodyPr/>
        <a:lstStyle/>
        <a:p>
          <a:r>
            <a:rPr lang="en-IN"/>
            <a:t>HTML</a:t>
          </a:r>
        </a:p>
      </dgm:t>
    </dgm:pt>
    <dgm:pt modelId="{F261EFBA-1E13-48A1-87BD-D2A0392538BF}" type="parTrans" cxnId="{656DE0A7-A701-4946-8D6D-E2E58B982AAF}">
      <dgm:prSet/>
      <dgm:spPr/>
      <dgm:t>
        <a:bodyPr/>
        <a:lstStyle/>
        <a:p>
          <a:endParaRPr lang="en-IN"/>
        </a:p>
      </dgm:t>
    </dgm:pt>
    <dgm:pt modelId="{687376EF-CB3F-45B8-AD81-9E7876EBFA33}" type="sibTrans" cxnId="{656DE0A7-A701-4946-8D6D-E2E58B982AAF}">
      <dgm:prSet/>
      <dgm:spPr/>
      <dgm:t>
        <a:bodyPr/>
        <a:lstStyle/>
        <a:p>
          <a:endParaRPr lang="en-IN"/>
        </a:p>
      </dgm:t>
    </dgm:pt>
    <dgm:pt modelId="{AEFEFE71-723C-4470-AD7E-886338A6EEC7}">
      <dgm:prSet phldrT="[Text]"/>
      <dgm:spPr/>
      <dgm:t>
        <a:bodyPr/>
        <a:lstStyle/>
        <a:p>
          <a:r>
            <a:rPr lang="en-IN"/>
            <a:t>Parser</a:t>
          </a:r>
        </a:p>
      </dgm:t>
    </dgm:pt>
    <dgm:pt modelId="{49CF74F8-31EF-4FD6-898E-7BD659B2D3EC}" type="parTrans" cxnId="{8D99761B-F16D-4804-B73E-02762E4828C2}">
      <dgm:prSet/>
      <dgm:spPr/>
      <dgm:t>
        <a:bodyPr/>
        <a:lstStyle/>
        <a:p>
          <a:endParaRPr lang="en-US"/>
        </a:p>
      </dgm:t>
    </dgm:pt>
    <dgm:pt modelId="{AFEDA39D-FB8D-4DD4-A9B7-4F8C0E02B100}" type="sibTrans" cxnId="{8D99761B-F16D-4804-B73E-02762E4828C2}">
      <dgm:prSet/>
      <dgm:spPr/>
      <dgm:t>
        <a:bodyPr/>
        <a:lstStyle/>
        <a:p>
          <a:endParaRPr lang="en-US"/>
        </a:p>
      </dgm:t>
    </dgm:pt>
    <dgm:pt modelId="{D262F3D4-8D6C-4E18-B617-2ED22A84DB9A}">
      <dgm:prSet phldrT="[Text]"/>
      <dgm:spPr/>
      <dgm:t>
        <a:bodyPr/>
        <a:lstStyle/>
        <a:p>
          <a:r>
            <a:rPr lang="en-IN"/>
            <a:t>Converts into XML file</a:t>
          </a:r>
        </a:p>
      </dgm:t>
    </dgm:pt>
    <dgm:pt modelId="{ACCEE6B2-E59C-4D8B-B3B6-B2465D99AE2A}" type="parTrans" cxnId="{A8BA1575-EE0D-4CD4-AA2A-233140DBCC02}">
      <dgm:prSet/>
      <dgm:spPr/>
      <dgm:t>
        <a:bodyPr/>
        <a:lstStyle/>
        <a:p>
          <a:endParaRPr lang="en-US"/>
        </a:p>
      </dgm:t>
    </dgm:pt>
    <dgm:pt modelId="{ADB4003F-CC83-457D-9A6D-8A425D66EF54}" type="sibTrans" cxnId="{A8BA1575-EE0D-4CD4-AA2A-233140DBCC02}">
      <dgm:prSet/>
      <dgm:spPr/>
      <dgm:t>
        <a:bodyPr/>
        <a:lstStyle/>
        <a:p>
          <a:endParaRPr lang="en-US"/>
        </a:p>
      </dgm:t>
    </dgm:pt>
    <dgm:pt modelId="{3B6FFD2B-ED69-4267-89D8-FFD46300F46B}" type="pres">
      <dgm:prSet presAssocID="{404AB947-E53B-4588-BDF3-391FACE9B99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696400A-7017-4EF4-A57E-8E051C445EF9}" type="pres">
      <dgm:prSet presAssocID="{A243E518-10F7-48BD-9E2A-1B873D437079}" presName="composite" presStyleCnt="0"/>
      <dgm:spPr/>
    </dgm:pt>
    <dgm:pt modelId="{112B734A-89F2-475A-88D8-C686E44A5964}" type="pres">
      <dgm:prSet presAssocID="{A243E518-10F7-48BD-9E2A-1B873D437079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413400-3780-4B59-AF86-807ADBE44C07}" type="pres">
      <dgm:prSet presAssocID="{A243E518-10F7-48BD-9E2A-1B873D437079}" presName="parSh" presStyleLbl="node1" presStyleIdx="0" presStyleCnt="5"/>
      <dgm:spPr/>
      <dgm:t>
        <a:bodyPr/>
        <a:lstStyle/>
        <a:p>
          <a:endParaRPr lang="en-IN"/>
        </a:p>
      </dgm:t>
    </dgm:pt>
    <dgm:pt modelId="{5AB8B8DA-1D79-498E-BFD7-7B54C10DE954}" type="pres">
      <dgm:prSet presAssocID="{A243E518-10F7-48BD-9E2A-1B873D437079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AAE9BE-B6C3-4964-994C-4EF88A0BB6AE}" type="pres">
      <dgm:prSet presAssocID="{F2CB9174-2821-45F7-BC9A-32C232747DB0}" presName="sibTrans" presStyleLbl="sibTrans2D1" presStyleIdx="0" presStyleCnt="4"/>
      <dgm:spPr/>
      <dgm:t>
        <a:bodyPr/>
        <a:lstStyle/>
        <a:p>
          <a:endParaRPr lang="en-IN"/>
        </a:p>
      </dgm:t>
    </dgm:pt>
    <dgm:pt modelId="{8ABA7359-C706-4642-8AFC-660C7A876334}" type="pres">
      <dgm:prSet presAssocID="{F2CB9174-2821-45F7-BC9A-32C232747DB0}" presName="connTx" presStyleLbl="sibTrans2D1" presStyleIdx="0" presStyleCnt="4"/>
      <dgm:spPr/>
      <dgm:t>
        <a:bodyPr/>
        <a:lstStyle/>
        <a:p>
          <a:endParaRPr lang="en-IN"/>
        </a:p>
      </dgm:t>
    </dgm:pt>
    <dgm:pt modelId="{183E382C-6D9F-43CE-9C66-F73374C930C1}" type="pres">
      <dgm:prSet presAssocID="{AEFEFE71-723C-4470-AD7E-886338A6EEC7}" presName="composite" presStyleCnt="0"/>
      <dgm:spPr/>
    </dgm:pt>
    <dgm:pt modelId="{3084D4CB-3DEB-49B8-99F2-A943CE102687}" type="pres">
      <dgm:prSet presAssocID="{AEFEFE71-723C-4470-AD7E-886338A6EEC7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19DC0-76F9-4D4B-882A-A775A0388AAC}" type="pres">
      <dgm:prSet presAssocID="{AEFEFE71-723C-4470-AD7E-886338A6EEC7}" presName="parSh" presStyleLbl="node1" presStyleIdx="1" presStyleCnt="5"/>
      <dgm:spPr/>
      <dgm:t>
        <a:bodyPr/>
        <a:lstStyle/>
        <a:p>
          <a:endParaRPr lang="en-US"/>
        </a:p>
      </dgm:t>
    </dgm:pt>
    <dgm:pt modelId="{C482B276-95C3-4E34-9286-3252543F6C46}" type="pres">
      <dgm:prSet presAssocID="{AEFEFE71-723C-4470-AD7E-886338A6EEC7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3C4AA-B88F-4128-A497-F8DD2A6E075B}" type="pres">
      <dgm:prSet presAssocID="{AFEDA39D-FB8D-4DD4-A9B7-4F8C0E02B10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34BB41-3A1E-4C95-B1D4-58FE00230F54}" type="pres">
      <dgm:prSet presAssocID="{AFEDA39D-FB8D-4DD4-A9B7-4F8C0E02B100}" presName="connTx" presStyleLbl="sibTrans2D1" presStyleIdx="1" presStyleCnt="4"/>
      <dgm:spPr/>
      <dgm:t>
        <a:bodyPr/>
        <a:lstStyle/>
        <a:p>
          <a:endParaRPr lang="en-US"/>
        </a:p>
      </dgm:t>
    </dgm:pt>
    <dgm:pt modelId="{33378FD9-E960-4B58-BCE6-1326BCA4FA1D}" type="pres">
      <dgm:prSet presAssocID="{0D8A1D84-2CED-46CC-81A4-433AF6751FC4}" presName="composite" presStyleCnt="0"/>
      <dgm:spPr/>
    </dgm:pt>
    <dgm:pt modelId="{93BF4E65-9C9A-4FC5-B5C5-2FEAA67B9073}" type="pres">
      <dgm:prSet presAssocID="{0D8A1D84-2CED-46CC-81A4-433AF6751FC4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D76119-A358-46C8-B184-E5A29347EC50}" type="pres">
      <dgm:prSet presAssocID="{0D8A1D84-2CED-46CC-81A4-433AF6751FC4}" presName="parSh" presStyleLbl="node1" presStyleIdx="2" presStyleCnt="5"/>
      <dgm:spPr/>
      <dgm:t>
        <a:bodyPr/>
        <a:lstStyle/>
        <a:p>
          <a:endParaRPr lang="en-IN"/>
        </a:p>
      </dgm:t>
    </dgm:pt>
    <dgm:pt modelId="{65A9EAC4-629C-48C0-8AE5-64C68B744E14}" type="pres">
      <dgm:prSet presAssocID="{0D8A1D84-2CED-46CC-81A4-433AF6751FC4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EC2CD1-A732-483A-9914-D794476C8C0F}" type="pres">
      <dgm:prSet presAssocID="{75866860-C4C6-4661-A12F-CE9A9BFAF58C}" presName="sibTrans" presStyleLbl="sibTrans2D1" presStyleIdx="2" presStyleCnt="4"/>
      <dgm:spPr/>
      <dgm:t>
        <a:bodyPr/>
        <a:lstStyle/>
        <a:p>
          <a:endParaRPr lang="en-IN"/>
        </a:p>
      </dgm:t>
    </dgm:pt>
    <dgm:pt modelId="{C972A5EB-74DE-40C9-A38D-FC31889937D5}" type="pres">
      <dgm:prSet presAssocID="{75866860-C4C6-4661-A12F-CE9A9BFAF58C}" presName="connTx" presStyleLbl="sibTrans2D1" presStyleIdx="2" presStyleCnt="4"/>
      <dgm:spPr/>
      <dgm:t>
        <a:bodyPr/>
        <a:lstStyle/>
        <a:p>
          <a:endParaRPr lang="en-IN"/>
        </a:p>
      </dgm:t>
    </dgm:pt>
    <dgm:pt modelId="{F59991B1-243F-4469-AA61-938B7C89041F}" type="pres">
      <dgm:prSet presAssocID="{DCD111C2-477B-40B8-BC3F-508732BBF7CD}" presName="composite" presStyleCnt="0"/>
      <dgm:spPr/>
    </dgm:pt>
    <dgm:pt modelId="{0E25B77F-665A-4528-B498-37AC428FE59B}" type="pres">
      <dgm:prSet presAssocID="{DCD111C2-477B-40B8-BC3F-508732BBF7CD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1083AE-FFAE-4722-B8F0-F321FE5A0808}" type="pres">
      <dgm:prSet presAssocID="{DCD111C2-477B-40B8-BC3F-508732BBF7CD}" presName="parSh" presStyleLbl="node1" presStyleIdx="3" presStyleCnt="5"/>
      <dgm:spPr/>
      <dgm:t>
        <a:bodyPr/>
        <a:lstStyle/>
        <a:p>
          <a:endParaRPr lang="en-IN"/>
        </a:p>
      </dgm:t>
    </dgm:pt>
    <dgm:pt modelId="{3F16C65A-7556-4689-A0DD-1C9D0AD1F3A1}" type="pres">
      <dgm:prSet presAssocID="{DCD111C2-477B-40B8-BC3F-508732BBF7CD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81FCF1-89F6-427B-99D4-705DBD28B583}" type="pres">
      <dgm:prSet presAssocID="{66C17CB6-C658-4720-8144-D9EC196BE02F}" presName="sibTrans" presStyleLbl="sibTrans2D1" presStyleIdx="3" presStyleCnt="4"/>
      <dgm:spPr/>
      <dgm:t>
        <a:bodyPr/>
        <a:lstStyle/>
        <a:p>
          <a:endParaRPr lang="en-IN"/>
        </a:p>
      </dgm:t>
    </dgm:pt>
    <dgm:pt modelId="{F525E97C-CB4F-4A18-AAEA-8889F63543F5}" type="pres">
      <dgm:prSet presAssocID="{66C17CB6-C658-4720-8144-D9EC196BE02F}" presName="connTx" presStyleLbl="sibTrans2D1" presStyleIdx="3" presStyleCnt="4"/>
      <dgm:spPr/>
      <dgm:t>
        <a:bodyPr/>
        <a:lstStyle/>
        <a:p>
          <a:endParaRPr lang="en-IN"/>
        </a:p>
      </dgm:t>
    </dgm:pt>
    <dgm:pt modelId="{59A39F9C-0C71-4FDC-9115-FC3D0D3605A7}" type="pres">
      <dgm:prSet presAssocID="{93E40642-A24E-4612-BCF2-7DB9844BE2E6}" presName="composite" presStyleCnt="0"/>
      <dgm:spPr/>
    </dgm:pt>
    <dgm:pt modelId="{DFCF4535-BA12-4B92-B9C9-0D5B0D2D721C}" type="pres">
      <dgm:prSet presAssocID="{93E40642-A24E-4612-BCF2-7DB9844BE2E6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C10FB4-A0A4-4D47-A7F6-EAF72D2185F6}" type="pres">
      <dgm:prSet presAssocID="{93E40642-A24E-4612-BCF2-7DB9844BE2E6}" presName="parSh" presStyleLbl="node1" presStyleIdx="4" presStyleCnt="5" custLinFactNeighborX="1910" custLinFactNeighborY="2499"/>
      <dgm:spPr/>
      <dgm:t>
        <a:bodyPr/>
        <a:lstStyle/>
        <a:p>
          <a:endParaRPr lang="en-IN"/>
        </a:p>
      </dgm:t>
    </dgm:pt>
    <dgm:pt modelId="{9FC91CA6-12C7-4248-ABEA-A2C59E2405DC}" type="pres">
      <dgm:prSet presAssocID="{93E40642-A24E-4612-BCF2-7DB9844BE2E6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3F48B7-0837-4C80-B810-CE9E741EE13B}" srcId="{0D8A1D84-2CED-46CC-81A4-433AF6751FC4}" destId="{5CE56CC3-BFC9-47CE-B5A5-A10C7793B247}" srcOrd="0" destOrd="0" parTransId="{4E2CA635-7C72-48DE-B0E6-C0B016D8174D}" sibTransId="{A168C77E-8472-4E97-8CC2-6B37C9DC8568}"/>
    <dgm:cxn modelId="{02FCABE2-51DA-43B7-86EC-ABB963B40848}" type="presOf" srcId="{AFEDA39D-FB8D-4DD4-A9B7-4F8C0E02B100}" destId="{B753C4AA-B88F-4128-A497-F8DD2A6E075B}" srcOrd="0" destOrd="0" presId="urn:microsoft.com/office/officeart/2005/8/layout/process3"/>
    <dgm:cxn modelId="{979AA294-C832-4BE5-811A-DE1C532FA7E8}" type="presOf" srcId="{D262F3D4-8D6C-4E18-B617-2ED22A84DB9A}" destId="{C482B276-95C3-4E34-9286-3252543F6C46}" srcOrd="0" destOrd="0" presId="urn:microsoft.com/office/officeart/2005/8/layout/process3"/>
    <dgm:cxn modelId="{4B88549A-C965-4255-8378-583AB01BB1EB}" type="presOf" srcId="{0D8A1D84-2CED-46CC-81A4-433AF6751FC4}" destId="{93BF4E65-9C9A-4FC5-B5C5-2FEAA67B9073}" srcOrd="0" destOrd="0" presId="urn:microsoft.com/office/officeart/2005/8/layout/process3"/>
    <dgm:cxn modelId="{656DE0A7-A701-4946-8D6D-E2E58B982AAF}" srcId="{404AB947-E53B-4588-BDF3-391FACE9B996}" destId="{93E40642-A24E-4612-BCF2-7DB9844BE2E6}" srcOrd="4" destOrd="0" parTransId="{F261EFBA-1E13-48A1-87BD-D2A0392538BF}" sibTransId="{687376EF-CB3F-45B8-AD81-9E7876EBFA33}"/>
    <dgm:cxn modelId="{FD1053FB-1D81-4822-91E8-9571F9738117}" type="presOf" srcId="{75866860-C4C6-4661-A12F-CE9A9BFAF58C}" destId="{57EC2CD1-A732-483A-9914-D794476C8C0F}" srcOrd="0" destOrd="0" presId="urn:microsoft.com/office/officeart/2005/8/layout/process3"/>
    <dgm:cxn modelId="{B90F2547-98CB-45DD-9971-39C49DA4EC1E}" type="presOf" srcId="{66C17CB6-C658-4720-8144-D9EC196BE02F}" destId="{F525E97C-CB4F-4A18-AAEA-8889F63543F5}" srcOrd="1" destOrd="0" presId="urn:microsoft.com/office/officeart/2005/8/layout/process3"/>
    <dgm:cxn modelId="{711C9D71-02CC-47B5-BDCA-05B32B5932A7}" type="presOf" srcId="{AEFEFE71-723C-4470-AD7E-886338A6EEC7}" destId="{34019DC0-76F9-4D4B-882A-A775A0388AAC}" srcOrd="1" destOrd="0" presId="urn:microsoft.com/office/officeart/2005/8/layout/process3"/>
    <dgm:cxn modelId="{6BFFA859-56BA-4827-82C7-2A8356EEBA6B}" type="presOf" srcId="{DCD111C2-477B-40B8-BC3F-508732BBF7CD}" destId="{0E25B77F-665A-4528-B498-37AC428FE59B}" srcOrd="0" destOrd="0" presId="urn:microsoft.com/office/officeart/2005/8/layout/process3"/>
    <dgm:cxn modelId="{75A2708A-78F8-459F-ABDE-EFC3624979EE}" type="presOf" srcId="{93E40642-A24E-4612-BCF2-7DB9844BE2E6}" destId="{DFCF4535-BA12-4B92-B9C9-0D5B0D2D721C}" srcOrd="0" destOrd="0" presId="urn:microsoft.com/office/officeart/2005/8/layout/process3"/>
    <dgm:cxn modelId="{F00D760D-C903-44D4-839D-EB5B98BD6DF2}" type="presOf" srcId="{66C17CB6-C658-4720-8144-D9EC196BE02F}" destId="{C181FCF1-89F6-427B-99D4-705DBD28B583}" srcOrd="0" destOrd="0" presId="urn:microsoft.com/office/officeart/2005/8/layout/process3"/>
    <dgm:cxn modelId="{355F4A9A-EC2A-409F-9ADB-6C66FFADF1CC}" srcId="{93E40642-A24E-4612-BCF2-7DB9844BE2E6}" destId="{FEE5875C-63CD-470C-BA29-9442EB4FFD67}" srcOrd="0" destOrd="0" parTransId="{D2CEE92D-3C54-40D5-913A-3F2255A6C4DD}" sibTransId="{0EECD457-57E6-40E3-AB63-46ABBC90EA51}"/>
    <dgm:cxn modelId="{1A6E8BE9-1E62-4FF0-902E-66B2E5FCB80C}" srcId="{DCD111C2-477B-40B8-BC3F-508732BBF7CD}" destId="{8236AFB0-3B8F-449B-AC7B-856EDC3D20CA}" srcOrd="0" destOrd="0" parTransId="{2AC997FF-1CBD-4C7C-8AFE-A623637299DD}" sibTransId="{4D2707BB-C974-4923-9E06-C19808989961}"/>
    <dgm:cxn modelId="{03688D0D-5278-4DE4-8AC4-666B5A807E18}" type="presOf" srcId="{A243E518-10F7-48BD-9E2A-1B873D437079}" destId="{4D413400-3780-4B59-AF86-807ADBE44C07}" srcOrd="1" destOrd="0" presId="urn:microsoft.com/office/officeart/2005/8/layout/process3"/>
    <dgm:cxn modelId="{15A5BB4D-4BF3-4C95-8447-36D7227F1D37}" srcId="{404AB947-E53B-4588-BDF3-391FACE9B996}" destId="{0D8A1D84-2CED-46CC-81A4-433AF6751FC4}" srcOrd="2" destOrd="0" parTransId="{A179D416-EEA5-4058-BC80-545A9B5799A4}" sibTransId="{75866860-C4C6-4661-A12F-CE9A9BFAF58C}"/>
    <dgm:cxn modelId="{A8BA1575-EE0D-4CD4-AA2A-233140DBCC02}" srcId="{AEFEFE71-723C-4470-AD7E-886338A6EEC7}" destId="{D262F3D4-8D6C-4E18-B617-2ED22A84DB9A}" srcOrd="0" destOrd="0" parTransId="{ACCEE6B2-E59C-4D8B-B3B6-B2465D99AE2A}" sibTransId="{ADB4003F-CC83-457D-9A6D-8A425D66EF54}"/>
    <dgm:cxn modelId="{DD1F38C0-6427-4AB4-85BE-5272C144A6F6}" type="presOf" srcId="{DCD111C2-477B-40B8-BC3F-508732BBF7CD}" destId="{2B1083AE-FFAE-4722-B8F0-F321FE5A0808}" srcOrd="1" destOrd="0" presId="urn:microsoft.com/office/officeart/2005/8/layout/process3"/>
    <dgm:cxn modelId="{8D99761B-F16D-4804-B73E-02762E4828C2}" srcId="{404AB947-E53B-4588-BDF3-391FACE9B996}" destId="{AEFEFE71-723C-4470-AD7E-886338A6EEC7}" srcOrd="1" destOrd="0" parTransId="{49CF74F8-31EF-4FD6-898E-7BD659B2D3EC}" sibTransId="{AFEDA39D-FB8D-4DD4-A9B7-4F8C0E02B100}"/>
    <dgm:cxn modelId="{8592286B-695B-4099-A377-CC1E6E841D34}" type="presOf" srcId="{AFEDA39D-FB8D-4DD4-A9B7-4F8C0E02B100}" destId="{BB34BB41-3A1E-4C95-B1D4-58FE00230F54}" srcOrd="1" destOrd="0" presId="urn:microsoft.com/office/officeart/2005/8/layout/process3"/>
    <dgm:cxn modelId="{00802E15-975D-4ACC-B54C-A381B6CAE835}" type="presOf" srcId="{404AB947-E53B-4588-BDF3-391FACE9B996}" destId="{3B6FFD2B-ED69-4267-89D8-FFD46300F46B}" srcOrd="0" destOrd="0" presId="urn:microsoft.com/office/officeart/2005/8/layout/process3"/>
    <dgm:cxn modelId="{04702861-0AE8-4AD1-8E04-E9EDC5CF9AA0}" type="presOf" srcId="{5CE56CC3-BFC9-47CE-B5A5-A10C7793B247}" destId="{65A9EAC4-629C-48C0-8AE5-64C68B744E14}" srcOrd="0" destOrd="0" presId="urn:microsoft.com/office/officeart/2005/8/layout/process3"/>
    <dgm:cxn modelId="{896EEAA5-1025-4037-9B78-19155B4E6A09}" type="presOf" srcId="{A243E518-10F7-48BD-9E2A-1B873D437079}" destId="{112B734A-89F2-475A-88D8-C686E44A5964}" srcOrd="0" destOrd="0" presId="urn:microsoft.com/office/officeart/2005/8/layout/process3"/>
    <dgm:cxn modelId="{3467836D-2F8C-46E2-9CEC-E57323296B81}" type="presOf" srcId="{93E40642-A24E-4612-BCF2-7DB9844BE2E6}" destId="{62C10FB4-A0A4-4D47-A7F6-EAF72D2185F6}" srcOrd="1" destOrd="0" presId="urn:microsoft.com/office/officeart/2005/8/layout/process3"/>
    <dgm:cxn modelId="{6E3964CC-A1D3-4545-9DD9-807F51A9DA6D}" type="presOf" srcId="{AEFEFE71-723C-4470-AD7E-886338A6EEC7}" destId="{3084D4CB-3DEB-49B8-99F2-A943CE102687}" srcOrd="0" destOrd="0" presId="urn:microsoft.com/office/officeart/2005/8/layout/process3"/>
    <dgm:cxn modelId="{A062FE4C-A8AC-4F10-8E0C-E3D3A1867C25}" srcId="{A243E518-10F7-48BD-9E2A-1B873D437079}" destId="{7B15FFA1-297F-4BC7-9176-1F8DC2B92C80}" srcOrd="0" destOrd="0" parTransId="{D427D872-A571-405F-96AD-76EBA73E8221}" sibTransId="{F0D09E52-6F53-4925-BD4E-6C8691752C5A}"/>
    <dgm:cxn modelId="{2A5BB0D6-50B3-4ECB-ABE9-BD5F2B4DADE4}" type="presOf" srcId="{8236AFB0-3B8F-449B-AC7B-856EDC3D20CA}" destId="{3F16C65A-7556-4689-A0DD-1C9D0AD1F3A1}" srcOrd="0" destOrd="0" presId="urn:microsoft.com/office/officeart/2005/8/layout/process3"/>
    <dgm:cxn modelId="{55448BA3-DFD7-409C-987B-613116101793}" type="presOf" srcId="{7B15FFA1-297F-4BC7-9176-1F8DC2B92C80}" destId="{5AB8B8DA-1D79-498E-BFD7-7B54C10DE954}" srcOrd="0" destOrd="0" presId="urn:microsoft.com/office/officeart/2005/8/layout/process3"/>
    <dgm:cxn modelId="{0A1D1079-7AD9-4773-BC50-6CFE797CC705}" type="presOf" srcId="{75866860-C4C6-4661-A12F-CE9A9BFAF58C}" destId="{C972A5EB-74DE-40C9-A38D-FC31889937D5}" srcOrd="1" destOrd="0" presId="urn:microsoft.com/office/officeart/2005/8/layout/process3"/>
    <dgm:cxn modelId="{5547E8CF-AF9E-448B-81E8-AD3B125A64B1}" type="presOf" srcId="{0D8A1D84-2CED-46CC-81A4-433AF6751FC4}" destId="{76D76119-A358-46C8-B184-E5A29347EC50}" srcOrd="1" destOrd="0" presId="urn:microsoft.com/office/officeart/2005/8/layout/process3"/>
    <dgm:cxn modelId="{7E7EC8FB-2F42-45F5-962B-B6ADADF33001}" type="presOf" srcId="{FEE5875C-63CD-470C-BA29-9442EB4FFD67}" destId="{9FC91CA6-12C7-4248-ABEA-A2C59E2405DC}" srcOrd="0" destOrd="0" presId="urn:microsoft.com/office/officeart/2005/8/layout/process3"/>
    <dgm:cxn modelId="{66267625-E022-4476-99EB-0D5779CE91A4}" type="presOf" srcId="{F2CB9174-2821-45F7-BC9A-32C232747DB0}" destId="{DFAAE9BE-B6C3-4964-994C-4EF88A0BB6AE}" srcOrd="0" destOrd="0" presId="urn:microsoft.com/office/officeart/2005/8/layout/process3"/>
    <dgm:cxn modelId="{8754934C-A56D-4E2C-B31E-B5AE0578F4ED}" type="presOf" srcId="{F2CB9174-2821-45F7-BC9A-32C232747DB0}" destId="{8ABA7359-C706-4642-8AFC-660C7A876334}" srcOrd="1" destOrd="0" presId="urn:microsoft.com/office/officeart/2005/8/layout/process3"/>
    <dgm:cxn modelId="{C816566E-2FF3-4E87-B727-DB8FCBC807F5}" srcId="{404AB947-E53B-4588-BDF3-391FACE9B996}" destId="{A243E518-10F7-48BD-9E2A-1B873D437079}" srcOrd="0" destOrd="0" parTransId="{ABB306B9-264B-4DF1-99E6-1D786CA9459F}" sibTransId="{F2CB9174-2821-45F7-BC9A-32C232747DB0}"/>
    <dgm:cxn modelId="{DEBA3D38-6C65-4DDB-A182-E6C13B310FC8}" srcId="{404AB947-E53B-4588-BDF3-391FACE9B996}" destId="{DCD111C2-477B-40B8-BC3F-508732BBF7CD}" srcOrd="3" destOrd="0" parTransId="{DDAEE953-7510-4BD1-B26A-FE39B5D3CAC7}" sibTransId="{66C17CB6-C658-4720-8144-D9EC196BE02F}"/>
    <dgm:cxn modelId="{A863ED8E-58FD-416A-870E-7EA06A644BCA}" type="presParOf" srcId="{3B6FFD2B-ED69-4267-89D8-FFD46300F46B}" destId="{E696400A-7017-4EF4-A57E-8E051C445EF9}" srcOrd="0" destOrd="0" presId="urn:microsoft.com/office/officeart/2005/8/layout/process3"/>
    <dgm:cxn modelId="{A710AE0E-27CB-4F12-B19E-58FA8FB2ED4A}" type="presParOf" srcId="{E696400A-7017-4EF4-A57E-8E051C445EF9}" destId="{112B734A-89F2-475A-88D8-C686E44A5964}" srcOrd="0" destOrd="0" presId="urn:microsoft.com/office/officeart/2005/8/layout/process3"/>
    <dgm:cxn modelId="{F4D61790-BF28-483C-A41E-89B70D1480C9}" type="presParOf" srcId="{E696400A-7017-4EF4-A57E-8E051C445EF9}" destId="{4D413400-3780-4B59-AF86-807ADBE44C07}" srcOrd="1" destOrd="0" presId="urn:microsoft.com/office/officeart/2005/8/layout/process3"/>
    <dgm:cxn modelId="{70AAEF7D-F1A3-4C9A-BB1A-2088D5E9A1D5}" type="presParOf" srcId="{E696400A-7017-4EF4-A57E-8E051C445EF9}" destId="{5AB8B8DA-1D79-498E-BFD7-7B54C10DE954}" srcOrd="2" destOrd="0" presId="urn:microsoft.com/office/officeart/2005/8/layout/process3"/>
    <dgm:cxn modelId="{A551730D-E92F-41B1-8496-612FEB5C5C60}" type="presParOf" srcId="{3B6FFD2B-ED69-4267-89D8-FFD46300F46B}" destId="{DFAAE9BE-B6C3-4964-994C-4EF88A0BB6AE}" srcOrd="1" destOrd="0" presId="urn:microsoft.com/office/officeart/2005/8/layout/process3"/>
    <dgm:cxn modelId="{0FFC8A99-445C-4CAE-BF91-3D25C0E06DC7}" type="presParOf" srcId="{DFAAE9BE-B6C3-4964-994C-4EF88A0BB6AE}" destId="{8ABA7359-C706-4642-8AFC-660C7A876334}" srcOrd="0" destOrd="0" presId="urn:microsoft.com/office/officeart/2005/8/layout/process3"/>
    <dgm:cxn modelId="{30B529F2-8251-45D8-B6FA-267944C11F28}" type="presParOf" srcId="{3B6FFD2B-ED69-4267-89D8-FFD46300F46B}" destId="{183E382C-6D9F-43CE-9C66-F73374C930C1}" srcOrd="2" destOrd="0" presId="urn:microsoft.com/office/officeart/2005/8/layout/process3"/>
    <dgm:cxn modelId="{42EAB2CF-824D-4D5B-9982-C068677D5A60}" type="presParOf" srcId="{183E382C-6D9F-43CE-9C66-F73374C930C1}" destId="{3084D4CB-3DEB-49B8-99F2-A943CE102687}" srcOrd="0" destOrd="0" presId="urn:microsoft.com/office/officeart/2005/8/layout/process3"/>
    <dgm:cxn modelId="{30595A26-892F-485D-AD27-A915648D7239}" type="presParOf" srcId="{183E382C-6D9F-43CE-9C66-F73374C930C1}" destId="{34019DC0-76F9-4D4B-882A-A775A0388AAC}" srcOrd="1" destOrd="0" presId="urn:microsoft.com/office/officeart/2005/8/layout/process3"/>
    <dgm:cxn modelId="{DBD272E8-89E7-4AC6-A894-682D9841AC72}" type="presParOf" srcId="{183E382C-6D9F-43CE-9C66-F73374C930C1}" destId="{C482B276-95C3-4E34-9286-3252543F6C46}" srcOrd="2" destOrd="0" presId="urn:microsoft.com/office/officeart/2005/8/layout/process3"/>
    <dgm:cxn modelId="{2F2B8EFB-FF18-4D92-85F0-ED63402E9E89}" type="presParOf" srcId="{3B6FFD2B-ED69-4267-89D8-FFD46300F46B}" destId="{B753C4AA-B88F-4128-A497-F8DD2A6E075B}" srcOrd="3" destOrd="0" presId="urn:microsoft.com/office/officeart/2005/8/layout/process3"/>
    <dgm:cxn modelId="{A72857B8-7EE8-47A4-8DDA-873E524B21CE}" type="presParOf" srcId="{B753C4AA-B88F-4128-A497-F8DD2A6E075B}" destId="{BB34BB41-3A1E-4C95-B1D4-58FE00230F54}" srcOrd="0" destOrd="0" presId="urn:microsoft.com/office/officeart/2005/8/layout/process3"/>
    <dgm:cxn modelId="{4C473E10-8931-4027-8278-9585A605CEAC}" type="presParOf" srcId="{3B6FFD2B-ED69-4267-89D8-FFD46300F46B}" destId="{33378FD9-E960-4B58-BCE6-1326BCA4FA1D}" srcOrd="4" destOrd="0" presId="urn:microsoft.com/office/officeart/2005/8/layout/process3"/>
    <dgm:cxn modelId="{757E20A2-1D24-4F27-9839-F908C246478A}" type="presParOf" srcId="{33378FD9-E960-4B58-BCE6-1326BCA4FA1D}" destId="{93BF4E65-9C9A-4FC5-B5C5-2FEAA67B9073}" srcOrd="0" destOrd="0" presId="urn:microsoft.com/office/officeart/2005/8/layout/process3"/>
    <dgm:cxn modelId="{E478CC90-8F5D-4F3C-9074-E87A34B5E286}" type="presParOf" srcId="{33378FD9-E960-4B58-BCE6-1326BCA4FA1D}" destId="{76D76119-A358-46C8-B184-E5A29347EC50}" srcOrd="1" destOrd="0" presId="urn:microsoft.com/office/officeart/2005/8/layout/process3"/>
    <dgm:cxn modelId="{457B4883-43A2-42E0-AD22-FAA0A9FC2B63}" type="presParOf" srcId="{33378FD9-E960-4B58-BCE6-1326BCA4FA1D}" destId="{65A9EAC4-629C-48C0-8AE5-64C68B744E14}" srcOrd="2" destOrd="0" presId="urn:microsoft.com/office/officeart/2005/8/layout/process3"/>
    <dgm:cxn modelId="{8D6617CD-9DC6-404E-A0D3-21A82EC338DD}" type="presParOf" srcId="{3B6FFD2B-ED69-4267-89D8-FFD46300F46B}" destId="{57EC2CD1-A732-483A-9914-D794476C8C0F}" srcOrd="5" destOrd="0" presId="urn:microsoft.com/office/officeart/2005/8/layout/process3"/>
    <dgm:cxn modelId="{F6E97C30-602B-4147-BA35-2F96BAF8C082}" type="presParOf" srcId="{57EC2CD1-A732-483A-9914-D794476C8C0F}" destId="{C972A5EB-74DE-40C9-A38D-FC31889937D5}" srcOrd="0" destOrd="0" presId="urn:microsoft.com/office/officeart/2005/8/layout/process3"/>
    <dgm:cxn modelId="{96F948C6-A56E-49DE-B890-E76BF159777B}" type="presParOf" srcId="{3B6FFD2B-ED69-4267-89D8-FFD46300F46B}" destId="{F59991B1-243F-4469-AA61-938B7C89041F}" srcOrd="6" destOrd="0" presId="urn:microsoft.com/office/officeart/2005/8/layout/process3"/>
    <dgm:cxn modelId="{DB3990FE-7DC5-4F90-B8FB-CDECB9CA99AF}" type="presParOf" srcId="{F59991B1-243F-4469-AA61-938B7C89041F}" destId="{0E25B77F-665A-4528-B498-37AC428FE59B}" srcOrd="0" destOrd="0" presId="urn:microsoft.com/office/officeart/2005/8/layout/process3"/>
    <dgm:cxn modelId="{7EFEF0A9-3945-4764-BE2A-8D188D404CE2}" type="presParOf" srcId="{F59991B1-243F-4469-AA61-938B7C89041F}" destId="{2B1083AE-FFAE-4722-B8F0-F321FE5A0808}" srcOrd="1" destOrd="0" presId="urn:microsoft.com/office/officeart/2005/8/layout/process3"/>
    <dgm:cxn modelId="{74E893F6-A287-465A-A487-E9CB0B8071A8}" type="presParOf" srcId="{F59991B1-243F-4469-AA61-938B7C89041F}" destId="{3F16C65A-7556-4689-A0DD-1C9D0AD1F3A1}" srcOrd="2" destOrd="0" presId="urn:microsoft.com/office/officeart/2005/8/layout/process3"/>
    <dgm:cxn modelId="{C89FFD4B-C063-4E7C-A536-824AC2C6931B}" type="presParOf" srcId="{3B6FFD2B-ED69-4267-89D8-FFD46300F46B}" destId="{C181FCF1-89F6-427B-99D4-705DBD28B583}" srcOrd="7" destOrd="0" presId="urn:microsoft.com/office/officeart/2005/8/layout/process3"/>
    <dgm:cxn modelId="{F341A221-5164-4595-96C9-F7D994B63A5F}" type="presParOf" srcId="{C181FCF1-89F6-427B-99D4-705DBD28B583}" destId="{F525E97C-CB4F-4A18-AAEA-8889F63543F5}" srcOrd="0" destOrd="0" presId="urn:microsoft.com/office/officeart/2005/8/layout/process3"/>
    <dgm:cxn modelId="{BF9D0A1E-556F-4317-9916-A0E14903508C}" type="presParOf" srcId="{3B6FFD2B-ED69-4267-89D8-FFD46300F46B}" destId="{59A39F9C-0C71-4FDC-9115-FC3D0D3605A7}" srcOrd="8" destOrd="0" presId="urn:microsoft.com/office/officeart/2005/8/layout/process3"/>
    <dgm:cxn modelId="{A93FB227-5684-4669-95FA-21E52BF6E593}" type="presParOf" srcId="{59A39F9C-0C71-4FDC-9115-FC3D0D3605A7}" destId="{DFCF4535-BA12-4B92-B9C9-0D5B0D2D721C}" srcOrd="0" destOrd="0" presId="urn:microsoft.com/office/officeart/2005/8/layout/process3"/>
    <dgm:cxn modelId="{4DB9CD68-CB41-40C4-BE14-1FBFC8A9DB20}" type="presParOf" srcId="{59A39F9C-0C71-4FDC-9115-FC3D0D3605A7}" destId="{62C10FB4-A0A4-4D47-A7F6-EAF72D2185F6}" srcOrd="1" destOrd="0" presId="urn:microsoft.com/office/officeart/2005/8/layout/process3"/>
    <dgm:cxn modelId="{75BC9CE7-B25F-4CA4-AD4F-27A926BCCDEF}" type="presParOf" srcId="{59A39F9C-0C71-4FDC-9115-FC3D0D3605A7}" destId="{9FC91CA6-12C7-4248-ABEA-A2C59E2405D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E7688-EC55-4F71-B940-09823DCCBF2A}">
      <dsp:nvSpPr>
        <dsp:cNvPr id="0" name=""/>
        <dsp:cNvSpPr/>
      </dsp:nvSpPr>
      <dsp:spPr>
        <a:xfrm rot="10800000">
          <a:off x="1746903" y="0"/>
          <a:ext cx="5168646" cy="17801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978" tIns="247650" rIns="46228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TRAP</a:t>
          </a:r>
          <a:endParaRPr lang="en-US" sz="6500" kern="1200" dirty="0"/>
        </a:p>
      </dsp:txBody>
      <dsp:txXfrm rot="10800000">
        <a:off x="2191930" y="0"/>
        <a:ext cx="4723619" cy="1780108"/>
      </dsp:txXfrm>
    </dsp:sp>
    <dsp:sp modelId="{357B0F2E-0943-41A2-87B4-4254941188E4}">
      <dsp:nvSpPr>
        <dsp:cNvPr id="0" name=""/>
        <dsp:cNvSpPr/>
      </dsp:nvSpPr>
      <dsp:spPr>
        <a:xfrm>
          <a:off x="856849" y="0"/>
          <a:ext cx="1780108" cy="17801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23386-FB62-4BBF-A030-C8D8C399D4C4}">
      <dsp:nvSpPr>
        <dsp:cNvPr id="0" name=""/>
        <dsp:cNvSpPr/>
      </dsp:nvSpPr>
      <dsp:spPr>
        <a:xfrm>
          <a:off x="0" y="268892"/>
          <a:ext cx="64008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Test Result Analysis </a:t>
          </a:r>
          <a:r>
            <a:rPr lang="en-US" sz="3900" kern="1200" dirty="0" smtClean="0"/>
            <a:t>Provider</a:t>
          </a:r>
          <a:endParaRPr lang="en-US" sz="3900" kern="1200" dirty="0"/>
        </a:p>
      </dsp:txBody>
      <dsp:txXfrm>
        <a:off x="45663" y="314555"/>
        <a:ext cx="6309474" cy="84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13400-3780-4B59-AF86-807ADBE44C07}">
      <dsp:nvSpPr>
        <dsp:cNvPr id="0" name=""/>
        <dsp:cNvSpPr/>
      </dsp:nvSpPr>
      <dsp:spPr>
        <a:xfrm>
          <a:off x="2387" y="7875"/>
          <a:ext cx="108562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HP ALM</a:t>
          </a:r>
        </a:p>
      </dsp:txBody>
      <dsp:txXfrm>
        <a:off x="2387" y="7875"/>
        <a:ext cx="1085620" cy="434248"/>
      </dsp:txXfrm>
    </dsp:sp>
    <dsp:sp modelId="{5AB8B8DA-1D79-498E-BFD7-7B54C10DE954}">
      <dsp:nvSpPr>
        <dsp:cNvPr id="0" name=""/>
        <dsp:cNvSpPr/>
      </dsp:nvSpPr>
      <dsp:spPr>
        <a:xfrm>
          <a:off x="224743" y="442124"/>
          <a:ext cx="1085620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/>
            <a:t>Download </a:t>
          </a:r>
          <a:r>
            <a:rPr lang="en-IN" sz="1000" kern="1200" dirty="0" smtClean="0"/>
            <a:t>all </a:t>
          </a:r>
          <a:r>
            <a:rPr lang="en-IN" sz="1000" kern="1200" dirty="0"/>
            <a:t>logs from given </a:t>
          </a:r>
          <a:r>
            <a:rPr lang="en-IN" sz="1000" kern="1200" dirty="0" err="1" smtClean="0"/>
            <a:t>testset</a:t>
          </a:r>
          <a:endParaRPr lang="en-IN" sz="1000" kern="1200" dirty="0"/>
        </a:p>
      </dsp:txBody>
      <dsp:txXfrm>
        <a:off x="251736" y="469117"/>
        <a:ext cx="1031634" cy="867614"/>
      </dsp:txXfrm>
    </dsp:sp>
    <dsp:sp modelId="{DFAAE9BE-B6C3-4964-994C-4EF88A0BB6AE}">
      <dsp:nvSpPr>
        <dsp:cNvPr id="0" name=""/>
        <dsp:cNvSpPr/>
      </dsp:nvSpPr>
      <dsp:spPr>
        <a:xfrm>
          <a:off x="1252583" y="89855"/>
          <a:ext cx="348901" cy="270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252583" y="143913"/>
        <a:ext cx="267815" cy="162172"/>
      </dsp:txXfrm>
    </dsp:sp>
    <dsp:sp modelId="{4BF6A547-894D-4DF5-AB4B-136E311370E6}">
      <dsp:nvSpPr>
        <dsp:cNvPr id="0" name=""/>
        <dsp:cNvSpPr/>
      </dsp:nvSpPr>
      <dsp:spPr>
        <a:xfrm>
          <a:off x="1746312" y="7875"/>
          <a:ext cx="108562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Parser</a:t>
          </a:r>
        </a:p>
      </dsp:txBody>
      <dsp:txXfrm>
        <a:off x="1746312" y="7875"/>
        <a:ext cx="1085620" cy="434248"/>
      </dsp:txXfrm>
    </dsp:sp>
    <dsp:sp modelId="{CA7C9E41-754B-45C2-B48B-EA022DAA3260}">
      <dsp:nvSpPr>
        <dsp:cNvPr id="0" name=""/>
        <dsp:cNvSpPr/>
      </dsp:nvSpPr>
      <dsp:spPr>
        <a:xfrm>
          <a:off x="1968667" y="442124"/>
          <a:ext cx="1085620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/>
            <a:t>Converts into CSV file</a:t>
          </a:r>
        </a:p>
      </dsp:txBody>
      <dsp:txXfrm>
        <a:off x="1995660" y="469117"/>
        <a:ext cx="1031634" cy="867614"/>
      </dsp:txXfrm>
    </dsp:sp>
    <dsp:sp modelId="{A159F756-E538-4B71-B4AA-EC5FB3D093F0}">
      <dsp:nvSpPr>
        <dsp:cNvPr id="0" name=""/>
        <dsp:cNvSpPr/>
      </dsp:nvSpPr>
      <dsp:spPr>
        <a:xfrm>
          <a:off x="2996508" y="89855"/>
          <a:ext cx="348901" cy="270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96508" y="143913"/>
        <a:ext cx="267815" cy="162172"/>
      </dsp:txXfrm>
    </dsp:sp>
    <dsp:sp modelId="{76D76119-A358-46C8-B184-E5A29347EC50}">
      <dsp:nvSpPr>
        <dsp:cNvPr id="0" name=""/>
        <dsp:cNvSpPr/>
      </dsp:nvSpPr>
      <dsp:spPr>
        <a:xfrm>
          <a:off x="3490236" y="7875"/>
          <a:ext cx="108562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CSV</a:t>
          </a:r>
        </a:p>
      </dsp:txBody>
      <dsp:txXfrm>
        <a:off x="3490236" y="7875"/>
        <a:ext cx="1085620" cy="434248"/>
      </dsp:txXfrm>
    </dsp:sp>
    <dsp:sp modelId="{65A9EAC4-629C-48C0-8AE5-64C68B744E14}">
      <dsp:nvSpPr>
        <dsp:cNvPr id="0" name=""/>
        <dsp:cNvSpPr/>
      </dsp:nvSpPr>
      <dsp:spPr>
        <a:xfrm>
          <a:off x="3712592" y="449999"/>
          <a:ext cx="1085620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/>
            <a:t>Formatted into single CSV file</a:t>
          </a:r>
        </a:p>
      </dsp:txBody>
      <dsp:txXfrm>
        <a:off x="3739585" y="476992"/>
        <a:ext cx="1031634" cy="8676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13400-3780-4B59-AF86-807ADBE44C07}">
      <dsp:nvSpPr>
        <dsp:cNvPr id="0" name=""/>
        <dsp:cNvSpPr/>
      </dsp:nvSpPr>
      <dsp:spPr>
        <a:xfrm>
          <a:off x="4420" y="168562"/>
          <a:ext cx="997483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/>
            <a:t>HP ALM</a:t>
          </a:r>
        </a:p>
      </dsp:txBody>
      <dsp:txXfrm>
        <a:off x="4420" y="168562"/>
        <a:ext cx="997483" cy="288000"/>
      </dsp:txXfrm>
    </dsp:sp>
    <dsp:sp modelId="{5AB8B8DA-1D79-498E-BFD7-7B54C10DE954}">
      <dsp:nvSpPr>
        <dsp:cNvPr id="0" name=""/>
        <dsp:cNvSpPr/>
      </dsp:nvSpPr>
      <dsp:spPr>
        <a:xfrm>
          <a:off x="208724" y="456562"/>
          <a:ext cx="997483" cy="898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/>
            <a:t>Download all logs from given </a:t>
          </a:r>
          <a:r>
            <a:rPr lang="en-IN" sz="1000" kern="1200" dirty="0" smtClean="0"/>
            <a:t>test set</a:t>
          </a:r>
          <a:endParaRPr lang="en-IN" sz="1000" kern="1200" dirty="0"/>
        </a:p>
      </dsp:txBody>
      <dsp:txXfrm>
        <a:off x="235051" y="482889"/>
        <a:ext cx="944829" cy="846221"/>
      </dsp:txXfrm>
    </dsp:sp>
    <dsp:sp modelId="{DFAAE9BE-B6C3-4964-994C-4EF88A0BB6AE}">
      <dsp:nvSpPr>
        <dsp:cNvPr id="0" name=""/>
        <dsp:cNvSpPr/>
      </dsp:nvSpPr>
      <dsp:spPr>
        <a:xfrm>
          <a:off x="1153119" y="188390"/>
          <a:ext cx="320575" cy="248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1153119" y="238059"/>
        <a:ext cx="246072" cy="149006"/>
      </dsp:txXfrm>
    </dsp:sp>
    <dsp:sp modelId="{34019DC0-76F9-4D4B-882A-A775A0388AAC}">
      <dsp:nvSpPr>
        <dsp:cNvPr id="0" name=""/>
        <dsp:cNvSpPr/>
      </dsp:nvSpPr>
      <dsp:spPr>
        <a:xfrm>
          <a:off x="1606763" y="168562"/>
          <a:ext cx="997483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/>
            <a:t>Parser</a:t>
          </a:r>
        </a:p>
      </dsp:txBody>
      <dsp:txXfrm>
        <a:off x="1606763" y="168562"/>
        <a:ext cx="997483" cy="288000"/>
      </dsp:txXfrm>
    </dsp:sp>
    <dsp:sp modelId="{C482B276-95C3-4E34-9286-3252543F6C46}">
      <dsp:nvSpPr>
        <dsp:cNvPr id="0" name=""/>
        <dsp:cNvSpPr/>
      </dsp:nvSpPr>
      <dsp:spPr>
        <a:xfrm>
          <a:off x="1811067" y="456562"/>
          <a:ext cx="997483" cy="898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/>
            <a:t>Converts into XML file</a:t>
          </a:r>
        </a:p>
      </dsp:txBody>
      <dsp:txXfrm>
        <a:off x="1837394" y="482889"/>
        <a:ext cx="944829" cy="846221"/>
      </dsp:txXfrm>
    </dsp:sp>
    <dsp:sp modelId="{B753C4AA-B88F-4128-A497-F8DD2A6E075B}">
      <dsp:nvSpPr>
        <dsp:cNvPr id="0" name=""/>
        <dsp:cNvSpPr/>
      </dsp:nvSpPr>
      <dsp:spPr>
        <a:xfrm>
          <a:off x="2755461" y="188390"/>
          <a:ext cx="320575" cy="248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55461" y="238059"/>
        <a:ext cx="246072" cy="149006"/>
      </dsp:txXfrm>
    </dsp:sp>
    <dsp:sp modelId="{76D76119-A358-46C8-B184-E5A29347EC50}">
      <dsp:nvSpPr>
        <dsp:cNvPr id="0" name=""/>
        <dsp:cNvSpPr/>
      </dsp:nvSpPr>
      <dsp:spPr>
        <a:xfrm>
          <a:off x="3209106" y="168562"/>
          <a:ext cx="997483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/>
            <a:t>XML</a:t>
          </a:r>
        </a:p>
      </dsp:txBody>
      <dsp:txXfrm>
        <a:off x="3209106" y="168562"/>
        <a:ext cx="997483" cy="288000"/>
      </dsp:txXfrm>
    </dsp:sp>
    <dsp:sp modelId="{65A9EAC4-629C-48C0-8AE5-64C68B744E14}">
      <dsp:nvSpPr>
        <dsp:cNvPr id="0" name=""/>
        <dsp:cNvSpPr/>
      </dsp:nvSpPr>
      <dsp:spPr>
        <a:xfrm>
          <a:off x="3413410" y="456562"/>
          <a:ext cx="997483" cy="898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/>
            <a:t>Formatted into single xml file</a:t>
          </a:r>
        </a:p>
      </dsp:txBody>
      <dsp:txXfrm>
        <a:off x="3439737" y="482889"/>
        <a:ext cx="944829" cy="846221"/>
      </dsp:txXfrm>
    </dsp:sp>
    <dsp:sp modelId="{57EC2CD1-A732-483A-9914-D794476C8C0F}">
      <dsp:nvSpPr>
        <dsp:cNvPr id="0" name=""/>
        <dsp:cNvSpPr/>
      </dsp:nvSpPr>
      <dsp:spPr>
        <a:xfrm>
          <a:off x="4357804" y="188390"/>
          <a:ext cx="320575" cy="248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4357804" y="238059"/>
        <a:ext cx="246072" cy="149006"/>
      </dsp:txXfrm>
    </dsp:sp>
    <dsp:sp modelId="{2B1083AE-FFAE-4722-B8F0-F321FE5A0808}">
      <dsp:nvSpPr>
        <dsp:cNvPr id="0" name=""/>
        <dsp:cNvSpPr/>
      </dsp:nvSpPr>
      <dsp:spPr>
        <a:xfrm>
          <a:off x="4811449" y="168562"/>
          <a:ext cx="997483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/>
            <a:t>XSLT</a:t>
          </a:r>
        </a:p>
      </dsp:txBody>
      <dsp:txXfrm>
        <a:off x="4811449" y="168562"/>
        <a:ext cx="997483" cy="288000"/>
      </dsp:txXfrm>
    </dsp:sp>
    <dsp:sp modelId="{3F16C65A-7556-4689-A0DD-1C9D0AD1F3A1}">
      <dsp:nvSpPr>
        <dsp:cNvPr id="0" name=""/>
        <dsp:cNvSpPr/>
      </dsp:nvSpPr>
      <dsp:spPr>
        <a:xfrm>
          <a:off x="5015753" y="456562"/>
          <a:ext cx="997483" cy="898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/>
            <a:t>Input XML file XSLT template</a:t>
          </a:r>
        </a:p>
      </dsp:txBody>
      <dsp:txXfrm>
        <a:off x="5042080" y="482889"/>
        <a:ext cx="944829" cy="846221"/>
      </dsp:txXfrm>
    </dsp:sp>
    <dsp:sp modelId="{C181FCF1-89F6-427B-99D4-705DBD28B583}">
      <dsp:nvSpPr>
        <dsp:cNvPr id="0" name=""/>
        <dsp:cNvSpPr/>
      </dsp:nvSpPr>
      <dsp:spPr>
        <a:xfrm rot="22889">
          <a:off x="5964906" y="193850"/>
          <a:ext cx="330680" cy="248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5964907" y="243271"/>
        <a:ext cx="256177" cy="149006"/>
      </dsp:txXfrm>
    </dsp:sp>
    <dsp:sp modelId="{62C10FB4-A0A4-4D47-A7F6-EAF72D2185F6}">
      <dsp:nvSpPr>
        <dsp:cNvPr id="0" name=""/>
        <dsp:cNvSpPr/>
      </dsp:nvSpPr>
      <dsp:spPr>
        <a:xfrm>
          <a:off x="6432843" y="179358"/>
          <a:ext cx="997483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/>
            <a:t>HTML</a:t>
          </a:r>
        </a:p>
      </dsp:txBody>
      <dsp:txXfrm>
        <a:off x="6432843" y="179358"/>
        <a:ext cx="997483" cy="288000"/>
      </dsp:txXfrm>
    </dsp:sp>
    <dsp:sp modelId="{9FC91CA6-12C7-4248-ABEA-A2C59E2405DC}">
      <dsp:nvSpPr>
        <dsp:cNvPr id="0" name=""/>
        <dsp:cNvSpPr/>
      </dsp:nvSpPr>
      <dsp:spPr>
        <a:xfrm>
          <a:off x="6618095" y="456562"/>
          <a:ext cx="997483" cy="898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/>
            <a:t>XSLT does magic and creates HTML consolidated log</a:t>
          </a:r>
        </a:p>
      </dsp:txBody>
      <dsp:txXfrm>
        <a:off x="6644422" y="482889"/>
        <a:ext cx="944829" cy="84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39724-458F-4229-BBE1-234ECB341AF0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8A592-52A6-49A2-AC66-9FCECDDA5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5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6C6B8-C642-471C-BECA-6102B1DB5560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BCCA-7A3C-4145-A207-E534BDDD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BBCCA-7A3C-4145-A207-E534BDDDC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BBCCA-7A3C-4145-A207-E534BDDDC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BBCCA-7A3C-4145-A207-E534BDDDC6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02E9-FCA1-4BB3-9BAF-4CB691545947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A042-B9F6-40CD-BDEB-FB3DB1FFE366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F2DE-7130-48B9-B032-FF20570CFB10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8ED5-8126-47AF-B0A4-E02AB3A7F658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9D8-C6FB-4EEF-9FC6-658D5AC74855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AA7C-14C1-4801-8173-786C1BBFA88E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3C17-2995-48A4-9371-6601686C7BD5}" type="datetime1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97D6-3365-4BB3-9090-FB98BBE73239}" type="datetime1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4CB-5718-4BAB-880C-8BCEC8CC85D4}" type="datetime1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AACA-EB4F-49A7-AF70-8DD4394DDE98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475F-E6C0-4F6E-8C73-22036C68124D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BE1750F-5BE6-43DC-AFA7-F9A9D8E03D78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Project: Trap    Team: Vaayu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953BA74-FF2F-46F4-8FB9-0F68B444D9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59421646"/>
              </p:ext>
            </p:extLst>
          </p:nvPr>
        </p:nvGraphicFramePr>
        <p:xfrm>
          <a:off x="685800" y="1600200"/>
          <a:ext cx="7772400" cy="1780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39661017"/>
              </p:ext>
            </p:extLst>
          </p:nvPr>
        </p:nvGraphicFramePr>
        <p:xfrm>
          <a:off x="1371600" y="3556001"/>
          <a:ext cx="640080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90509" y="4953000"/>
            <a:ext cx="3786691" cy="365125"/>
          </a:xfrm>
        </p:spPr>
        <p:txBody>
          <a:bodyPr/>
          <a:lstStyle/>
          <a:p>
            <a:pPr algn="ctr"/>
            <a:endParaRPr lang="pt-BR" sz="18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800" b="1" dirty="0" smtClean="0">
                <a:solidFill>
                  <a:schemeClr val="bg1"/>
                </a:solidFill>
              </a:rPr>
              <a:t>Malli, Sarada, Sriram, Manasa.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90800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 the Current </a:t>
            </a:r>
            <a:r>
              <a:rPr lang="en-US" sz="1800" dirty="0" err="1" smtClean="0"/>
              <a:t>Adtran</a:t>
            </a:r>
            <a:r>
              <a:rPr lang="en-US" sz="1800" dirty="0" smtClean="0"/>
              <a:t> Testing Process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Testing suites cannot be considered as fully automatic.</a:t>
            </a:r>
          </a:p>
          <a:p>
            <a:r>
              <a:rPr lang="en-US" sz="1800" dirty="0" smtClean="0"/>
              <a:t>Manual intervention is required on one or more stages of the test cycle.</a:t>
            </a:r>
          </a:p>
          <a:p>
            <a:r>
              <a:rPr lang="en-US" sz="1800" dirty="0"/>
              <a:t>Analysis of test reports is tedious &amp; time consuming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</a:t>
            </a:r>
            <a:r>
              <a:rPr lang="en-US" sz="1800" dirty="0" smtClean="0"/>
              <a:t>eams </a:t>
            </a:r>
            <a:r>
              <a:rPr lang="en-US" sz="1800" dirty="0"/>
              <a:t>may require a separate </a:t>
            </a:r>
            <a:r>
              <a:rPr lang="en-US" sz="1800" dirty="0" smtClean="0"/>
              <a:t>tool </a:t>
            </a:r>
            <a:r>
              <a:rPr lang="en-US" sz="1800" dirty="0"/>
              <a:t>for publishing test </a:t>
            </a:r>
            <a:r>
              <a:rPr lang="en-US" sz="1800" dirty="0" smtClean="0"/>
              <a:t>results.</a:t>
            </a:r>
          </a:p>
          <a:p>
            <a:r>
              <a:rPr lang="en-US" sz="1800" dirty="0" smtClean="0"/>
              <a:t>Teams use different tools </a:t>
            </a:r>
            <a:r>
              <a:rPr lang="en-US" sz="1800" dirty="0" smtClean="0"/>
              <a:t>and frameworks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 </a:t>
            </a:r>
            <a:r>
              <a:rPr lang="en-US" sz="1800" dirty="0"/>
              <a:t>teams </a:t>
            </a:r>
            <a:r>
              <a:rPr lang="en-US" sz="1800" dirty="0" smtClean="0"/>
              <a:t>process their </a:t>
            </a:r>
            <a:r>
              <a:rPr lang="en-US" sz="1800" dirty="0"/>
              <a:t>results </a:t>
            </a:r>
            <a:r>
              <a:rPr lang="en-US" sz="1800" dirty="0" smtClean="0"/>
              <a:t>manually.</a:t>
            </a:r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TRAP?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724400"/>
            <a:ext cx="2914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416962" cy="365125"/>
          </a:xfrm>
        </p:spPr>
        <p:txBody>
          <a:bodyPr/>
          <a:lstStyle/>
          <a:p>
            <a:r>
              <a:rPr lang="en-US" sz="1600" b="1" dirty="0" smtClean="0"/>
              <a:t>              Team: </a:t>
            </a:r>
            <a:r>
              <a:rPr lang="en-US" sz="1600" b="1" dirty="0" err="1" smtClean="0"/>
              <a:t>Vaayu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6425"/>
            <a:ext cx="2133600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14600"/>
            <a:ext cx="7408333" cy="345069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 smtClean="0"/>
              <a:t>TRAP</a:t>
            </a:r>
            <a:r>
              <a:rPr lang="en-US" sz="1800" dirty="0" smtClean="0"/>
              <a:t> is </a:t>
            </a:r>
            <a:r>
              <a:rPr lang="en-US" sz="1800" dirty="0" smtClean="0"/>
              <a:t>an all-round tool for consolidation of Test results across </a:t>
            </a:r>
            <a:r>
              <a:rPr lang="en-US" sz="1800" dirty="0" err="1" smtClean="0"/>
              <a:t>Adtran</a:t>
            </a:r>
            <a:r>
              <a:rPr lang="en-US" sz="1800" dirty="0" smtClean="0"/>
              <a:t>.  </a:t>
            </a:r>
          </a:p>
          <a:p>
            <a:r>
              <a:rPr lang="en-US" sz="1800" dirty="0" smtClean="0"/>
              <a:t>It provides a “Bird’s eye view” of the results.</a:t>
            </a:r>
          </a:p>
          <a:p>
            <a:r>
              <a:rPr lang="en-US" sz="1800" dirty="0" smtClean="0"/>
              <a:t>It </a:t>
            </a:r>
            <a:r>
              <a:rPr lang="en-US" sz="1800" dirty="0" smtClean="0"/>
              <a:t>can work </a:t>
            </a:r>
            <a:r>
              <a:rPr lang="en-US" sz="1800" dirty="0"/>
              <a:t>in conjunction with </a:t>
            </a:r>
            <a:r>
              <a:rPr lang="en-US" sz="1800" dirty="0" smtClean="0"/>
              <a:t>Jenkins to provide a </a:t>
            </a:r>
            <a:r>
              <a:rPr lang="en-US" sz="1800" dirty="0"/>
              <a:t>truly automated “One-shot </a:t>
            </a:r>
            <a:r>
              <a:rPr lang="en-US" sz="1800" dirty="0" smtClean="0"/>
              <a:t>solution” for execution </a:t>
            </a:r>
            <a:r>
              <a:rPr lang="en-US" sz="1800" dirty="0"/>
              <a:t>and analysis of test suites</a:t>
            </a:r>
            <a:r>
              <a:rPr lang="en-US" sz="1800" dirty="0" smtClean="0"/>
              <a:t>.</a:t>
            </a:r>
          </a:p>
          <a:p>
            <a:pPr lvl="0"/>
            <a:r>
              <a:rPr lang="en-US" sz="1800" dirty="0" smtClean="0"/>
              <a:t>It highlights failures which can be quickly acted upon.</a:t>
            </a:r>
          </a:p>
          <a:p>
            <a:pPr lvl="0"/>
            <a:r>
              <a:rPr lang="en-US" sz="1800" dirty="0" smtClean="0"/>
              <a:t>It </a:t>
            </a:r>
            <a:r>
              <a:rPr lang="en-US" sz="1800" dirty="0" smtClean="0"/>
              <a:t>is TCL based, has a small </a:t>
            </a:r>
            <a:r>
              <a:rPr lang="en-US" sz="1800" dirty="0" smtClean="0"/>
              <a:t>footprint </a:t>
            </a:r>
            <a:r>
              <a:rPr lang="en-US" sz="1800" dirty="0"/>
              <a:t>&amp;</a:t>
            </a:r>
            <a:r>
              <a:rPr lang="en-US" sz="1800" dirty="0" smtClean="0"/>
              <a:t> is blazing </a:t>
            </a:r>
            <a:r>
              <a:rPr lang="en-US" sz="1800" dirty="0" smtClean="0"/>
              <a:t>fast.</a:t>
            </a:r>
          </a:p>
          <a:p>
            <a:pPr lvl="0"/>
            <a:r>
              <a:rPr lang="en-US" sz="1800" dirty="0" smtClean="0"/>
              <a:t>It can be made to work with any test environment.</a:t>
            </a:r>
          </a:p>
          <a:p>
            <a:pPr marL="0" lvl="0" indent="0">
              <a:buNone/>
            </a:pPr>
            <a:r>
              <a:rPr lang="en-US" sz="1800" dirty="0" smtClean="0"/>
              <a:t>     (TCL, </a:t>
            </a:r>
            <a:r>
              <a:rPr lang="en-US" sz="1800" dirty="0" smtClean="0"/>
              <a:t>Python) or any framework (</a:t>
            </a:r>
            <a:r>
              <a:rPr lang="en-US" sz="1800" dirty="0" err="1" smtClean="0"/>
              <a:t>iTest</a:t>
            </a:r>
            <a:r>
              <a:rPr lang="en-US" sz="1800" dirty="0" smtClean="0"/>
              <a:t>, Robot etc..)</a:t>
            </a:r>
          </a:p>
          <a:p>
            <a:r>
              <a:rPr lang="en-US" sz="1800" dirty="0"/>
              <a:t>It </a:t>
            </a:r>
            <a:r>
              <a:rPr lang="en-US" sz="1800" dirty="0" smtClean="0"/>
              <a:t>can even publish </a:t>
            </a:r>
            <a:r>
              <a:rPr lang="en-US" sz="1800" dirty="0"/>
              <a:t>reports to HP </a:t>
            </a:r>
            <a:r>
              <a:rPr lang="en-US" sz="1800" dirty="0" smtClean="0"/>
              <a:t>ALM. </a:t>
            </a:r>
          </a:p>
          <a:p>
            <a:endParaRPr lang="en-US" sz="1800" dirty="0"/>
          </a:p>
          <a:p>
            <a:pPr lvl="0"/>
            <a:endParaRPr lang="en-US" sz="1800" dirty="0"/>
          </a:p>
          <a:p>
            <a:endParaRPr lang="en-US" sz="1800" dirty="0"/>
          </a:p>
          <a:p>
            <a:pPr lvl="0"/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/>
          <a:lstStyle/>
          <a:p>
            <a:r>
              <a:rPr lang="en-US" dirty="0" smtClean="0"/>
              <a:t>What is TRAP?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3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416962" cy="365125"/>
          </a:xfrm>
        </p:spPr>
        <p:txBody>
          <a:bodyPr/>
          <a:lstStyle/>
          <a:p>
            <a:r>
              <a:rPr lang="en-US" sz="1600" b="1" dirty="0" smtClean="0"/>
              <a:t>              Team: </a:t>
            </a:r>
            <a:r>
              <a:rPr lang="en-US" sz="1600" b="1" dirty="0" err="1" smtClean="0"/>
              <a:t>Vaayu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979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819400" y="2590800"/>
            <a:ext cx="4572000" cy="365426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67" y="2638425"/>
            <a:ext cx="82859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62399" y="274320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5941" y="267162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43783" y="266402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MIBS</a:t>
            </a:r>
            <a:endParaRPr lang="en-US" sz="1400" dirty="0"/>
          </a:p>
        </p:txBody>
      </p:sp>
      <p:sp>
        <p:nvSpPr>
          <p:cNvPr id="1024" name="TextBox 1023"/>
          <p:cNvSpPr txBox="1"/>
          <p:nvPr/>
        </p:nvSpPr>
        <p:spPr>
          <a:xfrm>
            <a:off x="3729818" y="22214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Test Server</a:t>
            </a:r>
            <a:endParaRPr lang="en-US" b="1" dirty="0">
              <a:latin typeface="Georgia" panose="02040502050405020303" pitchFamily="18" charset="0"/>
            </a:endParaRPr>
          </a:p>
        </p:txBody>
      </p:sp>
      <p:grpSp>
        <p:nvGrpSpPr>
          <p:cNvPr id="1039" name="Group 1038"/>
          <p:cNvGrpSpPr/>
          <p:nvPr/>
        </p:nvGrpSpPr>
        <p:grpSpPr>
          <a:xfrm>
            <a:off x="3542232" y="5128527"/>
            <a:ext cx="938077" cy="1030733"/>
            <a:chOff x="3720345" y="4312504"/>
            <a:chExt cx="938077" cy="1030733"/>
          </a:xfrm>
        </p:grpSpPr>
        <p:sp>
          <p:nvSpPr>
            <p:cNvPr id="27" name="TextBox 26"/>
            <p:cNvSpPr txBox="1"/>
            <p:nvPr/>
          </p:nvSpPr>
          <p:spPr>
            <a:xfrm>
              <a:off x="3720345" y="4312504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eorgia" panose="02040502050405020303" pitchFamily="18" charset="0"/>
                </a:rPr>
                <a:t>Test Logs</a:t>
              </a:r>
              <a:endParaRPr lang="en-US" sz="1400" dirty="0">
                <a:latin typeface="Georgia" panose="02040502050405020303" pitchFamily="18" charset="0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567" y="4641122"/>
              <a:ext cx="795287" cy="70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9" name="Group 1048"/>
          <p:cNvGrpSpPr/>
          <p:nvPr/>
        </p:nvGrpSpPr>
        <p:grpSpPr>
          <a:xfrm>
            <a:off x="7696200" y="2593194"/>
            <a:ext cx="927992" cy="759606"/>
            <a:chOff x="6324600" y="2593194"/>
            <a:chExt cx="927992" cy="759606"/>
          </a:xfrm>
        </p:grpSpPr>
        <p:pic>
          <p:nvPicPr>
            <p:cNvPr id="1048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2593194"/>
              <a:ext cx="927992" cy="759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799" y="2628252"/>
              <a:ext cx="685801" cy="34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94" y="2435069"/>
            <a:ext cx="1065047" cy="150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37" y="2209800"/>
            <a:ext cx="1286362" cy="40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ight Arrow 1040"/>
          <p:cNvSpPr/>
          <p:nvPr/>
        </p:nvSpPr>
        <p:spPr>
          <a:xfrm>
            <a:off x="2068274" y="3118083"/>
            <a:ext cx="1042000" cy="82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/>
          <p:cNvSpPr/>
          <p:nvPr/>
        </p:nvSpPr>
        <p:spPr>
          <a:xfrm>
            <a:off x="4041587" y="3954959"/>
            <a:ext cx="6896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</a:rPr>
              <a:t>(C++</a:t>
            </a:r>
          </a:p>
          <a:p>
            <a:pPr lvl="0"/>
            <a:r>
              <a:rPr lang="en-US" sz="1100" dirty="0" err="1" smtClean="0">
                <a:solidFill>
                  <a:prstClr val="black"/>
                </a:solidFill>
              </a:rPr>
              <a:t>Tcl</a:t>
            </a:r>
            <a:endParaRPr lang="en-US" sz="1100" dirty="0" smtClean="0">
              <a:solidFill>
                <a:prstClr val="black"/>
              </a:solidFill>
            </a:endParaRPr>
          </a:p>
          <a:p>
            <a:pPr lvl="0"/>
            <a:r>
              <a:rPr lang="en-US" sz="1100" dirty="0" err="1" smtClean="0">
                <a:solidFill>
                  <a:prstClr val="black"/>
                </a:solidFill>
              </a:rPr>
              <a:t>Phython</a:t>
            </a:r>
            <a:endParaRPr lang="en-US" sz="1100" dirty="0" smtClean="0">
              <a:solidFill>
                <a:prstClr val="black"/>
              </a:solidFill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Tests)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3" name="Title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dirty="0" smtClean="0"/>
              <a:t>TRAP Flows  </a:t>
            </a:r>
            <a:endParaRPr lang="en-US" dirty="0"/>
          </a:p>
        </p:txBody>
      </p:sp>
      <p:sp>
        <p:nvSpPr>
          <p:cNvPr id="66" name="Right Arrow 65"/>
          <p:cNvSpPr/>
          <p:nvPr/>
        </p:nvSpPr>
        <p:spPr>
          <a:xfrm>
            <a:off x="5151120" y="3159241"/>
            <a:ext cx="1478280" cy="10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5400000">
            <a:off x="3653063" y="4335879"/>
            <a:ext cx="685800" cy="9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83449" y="3654623"/>
            <a:ext cx="916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Suite</a:t>
            </a:r>
            <a:endParaRPr lang="en-US" sz="1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4390006" y="3626407"/>
            <a:ext cx="4205964" cy="3079193"/>
            <a:chOff x="4390006" y="3626407"/>
            <a:chExt cx="4205964" cy="3079193"/>
          </a:xfrm>
        </p:grpSpPr>
        <p:sp>
          <p:nvSpPr>
            <p:cNvPr id="77" name="Right Arrow 76"/>
            <p:cNvSpPr/>
            <p:nvPr/>
          </p:nvSpPr>
          <p:spPr>
            <a:xfrm rot="18903168">
              <a:off x="6759673" y="3626407"/>
              <a:ext cx="1050233" cy="74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390006" y="3669268"/>
              <a:ext cx="4205964" cy="3036332"/>
              <a:chOff x="4390006" y="3669268"/>
              <a:chExt cx="4205964" cy="303633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390006" y="3669268"/>
                <a:ext cx="4205964" cy="3036332"/>
                <a:chOff x="4847206" y="3669268"/>
                <a:chExt cx="4205964" cy="3036332"/>
              </a:xfrm>
            </p:grpSpPr>
            <p:grpSp>
              <p:nvGrpSpPr>
                <p:cNvPr id="1055" name="Group 1054"/>
                <p:cNvGrpSpPr/>
                <p:nvPr/>
              </p:nvGrpSpPr>
              <p:grpSpPr>
                <a:xfrm>
                  <a:off x="4952491" y="3669268"/>
                  <a:ext cx="4100679" cy="3036332"/>
                  <a:chOff x="4952491" y="3669268"/>
                  <a:chExt cx="4100679" cy="3036332"/>
                </a:xfrm>
              </p:grpSpPr>
              <p:grpSp>
                <p:nvGrpSpPr>
                  <p:cNvPr id="1054" name="Group 1053"/>
                  <p:cNvGrpSpPr/>
                  <p:nvPr/>
                </p:nvGrpSpPr>
                <p:grpSpPr>
                  <a:xfrm>
                    <a:off x="4952491" y="3669268"/>
                    <a:ext cx="4100679" cy="3036332"/>
                    <a:chOff x="4952491" y="3669268"/>
                    <a:chExt cx="4100679" cy="3036332"/>
                  </a:xfrm>
                </p:grpSpPr>
                <p:pic>
                  <p:nvPicPr>
                    <p:cNvPr id="1035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935570" y="5289211"/>
                      <a:ext cx="1117600" cy="838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grpSp>
                  <p:nvGrpSpPr>
                    <p:cNvPr id="1053" name="Group 1052"/>
                    <p:cNvGrpSpPr/>
                    <p:nvPr/>
                  </p:nvGrpSpPr>
                  <p:grpSpPr>
                    <a:xfrm>
                      <a:off x="4952491" y="3669268"/>
                      <a:ext cx="2654596" cy="3036332"/>
                      <a:chOff x="4952491" y="3669268"/>
                      <a:chExt cx="2654596" cy="3036332"/>
                    </a:xfrm>
                  </p:grpSpPr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5659990" y="6443990"/>
                        <a:ext cx="10070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Georgia" panose="02040502050405020303" pitchFamily="18" charset="0"/>
                          </a:rPr>
                          <a:t>HTML (GUI)</a:t>
                        </a:r>
                        <a:endParaRPr lang="en-US" sz="1100" dirty="0">
                          <a:latin typeface="Georgia" panose="02040502050405020303" pitchFamily="18" charset="0"/>
                        </a:endParaRPr>
                      </a:p>
                    </p:txBody>
                  </p: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83436" y="6443990"/>
                        <a:ext cx="92365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Georgia" panose="02040502050405020303" pitchFamily="18" charset="0"/>
                          </a:rPr>
                          <a:t>CSV (Excel)</a:t>
                        </a:r>
                        <a:endParaRPr lang="en-US" sz="1100" dirty="0">
                          <a:latin typeface="Georgia" panose="02040502050405020303" pitchFamily="18" charset="0"/>
                        </a:endParaRPr>
                      </a:p>
                    </p:txBody>
                  </p:sp>
                  <p:sp>
                    <p:nvSpPr>
                      <p:cNvPr id="1038" name="Flowchart: Alternate Process 1037"/>
                      <p:cNvSpPr/>
                      <p:nvPr/>
                    </p:nvSpPr>
                    <p:spPr>
                      <a:xfrm>
                        <a:off x="5993731" y="5715000"/>
                        <a:ext cx="1321469" cy="274858"/>
                      </a:xfrm>
                      <a:prstGeom prst="flowChartAlternateProcess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Parsers (</a:t>
                        </a:r>
                        <a:r>
                          <a:rPr lang="en-US" sz="1100" dirty="0" err="1" smtClean="0"/>
                          <a:t>Tcl</a:t>
                        </a:r>
                        <a:r>
                          <a:rPr lang="en-US" sz="1100" dirty="0" smtClean="0"/>
                          <a:t>/</a:t>
                        </a:r>
                        <a:r>
                          <a:rPr lang="en-US" sz="1100" dirty="0" err="1" smtClean="0"/>
                          <a:t>iTest</a:t>
                        </a:r>
                        <a:r>
                          <a:rPr lang="en-US" sz="1100" dirty="0" smtClean="0"/>
                          <a:t>)</a:t>
                        </a:r>
                        <a:endParaRPr lang="en-US" sz="1100" dirty="0"/>
                      </a:p>
                    </p:txBody>
                  </p:sp>
                  <p:grpSp>
                    <p:nvGrpSpPr>
                      <p:cNvPr id="1052" name="Group 1051"/>
                      <p:cNvGrpSpPr/>
                      <p:nvPr/>
                    </p:nvGrpSpPr>
                    <p:grpSpPr>
                      <a:xfrm>
                        <a:off x="4952491" y="3669268"/>
                        <a:ext cx="2448559" cy="1556019"/>
                        <a:chOff x="4952491" y="3669268"/>
                        <a:chExt cx="2448559" cy="1556019"/>
                      </a:xfrm>
                    </p:grpSpPr>
                    <p:grpSp>
                      <p:nvGrpSpPr>
                        <p:cNvPr id="1051" name="Group 1050"/>
                        <p:cNvGrpSpPr/>
                        <p:nvPr/>
                      </p:nvGrpSpPr>
                      <p:grpSpPr>
                        <a:xfrm>
                          <a:off x="5943600" y="3669268"/>
                          <a:ext cx="1457450" cy="1556019"/>
                          <a:chOff x="5943600" y="3669268"/>
                          <a:chExt cx="1457450" cy="1556019"/>
                        </a:xfrm>
                      </p:grpSpPr>
                      <p:pic>
                        <p:nvPicPr>
                          <p:cNvPr id="1027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92886" y="4044187"/>
                            <a:ext cx="1181100" cy="1181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26" name="TextBox 25"/>
                          <p:cNvSpPr txBox="1"/>
                          <p:nvPr/>
                        </p:nvSpPr>
                        <p:spPr>
                          <a:xfrm>
                            <a:off x="5943600" y="3669268"/>
                            <a:ext cx="14574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 smtClean="0">
                                <a:latin typeface="Georgia" panose="02040502050405020303" pitchFamily="18" charset="0"/>
                              </a:rPr>
                              <a:t>TRAP Tool</a:t>
                            </a:r>
                            <a:endParaRPr lang="en-US" b="1" dirty="0">
                              <a:latin typeface="Georgia" panose="02040502050405020303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52" name="Right Arrow 51"/>
                        <p:cNvSpPr/>
                        <p:nvPr/>
                      </p:nvSpPr>
                      <p:spPr>
                        <a:xfrm rot="1825340">
                          <a:off x="4952491" y="3687152"/>
                          <a:ext cx="1042000" cy="82317"/>
                        </a:xfrm>
                        <a:prstGeom prst="rightArrow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55" name="Down Arrow 54"/>
                  <p:cNvSpPr/>
                  <p:nvPr/>
                </p:nvSpPr>
                <p:spPr>
                  <a:xfrm>
                    <a:off x="6595643" y="5187566"/>
                    <a:ext cx="71354" cy="464672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" name="Right Arrow 72"/>
                <p:cNvSpPr/>
                <p:nvPr/>
              </p:nvSpPr>
              <p:spPr>
                <a:xfrm rot="19171032">
                  <a:off x="4847206" y="5433791"/>
                  <a:ext cx="1042000" cy="8231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Down Arrow 94"/>
              <p:cNvSpPr/>
              <p:nvPr/>
            </p:nvSpPr>
            <p:spPr>
              <a:xfrm>
                <a:off x="5696250" y="5992156"/>
                <a:ext cx="45719" cy="41611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own Arrow 95"/>
              <p:cNvSpPr/>
              <p:nvPr/>
            </p:nvSpPr>
            <p:spPr>
              <a:xfrm>
                <a:off x="6736080" y="5992156"/>
                <a:ext cx="45719" cy="41611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4</a:t>
            </a:fld>
            <a:endParaRPr lang="en-US"/>
          </a:p>
        </p:txBody>
      </p:sp>
      <p:sp>
        <p:nvSpPr>
          <p:cNvPr id="10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416962" cy="365125"/>
          </a:xfrm>
        </p:spPr>
        <p:txBody>
          <a:bodyPr/>
          <a:lstStyle/>
          <a:p>
            <a:r>
              <a:rPr lang="en-US" sz="1600" b="1" dirty="0" smtClean="0"/>
              <a:t>              Team: </a:t>
            </a:r>
            <a:r>
              <a:rPr lang="en-US" sz="1600" b="1" dirty="0" err="1" smtClean="0"/>
              <a:t>Vaayu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8577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1.5244E-6 L 0.05017 1.52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771E-6 L -3.33333E-6 0.0666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43 -0.00162 L 0.1059 -0.001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1041" grpId="0" animBg="1"/>
      <p:bldP spid="66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 Functions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62371055"/>
              </p:ext>
            </p:extLst>
          </p:nvPr>
        </p:nvGraphicFramePr>
        <p:xfrm>
          <a:off x="2057400" y="4572000"/>
          <a:ext cx="4800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981474548"/>
              </p:ext>
            </p:extLst>
          </p:nvPr>
        </p:nvGraphicFramePr>
        <p:xfrm>
          <a:off x="762000" y="2819400"/>
          <a:ext cx="7620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5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416962" cy="365125"/>
          </a:xfrm>
        </p:spPr>
        <p:txBody>
          <a:bodyPr/>
          <a:lstStyle/>
          <a:p>
            <a:r>
              <a:rPr lang="en-US" sz="1600" b="1" dirty="0" smtClean="0"/>
              <a:t>              Team: </a:t>
            </a:r>
            <a:r>
              <a:rPr lang="en-US" sz="1600" b="1" dirty="0" err="1" smtClean="0"/>
              <a:t>Vaayu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0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TRAP can parse test logs into HTML or CSV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 Demo</a:t>
            </a:r>
            <a:endParaRPr 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229634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416962" cy="365125"/>
          </a:xfrm>
        </p:spPr>
        <p:txBody>
          <a:bodyPr/>
          <a:lstStyle/>
          <a:p>
            <a:r>
              <a:rPr lang="en-US" sz="1600" b="1" dirty="0" smtClean="0"/>
              <a:t>              Team: </a:t>
            </a:r>
            <a:r>
              <a:rPr lang="en-US" sz="1600" b="1" dirty="0" err="1" smtClean="0"/>
              <a:t>Vaayu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744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tejesh\Desktop\TRAP Fu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432">
            <a:off x="2212676" y="2420594"/>
            <a:ext cx="4590527" cy="425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Future </a:t>
            </a:r>
            <a:r>
              <a:rPr lang="en-US" sz="3600" dirty="0" smtClean="0"/>
              <a:t>of TRAP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416962" cy="365125"/>
          </a:xfrm>
        </p:spPr>
        <p:txBody>
          <a:bodyPr/>
          <a:lstStyle/>
          <a:p>
            <a:r>
              <a:rPr lang="en-US" sz="1600" b="1" dirty="0" smtClean="0"/>
              <a:t>              Team: </a:t>
            </a:r>
            <a:r>
              <a:rPr lang="en-US" sz="1600" b="1" dirty="0" err="1" smtClean="0"/>
              <a:t>Vaayu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319029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 on Paper..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16859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BA74-FF2F-46F4-8FB9-0F68B444D9D9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416962" cy="365125"/>
          </a:xfrm>
        </p:spPr>
        <p:txBody>
          <a:bodyPr/>
          <a:lstStyle/>
          <a:p>
            <a:r>
              <a:rPr lang="en-US" sz="1600" b="1" dirty="0" smtClean="0"/>
              <a:t>              Team: </a:t>
            </a:r>
            <a:r>
              <a:rPr lang="en-US" sz="1600" b="1" dirty="0" err="1" smtClean="0"/>
              <a:t>Vaayu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115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926</TotalTime>
  <Words>341</Words>
  <Application>Microsoft Office PowerPoint</Application>
  <PresentationFormat>On-screen Show (4:3)</PresentationFormat>
  <Paragraphs>79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PowerPoint Presentation</vt:lpstr>
      <vt:lpstr>Why we need TRAP?</vt:lpstr>
      <vt:lpstr>What is TRAP?</vt:lpstr>
      <vt:lpstr>TRAP Flows  </vt:lpstr>
      <vt:lpstr>TRAP Functions</vt:lpstr>
      <vt:lpstr>TRAP Demo</vt:lpstr>
      <vt:lpstr>Future of TRAP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TEJESH</dc:creator>
  <cp:lastModifiedBy>SRIRAM TEJESH</cp:lastModifiedBy>
  <cp:revision>74</cp:revision>
  <dcterms:created xsi:type="dcterms:W3CDTF">2015-06-25T05:23:32Z</dcterms:created>
  <dcterms:modified xsi:type="dcterms:W3CDTF">2015-06-26T04:34:47Z</dcterms:modified>
</cp:coreProperties>
</file>