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65" r:id="rId4"/>
    <p:sldId id="267" r:id="rId5"/>
    <p:sldId id="266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1AFA6-B64C-435C-A29D-6E16D0828BF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0E6CD0-E7A1-44F5-9767-B1AA6284E559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9A82A536-EAA4-420D-8926-63BC28055B80}" type="parTrans" cxnId="{10E221A2-E99E-4816-AADB-A638BC86C885}">
      <dgm:prSet/>
      <dgm:spPr/>
      <dgm:t>
        <a:bodyPr/>
        <a:lstStyle/>
        <a:p>
          <a:endParaRPr lang="en-US"/>
        </a:p>
      </dgm:t>
    </dgm:pt>
    <dgm:pt modelId="{2614C3F3-1FC9-47E9-AB54-FDEC1FEEBF2B}" type="sibTrans" cxnId="{10E221A2-E99E-4816-AADB-A638BC86C885}">
      <dgm:prSet/>
      <dgm:spPr/>
      <dgm:t>
        <a:bodyPr/>
        <a:lstStyle/>
        <a:p>
          <a:endParaRPr lang="en-US"/>
        </a:p>
      </dgm:t>
    </dgm:pt>
    <dgm:pt modelId="{4BCBE5C1-1E7D-49D4-AA7D-2CAD47272704}">
      <dgm:prSet phldrT="[Text]"/>
      <dgm:spPr/>
      <dgm:t>
        <a:bodyPr/>
        <a:lstStyle/>
        <a:p>
          <a:r>
            <a:rPr lang="en-US" dirty="0"/>
            <a:t>Found Issue</a:t>
          </a:r>
        </a:p>
      </dgm:t>
    </dgm:pt>
    <dgm:pt modelId="{4AD43261-FDB0-4506-9E59-1BC5A6D92F8E}" type="parTrans" cxnId="{FDC29D45-43F2-4B30-B38F-159F002DB190}">
      <dgm:prSet/>
      <dgm:spPr/>
      <dgm:t>
        <a:bodyPr/>
        <a:lstStyle/>
        <a:p>
          <a:endParaRPr lang="en-US"/>
        </a:p>
      </dgm:t>
    </dgm:pt>
    <dgm:pt modelId="{9E1071AD-DB7A-4E8C-849D-44E5E1017B6C}" type="sibTrans" cxnId="{FDC29D45-43F2-4B30-B38F-159F002DB190}">
      <dgm:prSet/>
      <dgm:spPr/>
      <dgm:t>
        <a:bodyPr/>
        <a:lstStyle/>
        <a:p>
          <a:endParaRPr lang="en-US"/>
        </a:p>
      </dgm:t>
    </dgm:pt>
    <dgm:pt modelId="{85CC951B-6F2A-46EA-A479-8F80DAE79E70}">
      <dgm:prSet phldrT="[Text]"/>
      <dgm:spPr/>
      <dgm:t>
        <a:bodyPr/>
        <a:lstStyle/>
        <a:p>
          <a:r>
            <a:rPr lang="en-US" dirty="0"/>
            <a:t>MCP-BOT</a:t>
          </a:r>
        </a:p>
      </dgm:t>
    </dgm:pt>
    <dgm:pt modelId="{948DAB8C-31C7-4167-935D-BC04EA46EBFE}" type="parTrans" cxnId="{A4F33BC3-BCA4-4E16-BFF4-9EEA119AD7B9}">
      <dgm:prSet/>
      <dgm:spPr/>
      <dgm:t>
        <a:bodyPr/>
        <a:lstStyle/>
        <a:p>
          <a:endParaRPr lang="en-US"/>
        </a:p>
      </dgm:t>
    </dgm:pt>
    <dgm:pt modelId="{FE2D744D-2313-4C3F-927D-B0CD8470E3FF}" type="sibTrans" cxnId="{A4F33BC3-BCA4-4E16-BFF4-9EEA119AD7B9}">
      <dgm:prSet/>
      <dgm:spPr/>
      <dgm:t>
        <a:bodyPr/>
        <a:lstStyle/>
        <a:p>
          <a:endParaRPr lang="en-US"/>
        </a:p>
      </dgm:t>
    </dgm:pt>
    <dgm:pt modelId="{AAF5E10B-83B4-46E7-B138-94144E8955FA}">
      <dgm:prSet phldrT="[Text]"/>
      <dgm:spPr/>
      <dgm:t>
        <a:bodyPr/>
        <a:lstStyle/>
        <a:p>
          <a:r>
            <a:rPr lang="en-US" dirty="0"/>
            <a:t>Chat with bot</a:t>
          </a:r>
        </a:p>
      </dgm:t>
    </dgm:pt>
    <dgm:pt modelId="{48EC0D8B-9117-4B94-86BE-78D2A0D8DF1D}" type="parTrans" cxnId="{97D2F2D1-B918-47D6-A9E0-AC76F6B75233}">
      <dgm:prSet/>
      <dgm:spPr/>
      <dgm:t>
        <a:bodyPr/>
        <a:lstStyle/>
        <a:p>
          <a:endParaRPr lang="en-US"/>
        </a:p>
      </dgm:t>
    </dgm:pt>
    <dgm:pt modelId="{89BBA6EB-A56F-4B78-A9CA-03C4E4AD45C6}" type="sibTrans" cxnId="{97D2F2D1-B918-47D6-A9E0-AC76F6B75233}">
      <dgm:prSet/>
      <dgm:spPr/>
      <dgm:t>
        <a:bodyPr/>
        <a:lstStyle/>
        <a:p>
          <a:endParaRPr lang="en-US"/>
        </a:p>
      </dgm:t>
    </dgm:pt>
    <dgm:pt modelId="{BFAE9CE4-A6E4-44E3-AC83-AF38B8094349}">
      <dgm:prSet phldrT="[Text]"/>
      <dgm:spPr/>
      <dgm:t>
        <a:bodyPr/>
        <a:lstStyle/>
        <a:p>
          <a:r>
            <a:rPr lang="en-US" dirty="0"/>
            <a:t>Creates</a:t>
          </a:r>
        </a:p>
      </dgm:t>
    </dgm:pt>
    <dgm:pt modelId="{5CB675D0-8CA0-4841-A283-38061EE69858}" type="parTrans" cxnId="{7D7032F9-EAE0-4FB8-97DC-05CE11DC7C6A}">
      <dgm:prSet/>
      <dgm:spPr/>
      <dgm:t>
        <a:bodyPr/>
        <a:lstStyle/>
        <a:p>
          <a:endParaRPr lang="en-US"/>
        </a:p>
      </dgm:t>
    </dgm:pt>
    <dgm:pt modelId="{59632FFE-43FF-4B1C-A9BA-2093630CFD72}" type="sibTrans" cxnId="{7D7032F9-EAE0-4FB8-97DC-05CE11DC7C6A}">
      <dgm:prSet/>
      <dgm:spPr/>
      <dgm:t>
        <a:bodyPr/>
        <a:lstStyle/>
        <a:p>
          <a:endParaRPr lang="en-US"/>
        </a:p>
      </dgm:t>
    </dgm:pt>
    <dgm:pt modelId="{16FCDED5-5DCF-43FF-8244-E4B68586CDE3}">
      <dgm:prSet phldrT="[Text]"/>
      <dgm:spPr/>
      <dgm:t>
        <a:bodyPr/>
        <a:lstStyle/>
        <a:p>
          <a:r>
            <a:rPr lang="en-US" dirty="0"/>
            <a:t>Unable to find solution</a:t>
          </a:r>
        </a:p>
      </dgm:t>
    </dgm:pt>
    <dgm:pt modelId="{8D93537B-5D71-470A-A675-38CFF8982AAC}" type="parTrans" cxnId="{99C05E1F-205A-4378-B813-B61AF7BDAE2C}">
      <dgm:prSet/>
      <dgm:spPr/>
      <dgm:t>
        <a:bodyPr/>
        <a:lstStyle/>
        <a:p>
          <a:endParaRPr lang="en-US"/>
        </a:p>
      </dgm:t>
    </dgm:pt>
    <dgm:pt modelId="{4E67175F-B023-4DE7-B81E-5149924DCEDA}" type="sibTrans" cxnId="{99C05E1F-205A-4378-B813-B61AF7BDAE2C}">
      <dgm:prSet/>
      <dgm:spPr/>
      <dgm:t>
        <a:bodyPr/>
        <a:lstStyle/>
        <a:p>
          <a:endParaRPr lang="en-US"/>
        </a:p>
      </dgm:t>
    </dgm:pt>
    <dgm:pt modelId="{22990C17-DFAD-4EAD-AD56-3601481224DC}">
      <dgm:prSet phldrT="[Text]"/>
      <dgm:spPr/>
      <dgm:t>
        <a:bodyPr/>
        <a:lstStyle/>
        <a:p>
          <a:r>
            <a:rPr lang="en-US" dirty="0"/>
            <a:t>Find solution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9D0025EF-3CD2-4F10-A7E5-C3E817CE9FCC}" type="parTrans" cxnId="{1C1ACE55-3256-45B5-994D-EC25BC0ABB6C}">
      <dgm:prSet/>
      <dgm:spPr/>
      <dgm:t>
        <a:bodyPr/>
        <a:lstStyle/>
        <a:p>
          <a:endParaRPr lang="en-US"/>
        </a:p>
      </dgm:t>
    </dgm:pt>
    <dgm:pt modelId="{45B0F916-2E8E-4C08-BDD6-C75DA6B39F8E}" type="sibTrans" cxnId="{1C1ACE55-3256-45B5-994D-EC25BC0ABB6C}">
      <dgm:prSet/>
      <dgm:spPr/>
      <dgm:t>
        <a:bodyPr/>
        <a:lstStyle/>
        <a:p>
          <a:endParaRPr lang="en-US"/>
        </a:p>
      </dgm:t>
    </dgm:pt>
    <dgm:pt modelId="{0195FBD6-1887-4C2C-8A33-8DD069BC2ADC}">
      <dgm:prSet phldrT="[Text]"/>
      <dgm:spPr/>
      <dgm:t>
        <a:bodyPr/>
        <a:lstStyle/>
        <a:p>
          <a:r>
            <a:rPr lang="en-US" dirty="0"/>
            <a:t>Issue reports automatically</a:t>
          </a:r>
        </a:p>
      </dgm:t>
    </dgm:pt>
    <dgm:pt modelId="{CD862131-C9DA-41E9-91A5-7204CE4B19A7}" type="parTrans" cxnId="{E1F237BB-1471-491A-8F06-CF301FFB3866}">
      <dgm:prSet/>
      <dgm:spPr/>
      <dgm:t>
        <a:bodyPr/>
        <a:lstStyle/>
        <a:p>
          <a:endParaRPr lang="en-US"/>
        </a:p>
      </dgm:t>
    </dgm:pt>
    <dgm:pt modelId="{5DB19D73-6E03-412C-8B77-05D87F21985E}" type="sibTrans" cxnId="{E1F237BB-1471-491A-8F06-CF301FFB3866}">
      <dgm:prSet/>
      <dgm:spPr/>
      <dgm:t>
        <a:bodyPr/>
        <a:lstStyle/>
        <a:p>
          <a:endParaRPr lang="en-US"/>
        </a:p>
      </dgm:t>
    </dgm:pt>
    <dgm:pt modelId="{9B1E590B-9303-4A1C-B058-DA5077AFF05B}">
      <dgm:prSet phldrT="[Text]"/>
      <dgm:spPr/>
      <dgm:t>
        <a:bodyPr/>
        <a:lstStyle/>
        <a:p>
          <a:r>
            <a:rPr lang="en-US" dirty="0"/>
            <a:t>SME</a:t>
          </a:r>
        </a:p>
      </dgm:t>
    </dgm:pt>
    <dgm:pt modelId="{D0020685-CEE6-4E85-9564-4C88D2CBA3DE}" type="parTrans" cxnId="{B83AC6B8-6869-4CEC-A01E-821672BFE992}">
      <dgm:prSet/>
      <dgm:spPr/>
      <dgm:t>
        <a:bodyPr/>
        <a:lstStyle/>
        <a:p>
          <a:endParaRPr lang="en-US"/>
        </a:p>
      </dgm:t>
    </dgm:pt>
    <dgm:pt modelId="{5CCEE6DF-0657-47E2-9D07-FA50353BF5EB}" type="sibTrans" cxnId="{B83AC6B8-6869-4CEC-A01E-821672BFE992}">
      <dgm:prSet/>
      <dgm:spPr/>
      <dgm:t>
        <a:bodyPr/>
        <a:lstStyle/>
        <a:p>
          <a:endParaRPr lang="en-US"/>
        </a:p>
      </dgm:t>
    </dgm:pt>
    <dgm:pt modelId="{827339C0-466D-462C-B3B1-89F90EC38810}">
      <dgm:prSet phldrT="[Text]"/>
      <dgm:spPr/>
      <dgm:t>
        <a:bodyPr/>
        <a:lstStyle/>
        <a:p>
          <a:r>
            <a:rPr lang="en-US" dirty="0"/>
            <a:t>Respond to ticket/JIRA</a:t>
          </a:r>
        </a:p>
      </dgm:t>
    </dgm:pt>
    <dgm:pt modelId="{420C344A-1C72-486A-9331-43FB32805C5A}" type="parTrans" cxnId="{5D2A6B3C-4790-4B31-AC5F-71C7885A4887}">
      <dgm:prSet/>
      <dgm:spPr/>
      <dgm:t>
        <a:bodyPr/>
        <a:lstStyle/>
        <a:p>
          <a:endParaRPr lang="en-US"/>
        </a:p>
      </dgm:t>
    </dgm:pt>
    <dgm:pt modelId="{DAF9BD3F-1DCC-4E22-801B-50D50427CA02}" type="sibTrans" cxnId="{5D2A6B3C-4790-4B31-AC5F-71C7885A4887}">
      <dgm:prSet/>
      <dgm:spPr/>
      <dgm:t>
        <a:bodyPr/>
        <a:lstStyle/>
        <a:p>
          <a:endParaRPr lang="en-US"/>
        </a:p>
      </dgm:t>
    </dgm:pt>
    <dgm:pt modelId="{8A94D424-271D-4F38-ABBB-D444B271CDCB}">
      <dgm:prSet phldrT="[Text]"/>
      <dgm:spPr/>
      <dgm:t>
        <a:bodyPr/>
        <a:lstStyle/>
        <a:p>
          <a:r>
            <a:rPr lang="en-US" dirty="0"/>
            <a:t>This phase involves both Sales and PO</a:t>
          </a:r>
        </a:p>
      </dgm:t>
    </dgm:pt>
    <dgm:pt modelId="{3FF46E05-B6AF-4AF9-8F04-3CA3036947D7}" type="parTrans" cxnId="{43231D95-AB8A-4DEF-BF97-4CA29AE708BC}">
      <dgm:prSet/>
      <dgm:spPr/>
      <dgm:t>
        <a:bodyPr/>
        <a:lstStyle/>
        <a:p>
          <a:endParaRPr lang="en-US"/>
        </a:p>
      </dgm:t>
    </dgm:pt>
    <dgm:pt modelId="{CFFD07A0-4056-4E90-8354-55C8FE26B720}" type="sibTrans" cxnId="{43231D95-AB8A-4DEF-BF97-4CA29AE708BC}">
      <dgm:prSet/>
      <dgm:spPr/>
      <dgm:t>
        <a:bodyPr/>
        <a:lstStyle/>
        <a:p>
          <a:endParaRPr lang="en-US"/>
        </a:p>
      </dgm:t>
    </dgm:pt>
    <dgm:pt modelId="{1086EC4A-9F8F-4B4A-ACBD-564133BB4CFD}" type="pres">
      <dgm:prSet presAssocID="{F571AFA6-B64C-435C-A29D-6E16D0828BF6}" presName="diagram" presStyleCnt="0">
        <dgm:presLayoutVars>
          <dgm:dir/>
          <dgm:resizeHandles val="exact"/>
        </dgm:presLayoutVars>
      </dgm:prSet>
      <dgm:spPr/>
    </dgm:pt>
    <dgm:pt modelId="{396EA7E3-4A08-447A-BFB7-EEF0BE652A23}" type="pres">
      <dgm:prSet presAssocID="{E60E6CD0-E7A1-44F5-9767-B1AA6284E559}" presName="node" presStyleLbl="node1" presStyleIdx="0" presStyleCnt="4">
        <dgm:presLayoutVars>
          <dgm:bulletEnabled val="1"/>
        </dgm:presLayoutVars>
      </dgm:prSet>
      <dgm:spPr/>
    </dgm:pt>
    <dgm:pt modelId="{A05B16E6-02F9-4085-9EE5-F346602C3B68}" type="pres">
      <dgm:prSet presAssocID="{2614C3F3-1FC9-47E9-AB54-FDEC1FEEBF2B}" presName="sibTrans" presStyleLbl="sibTrans2D1" presStyleIdx="0" presStyleCnt="3" custLinFactNeighborX="-3627" custLinFactNeighborY="-41858"/>
      <dgm:spPr/>
    </dgm:pt>
    <dgm:pt modelId="{687C7617-DDF2-4AB7-9545-5E71013BF5FE}" type="pres">
      <dgm:prSet presAssocID="{2614C3F3-1FC9-47E9-AB54-FDEC1FEEBF2B}" presName="connectorText" presStyleLbl="sibTrans2D1" presStyleIdx="0" presStyleCnt="3"/>
      <dgm:spPr/>
    </dgm:pt>
    <dgm:pt modelId="{0188D213-AA8B-4ABC-9EA2-718A70D8910B}" type="pres">
      <dgm:prSet presAssocID="{85CC951B-6F2A-46EA-A479-8F80DAE79E70}" presName="node" presStyleLbl="node1" presStyleIdx="1" presStyleCnt="4">
        <dgm:presLayoutVars>
          <dgm:bulletEnabled val="1"/>
        </dgm:presLayoutVars>
      </dgm:prSet>
      <dgm:spPr/>
    </dgm:pt>
    <dgm:pt modelId="{7A811764-24AB-4495-ABEC-1D3AA187DB6D}" type="pres">
      <dgm:prSet presAssocID="{FE2D744D-2313-4C3F-927D-B0CD8470E3FF}" presName="sibTrans" presStyleLbl="sibTrans2D1" presStyleIdx="1" presStyleCnt="3" custLinFactNeighborY="0"/>
      <dgm:spPr/>
    </dgm:pt>
    <dgm:pt modelId="{C12F8472-CB14-442D-9244-E6DF80FA67CE}" type="pres">
      <dgm:prSet presAssocID="{FE2D744D-2313-4C3F-927D-B0CD8470E3FF}" presName="connectorText" presStyleLbl="sibTrans2D1" presStyleIdx="1" presStyleCnt="3"/>
      <dgm:spPr/>
    </dgm:pt>
    <dgm:pt modelId="{C7A12CEA-A88C-4DE1-8E50-96294538B99D}" type="pres">
      <dgm:prSet presAssocID="{BFAE9CE4-A6E4-44E3-AC83-AF38B8094349}" presName="node" presStyleLbl="node1" presStyleIdx="2" presStyleCnt="4">
        <dgm:presLayoutVars>
          <dgm:bulletEnabled val="1"/>
        </dgm:presLayoutVars>
      </dgm:prSet>
      <dgm:spPr/>
    </dgm:pt>
    <dgm:pt modelId="{4A9AE632-0DAA-47AF-908E-362097E4C86E}" type="pres">
      <dgm:prSet presAssocID="{59632FFE-43FF-4B1C-A9BA-2093630CFD72}" presName="sibTrans" presStyleLbl="sibTrans2D1" presStyleIdx="2" presStyleCnt="3"/>
      <dgm:spPr/>
    </dgm:pt>
    <dgm:pt modelId="{C522DC03-1451-4967-A1BA-1BCC7F21FE1F}" type="pres">
      <dgm:prSet presAssocID="{59632FFE-43FF-4B1C-A9BA-2093630CFD72}" presName="connectorText" presStyleLbl="sibTrans2D1" presStyleIdx="2" presStyleCnt="3"/>
      <dgm:spPr/>
    </dgm:pt>
    <dgm:pt modelId="{676F3D5B-64E5-4194-AEC4-229841780A1B}" type="pres">
      <dgm:prSet presAssocID="{9B1E590B-9303-4A1C-B058-DA5077AFF05B}" presName="node" presStyleLbl="node1" presStyleIdx="3" presStyleCnt="4">
        <dgm:presLayoutVars>
          <dgm:bulletEnabled val="1"/>
        </dgm:presLayoutVars>
      </dgm:prSet>
      <dgm:spPr/>
    </dgm:pt>
  </dgm:ptLst>
  <dgm:cxnLst>
    <dgm:cxn modelId="{3AEA591B-C612-4E10-8DA5-1A05E56162E5}" type="presOf" srcId="{2614C3F3-1FC9-47E9-AB54-FDEC1FEEBF2B}" destId="{687C7617-DDF2-4AB7-9545-5E71013BF5FE}" srcOrd="1" destOrd="0" presId="urn:microsoft.com/office/officeart/2005/8/layout/process5"/>
    <dgm:cxn modelId="{99C05E1F-205A-4378-B813-B61AF7BDAE2C}" srcId="{E60E6CD0-E7A1-44F5-9767-B1AA6284E559}" destId="{16FCDED5-5DCF-43FF-8244-E4B68586CDE3}" srcOrd="1" destOrd="0" parTransId="{8D93537B-5D71-470A-A675-38CFF8982AAC}" sibTransId="{4E67175F-B023-4DE7-B81E-5149924DCEDA}"/>
    <dgm:cxn modelId="{5D2A6B3C-4790-4B31-AC5F-71C7885A4887}" srcId="{9B1E590B-9303-4A1C-B058-DA5077AFF05B}" destId="{827339C0-466D-462C-B3B1-89F90EC38810}" srcOrd="0" destOrd="0" parTransId="{420C344A-1C72-486A-9331-43FB32805C5A}" sibTransId="{DAF9BD3F-1DCC-4E22-801B-50D50427CA02}"/>
    <dgm:cxn modelId="{6994B93C-879C-4686-BBDB-53B1B034D754}" type="presOf" srcId="{BFAE9CE4-A6E4-44E3-AC83-AF38B8094349}" destId="{C7A12CEA-A88C-4DE1-8E50-96294538B99D}" srcOrd="0" destOrd="0" presId="urn:microsoft.com/office/officeart/2005/8/layout/process5"/>
    <dgm:cxn modelId="{AEF03E61-C402-4AFE-9344-5C19157147E5}" type="presOf" srcId="{9B1E590B-9303-4A1C-B058-DA5077AFF05B}" destId="{676F3D5B-64E5-4194-AEC4-229841780A1B}" srcOrd="0" destOrd="0" presId="urn:microsoft.com/office/officeart/2005/8/layout/process5"/>
    <dgm:cxn modelId="{2B2D5E64-83AD-42D4-BA08-51E7DEC6C257}" type="presOf" srcId="{2614C3F3-1FC9-47E9-AB54-FDEC1FEEBF2B}" destId="{A05B16E6-02F9-4085-9EE5-F346602C3B68}" srcOrd="0" destOrd="0" presId="urn:microsoft.com/office/officeart/2005/8/layout/process5"/>
    <dgm:cxn modelId="{9AFD9E64-1FA3-4988-910F-8F00251919A8}" type="presOf" srcId="{59632FFE-43FF-4B1C-A9BA-2093630CFD72}" destId="{4A9AE632-0DAA-47AF-908E-362097E4C86E}" srcOrd="0" destOrd="0" presId="urn:microsoft.com/office/officeart/2005/8/layout/process5"/>
    <dgm:cxn modelId="{FDC29D45-43F2-4B30-B38F-159F002DB190}" srcId="{E60E6CD0-E7A1-44F5-9767-B1AA6284E559}" destId="{4BCBE5C1-1E7D-49D4-AA7D-2CAD47272704}" srcOrd="0" destOrd="0" parTransId="{4AD43261-FDB0-4506-9E59-1BC5A6D92F8E}" sibTransId="{9E1071AD-DB7A-4E8C-849D-44E5E1017B6C}"/>
    <dgm:cxn modelId="{242B5746-9E56-498F-8B82-AD5823710D3F}" type="presOf" srcId="{AAF5E10B-83B4-46E7-B138-94144E8955FA}" destId="{0188D213-AA8B-4ABC-9EA2-718A70D8910B}" srcOrd="0" destOrd="1" presId="urn:microsoft.com/office/officeart/2005/8/layout/process5"/>
    <dgm:cxn modelId="{F63C534B-93DA-4D26-BCF4-0D757BDC6F5D}" type="presOf" srcId="{0195FBD6-1887-4C2C-8A33-8DD069BC2ADC}" destId="{C7A12CEA-A88C-4DE1-8E50-96294538B99D}" srcOrd="0" destOrd="1" presId="urn:microsoft.com/office/officeart/2005/8/layout/process5"/>
    <dgm:cxn modelId="{7394BF50-735D-4EE4-9370-878D293F1C57}" type="presOf" srcId="{4BCBE5C1-1E7D-49D4-AA7D-2CAD47272704}" destId="{396EA7E3-4A08-447A-BFB7-EEF0BE652A23}" srcOrd="0" destOrd="1" presId="urn:microsoft.com/office/officeart/2005/8/layout/process5"/>
    <dgm:cxn modelId="{319AFE50-D804-4A83-B1E7-18A4FB776E6D}" type="presOf" srcId="{59632FFE-43FF-4B1C-A9BA-2093630CFD72}" destId="{C522DC03-1451-4967-A1BA-1BCC7F21FE1F}" srcOrd="1" destOrd="0" presId="urn:microsoft.com/office/officeart/2005/8/layout/process5"/>
    <dgm:cxn modelId="{1C1ACE55-3256-45B5-994D-EC25BC0ABB6C}" srcId="{85CC951B-6F2A-46EA-A479-8F80DAE79E70}" destId="{22990C17-DFAD-4EAD-AD56-3601481224DC}" srcOrd="1" destOrd="0" parTransId="{9D0025EF-3CD2-4F10-A7E5-C3E817CE9FCC}" sibTransId="{45B0F916-2E8E-4C08-BDD6-C75DA6B39F8E}"/>
    <dgm:cxn modelId="{43231D95-AB8A-4DEF-BF97-4CA29AE708BC}" srcId="{BFAE9CE4-A6E4-44E3-AC83-AF38B8094349}" destId="{8A94D424-271D-4F38-ABBB-D444B271CDCB}" srcOrd="1" destOrd="0" parTransId="{3FF46E05-B6AF-4AF9-8F04-3CA3036947D7}" sibTransId="{CFFD07A0-4056-4E90-8354-55C8FE26B720}"/>
    <dgm:cxn modelId="{B188AC9E-9F8D-41E7-98FA-2FDF1B0FF3CF}" type="presOf" srcId="{FE2D744D-2313-4C3F-927D-B0CD8470E3FF}" destId="{7A811764-24AB-4495-ABEC-1D3AA187DB6D}" srcOrd="0" destOrd="0" presId="urn:microsoft.com/office/officeart/2005/8/layout/process5"/>
    <dgm:cxn modelId="{10E221A2-E99E-4816-AADB-A638BC86C885}" srcId="{F571AFA6-B64C-435C-A29D-6E16D0828BF6}" destId="{E60E6CD0-E7A1-44F5-9767-B1AA6284E559}" srcOrd="0" destOrd="0" parTransId="{9A82A536-EAA4-420D-8926-63BC28055B80}" sibTransId="{2614C3F3-1FC9-47E9-AB54-FDEC1FEEBF2B}"/>
    <dgm:cxn modelId="{586BB8A7-33CD-4D75-995F-6321FDD955F7}" type="presOf" srcId="{E60E6CD0-E7A1-44F5-9767-B1AA6284E559}" destId="{396EA7E3-4A08-447A-BFB7-EEF0BE652A23}" srcOrd="0" destOrd="0" presId="urn:microsoft.com/office/officeart/2005/8/layout/process5"/>
    <dgm:cxn modelId="{8B0155A9-63B2-42D6-A3C1-6CEDDAEB5510}" type="presOf" srcId="{8A94D424-271D-4F38-ABBB-D444B271CDCB}" destId="{C7A12CEA-A88C-4DE1-8E50-96294538B99D}" srcOrd="0" destOrd="2" presId="urn:microsoft.com/office/officeart/2005/8/layout/process5"/>
    <dgm:cxn modelId="{B83AC6B8-6869-4CEC-A01E-821672BFE992}" srcId="{F571AFA6-B64C-435C-A29D-6E16D0828BF6}" destId="{9B1E590B-9303-4A1C-B058-DA5077AFF05B}" srcOrd="3" destOrd="0" parTransId="{D0020685-CEE6-4E85-9564-4C88D2CBA3DE}" sibTransId="{5CCEE6DF-0657-47E2-9D07-FA50353BF5EB}"/>
    <dgm:cxn modelId="{E1F237BB-1471-491A-8F06-CF301FFB3866}" srcId="{BFAE9CE4-A6E4-44E3-AC83-AF38B8094349}" destId="{0195FBD6-1887-4C2C-8A33-8DD069BC2ADC}" srcOrd="0" destOrd="0" parTransId="{CD862131-C9DA-41E9-91A5-7204CE4B19A7}" sibTransId="{5DB19D73-6E03-412C-8B77-05D87F21985E}"/>
    <dgm:cxn modelId="{A4F33BC3-BCA4-4E16-BFF4-9EEA119AD7B9}" srcId="{F571AFA6-B64C-435C-A29D-6E16D0828BF6}" destId="{85CC951B-6F2A-46EA-A479-8F80DAE79E70}" srcOrd="1" destOrd="0" parTransId="{948DAB8C-31C7-4167-935D-BC04EA46EBFE}" sibTransId="{FE2D744D-2313-4C3F-927D-B0CD8470E3FF}"/>
    <dgm:cxn modelId="{5BC7A7C3-BD34-4B7C-AB9E-08ED376075EA}" type="presOf" srcId="{85CC951B-6F2A-46EA-A479-8F80DAE79E70}" destId="{0188D213-AA8B-4ABC-9EA2-718A70D8910B}" srcOrd="0" destOrd="0" presId="urn:microsoft.com/office/officeart/2005/8/layout/process5"/>
    <dgm:cxn modelId="{7673E3CA-9088-4132-BD22-562495122E65}" type="presOf" srcId="{FE2D744D-2313-4C3F-927D-B0CD8470E3FF}" destId="{C12F8472-CB14-442D-9244-E6DF80FA67CE}" srcOrd="1" destOrd="0" presId="urn:microsoft.com/office/officeart/2005/8/layout/process5"/>
    <dgm:cxn modelId="{97D2F2D1-B918-47D6-A9E0-AC76F6B75233}" srcId="{85CC951B-6F2A-46EA-A479-8F80DAE79E70}" destId="{AAF5E10B-83B4-46E7-B138-94144E8955FA}" srcOrd="0" destOrd="0" parTransId="{48EC0D8B-9117-4B94-86BE-78D2A0D8DF1D}" sibTransId="{89BBA6EB-A56F-4B78-A9CA-03C4E4AD45C6}"/>
    <dgm:cxn modelId="{229711DE-33ED-4117-A66E-19DC7BDC358A}" type="presOf" srcId="{22990C17-DFAD-4EAD-AD56-3601481224DC}" destId="{0188D213-AA8B-4ABC-9EA2-718A70D8910B}" srcOrd="0" destOrd="2" presId="urn:microsoft.com/office/officeart/2005/8/layout/process5"/>
    <dgm:cxn modelId="{0E3689E5-718E-47CA-9A23-94834194486A}" type="presOf" srcId="{827339C0-466D-462C-B3B1-89F90EC38810}" destId="{676F3D5B-64E5-4194-AEC4-229841780A1B}" srcOrd="0" destOrd="1" presId="urn:microsoft.com/office/officeart/2005/8/layout/process5"/>
    <dgm:cxn modelId="{682C6EF0-9DF2-4560-A47B-83498270F7F0}" type="presOf" srcId="{F571AFA6-B64C-435C-A29D-6E16D0828BF6}" destId="{1086EC4A-9F8F-4B4A-ACBD-564133BB4CFD}" srcOrd="0" destOrd="0" presId="urn:microsoft.com/office/officeart/2005/8/layout/process5"/>
    <dgm:cxn modelId="{7D7032F9-EAE0-4FB8-97DC-05CE11DC7C6A}" srcId="{F571AFA6-B64C-435C-A29D-6E16D0828BF6}" destId="{BFAE9CE4-A6E4-44E3-AC83-AF38B8094349}" srcOrd="2" destOrd="0" parTransId="{5CB675D0-8CA0-4841-A283-38061EE69858}" sibTransId="{59632FFE-43FF-4B1C-A9BA-2093630CFD72}"/>
    <dgm:cxn modelId="{1EFFD3FA-38D6-473A-B245-7242643B84D7}" type="presOf" srcId="{16FCDED5-5DCF-43FF-8244-E4B68586CDE3}" destId="{396EA7E3-4A08-447A-BFB7-EEF0BE652A23}" srcOrd="0" destOrd="2" presId="urn:microsoft.com/office/officeart/2005/8/layout/process5"/>
    <dgm:cxn modelId="{1B75FF59-EF32-4A64-AC1A-2BA0250163A6}" type="presParOf" srcId="{1086EC4A-9F8F-4B4A-ACBD-564133BB4CFD}" destId="{396EA7E3-4A08-447A-BFB7-EEF0BE652A23}" srcOrd="0" destOrd="0" presId="urn:microsoft.com/office/officeart/2005/8/layout/process5"/>
    <dgm:cxn modelId="{C7C4D01F-1CBE-4BD8-A1DE-C383B6F561D8}" type="presParOf" srcId="{1086EC4A-9F8F-4B4A-ACBD-564133BB4CFD}" destId="{A05B16E6-02F9-4085-9EE5-F346602C3B68}" srcOrd="1" destOrd="0" presId="urn:microsoft.com/office/officeart/2005/8/layout/process5"/>
    <dgm:cxn modelId="{8D486693-ECAE-418C-B7C4-0D734809A2E6}" type="presParOf" srcId="{A05B16E6-02F9-4085-9EE5-F346602C3B68}" destId="{687C7617-DDF2-4AB7-9545-5E71013BF5FE}" srcOrd="0" destOrd="0" presId="urn:microsoft.com/office/officeart/2005/8/layout/process5"/>
    <dgm:cxn modelId="{FFFC4647-6A2E-4352-98D3-407486E05418}" type="presParOf" srcId="{1086EC4A-9F8F-4B4A-ACBD-564133BB4CFD}" destId="{0188D213-AA8B-4ABC-9EA2-718A70D8910B}" srcOrd="2" destOrd="0" presId="urn:microsoft.com/office/officeart/2005/8/layout/process5"/>
    <dgm:cxn modelId="{0B2E998A-ABC8-4A62-9233-CAD3F153C601}" type="presParOf" srcId="{1086EC4A-9F8F-4B4A-ACBD-564133BB4CFD}" destId="{7A811764-24AB-4495-ABEC-1D3AA187DB6D}" srcOrd="3" destOrd="0" presId="urn:microsoft.com/office/officeart/2005/8/layout/process5"/>
    <dgm:cxn modelId="{361FFC55-AFA8-481B-B10F-2D48CF2D5C77}" type="presParOf" srcId="{7A811764-24AB-4495-ABEC-1D3AA187DB6D}" destId="{C12F8472-CB14-442D-9244-E6DF80FA67CE}" srcOrd="0" destOrd="0" presId="urn:microsoft.com/office/officeart/2005/8/layout/process5"/>
    <dgm:cxn modelId="{BE788CE8-30A0-4C29-B96E-414F9AB0277E}" type="presParOf" srcId="{1086EC4A-9F8F-4B4A-ACBD-564133BB4CFD}" destId="{C7A12CEA-A88C-4DE1-8E50-96294538B99D}" srcOrd="4" destOrd="0" presId="urn:microsoft.com/office/officeart/2005/8/layout/process5"/>
    <dgm:cxn modelId="{F7FB37F8-0847-411A-BB89-64BEE1E93672}" type="presParOf" srcId="{1086EC4A-9F8F-4B4A-ACBD-564133BB4CFD}" destId="{4A9AE632-0DAA-47AF-908E-362097E4C86E}" srcOrd="5" destOrd="0" presId="urn:microsoft.com/office/officeart/2005/8/layout/process5"/>
    <dgm:cxn modelId="{F593949C-EDBF-4A3F-A5D5-C0FA059EEB21}" type="presParOf" srcId="{4A9AE632-0DAA-47AF-908E-362097E4C86E}" destId="{C522DC03-1451-4967-A1BA-1BCC7F21FE1F}" srcOrd="0" destOrd="0" presId="urn:microsoft.com/office/officeart/2005/8/layout/process5"/>
    <dgm:cxn modelId="{794B829A-728C-4D10-A77D-AAF9EF74F200}" type="presParOf" srcId="{1086EC4A-9F8F-4B4A-ACBD-564133BB4CFD}" destId="{676F3D5B-64E5-4194-AEC4-229841780A1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56D60-1EE5-4D41-9493-FCD8917D0A2F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004022-D5B4-400B-A289-74D72F5EB35C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6AC25DB8-4115-4AEE-B4E9-AB3FEF51B23F}" type="parTrans" cxnId="{791982B2-B781-45F6-9611-AB1C819BC63A}">
      <dgm:prSet/>
      <dgm:spPr/>
      <dgm:t>
        <a:bodyPr/>
        <a:lstStyle/>
        <a:p>
          <a:endParaRPr lang="en-US"/>
        </a:p>
      </dgm:t>
    </dgm:pt>
    <dgm:pt modelId="{E19D1CAB-B0A4-4E98-B3AE-4F9869C4AF3C}" type="sibTrans" cxnId="{791982B2-B781-45F6-9611-AB1C819BC63A}">
      <dgm:prSet/>
      <dgm:spPr/>
      <dgm:t>
        <a:bodyPr/>
        <a:lstStyle/>
        <a:p>
          <a:endParaRPr lang="en-US"/>
        </a:p>
      </dgm:t>
    </dgm:pt>
    <dgm:pt modelId="{B3F4B607-977C-4BE7-80C8-C4AE239944CC}">
      <dgm:prSet phldrT="[Text]"/>
      <dgm:spPr/>
      <dgm:t>
        <a:bodyPr/>
        <a:lstStyle/>
        <a:p>
          <a:r>
            <a:rPr lang="en-US" dirty="0"/>
            <a:t>Found Issue</a:t>
          </a:r>
        </a:p>
      </dgm:t>
    </dgm:pt>
    <dgm:pt modelId="{ECD03040-5416-4C90-BD82-1E8212E37309}" type="parTrans" cxnId="{A14A5535-F2A6-4172-B1E9-AA0D2D0EA8D7}">
      <dgm:prSet/>
      <dgm:spPr/>
      <dgm:t>
        <a:bodyPr/>
        <a:lstStyle/>
        <a:p>
          <a:endParaRPr lang="en-US"/>
        </a:p>
      </dgm:t>
    </dgm:pt>
    <dgm:pt modelId="{E40E0E6C-9CCF-43E3-AC2E-A5E13C0F8FB6}" type="sibTrans" cxnId="{A14A5535-F2A6-4172-B1E9-AA0D2D0EA8D7}">
      <dgm:prSet/>
      <dgm:spPr/>
      <dgm:t>
        <a:bodyPr/>
        <a:lstStyle/>
        <a:p>
          <a:endParaRPr lang="en-US"/>
        </a:p>
      </dgm:t>
    </dgm:pt>
    <dgm:pt modelId="{FDCDAB67-8D01-446D-9671-7ED0B867B5BC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69639DDA-2578-4AD7-977E-19F1B9B9C94F}" type="parTrans" cxnId="{64368D99-AE10-46CD-BE40-C38931318B6E}">
      <dgm:prSet/>
      <dgm:spPr/>
      <dgm:t>
        <a:bodyPr/>
        <a:lstStyle/>
        <a:p>
          <a:endParaRPr lang="en-US"/>
        </a:p>
      </dgm:t>
    </dgm:pt>
    <dgm:pt modelId="{3E299033-C6C0-44D2-B22B-752BA40FEF19}" type="sibTrans" cxnId="{64368D99-AE10-46CD-BE40-C38931318B6E}">
      <dgm:prSet/>
      <dgm:spPr/>
      <dgm:t>
        <a:bodyPr/>
        <a:lstStyle/>
        <a:p>
          <a:endParaRPr lang="en-US"/>
        </a:p>
      </dgm:t>
    </dgm:pt>
    <dgm:pt modelId="{E7213CA4-D1C6-481E-B3B9-728396EBFF18}">
      <dgm:prSet phldrT="[Text]"/>
      <dgm:spPr/>
      <dgm:t>
        <a:bodyPr/>
        <a:lstStyle/>
        <a:p>
          <a:r>
            <a:rPr lang="en-US" dirty="0"/>
            <a:t>Read customer Issue</a:t>
          </a:r>
        </a:p>
      </dgm:t>
    </dgm:pt>
    <dgm:pt modelId="{2475D08B-182F-4C66-809C-14120BEDACB5}" type="parTrans" cxnId="{17310DB4-2234-4C53-AE61-6CB0004FC634}">
      <dgm:prSet/>
      <dgm:spPr/>
      <dgm:t>
        <a:bodyPr/>
        <a:lstStyle/>
        <a:p>
          <a:endParaRPr lang="en-US"/>
        </a:p>
      </dgm:t>
    </dgm:pt>
    <dgm:pt modelId="{357EE05E-4720-4073-ADF8-04FB41E2F35D}" type="sibTrans" cxnId="{17310DB4-2234-4C53-AE61-6CB0004FC634}">
      <dgm:prSet/>
      <dgm:spPr/>
      <dgm:t>
        <a:bodyPr/>
        <a:lstStyle/>
        <a:p>
          <a:endParaRPr lang="en-US"/>
        </a:p>
      </dgm:t>
    </dgm:pt>
    <dgm:pt modelId="{A0FE20C6-A53B-45E7-918E-76D1B8F796EF}">
      <dgm:prSet phldrT="[Text]"/>
      <dgm:spPr/>
      <dgm:t>
        <a:bodyPr/>
        <a:lstStyle/>
        <a:p>
          <a:r>
            <a:rPr lang="en-US" dirty="0"/>
            <a:t>Redirect</a:t>
          </a:r>
        </a:p>
      </dgm:t>
    </dgm:pt>
    <dgm:pt modelId="{18E85BA0-6E9B-449D-A3B2-80D2BC0C762E}" type="parTrans" cxnId="{D53563EA-468C-456A-BD8A-623FA142DC1B}">
      <dgm:prSet/>
      <dgm:spPr/>
      <dgm:t>
        <a:bodyPr/>
        <a:lstStyle/>
        <a:p>
          <a:endParaRPr lang="en-US"/>
        </a:p>
      </dgm:t>
    </dgm:pt>
    <dgm:pt modelId="{2A87D085-08A0-4805-AB92-C1C43690BE56}" type="sibTrans" cxnId="{D53563EA-468C-456A-BD8A-623FA142DC1B}">
      <dgm:prSet/>
      <dgm:spPr/>
      <dgm:t>
        <a:bodyPr/>
        <a:lstStyle/>
        <a:p>
          <a:endParaRPr lang="en-US"/>
        </a:p>
      </dgm:t>
    </dgm:pt>
    <dgm:pt modelId="{E507C1BF-6D5B-442C-B55F-B8EF84FC08CB}">
      <dgm:prSet phldrT="[Text]"/>
      <dgm:spPr/>
      <dgm:t>
        <a:bodyPr/>
        <a:lstStyle/>
        <a:p>
          <a:r>
            <a:rPr lang="en-US" dirty="0"/>
            <a:t>Manager or PO</a:t>
          </a:r>
        </a:p>
      </dgm:t>
    </dgm:pt>
    <dgm:pt modelId="{C04EB402-F058-4ADA-9652-64F255DE34F3}" type="parTrans" cxnId="{39F0B24D-8FC5-4A9B-AFF9-DB539496E1C9}">
      <dgm:prSet/>
      <dgm:spPr/>
      <dgm:t>
        <a:bodyPr/>
        <a:lstStyle/>
        <a:p>
          <a:endParaRPr lang="en-US"/>
        </a:p>
      </dgm:t>
    </dgm:pt>
    <dgm:pt modelId="{16AA4B9D-CB7E-47EA-8E72-81D1061338E4}" type="sibTrans" cxnId="{39F0B24D-8FC5-4A9B-AFF9-DB539496E1C9}">
      <dgm:prSet/>
      <dgm:spPr/>
      <dgm:t>
        <a:bodyPr/>
        <a:lstStyle/>
        <a:p>
          <a:endParaRPr lang="en-US"/>
        </a:p>
      </dgm:t>
    </dgm:pt>
    <dgm:pt modelId="{AC5039B9-763B-4E91-8AEE-60E888B1D65A}">
      <dgm:prSet phldrT="[Text]"/>
      <dgm:spPr/>
      <dgm:t>
        <a:bodyPr/>
        <a:lstStyle/>
        <a:p>
          <a:r>
            <a:rPr lang="en-US" dirty="0"/>
            <a:t>Redirect </a:t>
          </a:r>
        </a:p>
      </dgm:t>
    </dgm:pt>
    <dgm:pt modelId="{3DE00368-1D8A-4381-B0C7-FBFB2B2E3BB2}" type="parTrans" cxnId="{5FC05EDD-37BB-496F-88C9-EC2E4BF5B160}">
      <dgm:prSet/>
      <dgm:spPr/>
      <dgm:t>
        <a:bodyPr/>
        <a:lstStyle/>
        <a:p>
          <a:endParaRPr lang="en-US"/>
        </a:p>
      </dgm:t>
    </dgm:pt>
    <dgm:pt modelId="{0C342677-691F-4809-9B55-08E9FC02B8A3}" type="sibTrans" cxnId="{5FC05EDD-37BB-496F-88C9-EC2E4BF5B160}">
      <dgm:prSet/>
      <dgm:spPr/>
      <dgm:t>
        <a:bodyPr/>
        <a:lstStyle/>
        <a:p>
          <a:endParaRPr lang="en-US"/>
        </a:p>
      </dgm:t>
    </dgm:pt>
    <dgm:pt modelId="{545BD445-E81A-4974-BD2A-95189B05942F}">
      <dgm:prSet phldrT="[Text]"/>
      <dgm:spPr/>
      <dgm:t>
        <a:bodyPr/>
        <a:lstStyle/>
        <a:p>
          <a:r>
            <a:rPr lang="en-US" dirty="0"/>
            <a:t>Identity SME</a:t>
          </a:r>
        </a:p>
      </dgm:t>
    </dgm:pt>
    <dgm:pt modelId="{8EFC51A6-B56F-495B-9649-49D86C257830}" type="parTrans" cxnId="{87EA3C11-1119-4BC3-B803-17220EB626E1}">
      <dgm:prSet/>
      <dgm:spPr/>
      <dgm:t>
        <a:bodyPr/>
        <a:lstStyle/>
        <a:p>
          <a:endParaRPr lang="en-US"/>
        </a:p>
      </dgm:t>
    </dgm:pt>
    <dgm:pt modelId="{F40BA4CA-C4E7-40B2-A511-7047EE60C4C8}" type="sibTrans" cxnId="{87EA3C11-1119-4BC3-B803-17220EB626E1}">
      <dgm:prSet/>
      <dgm:spPr/>
      <dgm:t>
        <a:bodyPr/>
        <a:lstStyle/>
        <a:p>
          <a:endParaRPr lang="en-US"/>
        </a:p>
      </dgm:t>
    </dgm:pt>
    <dgm:pt modelId="{B006D947-9C99-4774-BFD4-EEE3C0D984DA}">
      <dgm:prSet phldrT="[Text]"/>
      <dgm:spPr/>
      <dgm:t>
        <a:bodyPr/>
        <a:lstStyle/>
        <a:p>
          <a:r>
            <a:rPr lang="en-US" dirty="0"/>
            <a:t>Unable to find solution</a:t>
          </a:r>
        </a:p>
      </dgm:t>
    </dgm:pt>
    <dgm:pt modelId="{83C7B61F-18D2-43F7-9F00-D57C6F4C2B11}" type="parTrans" cxnId="{ACCEB302-D839-4E31-8726-42188D6FDB0F}">
      <dgm:prSet/>
      <dgm:spPr/>
      <dgm:t>
        <a:bodyPr/>
        <a:lstStyle/>
        <a:p>
          <a:endParaRPr lang="en-US"/>
        </a:p>
      </dgm:t>
    </dgm:pt>
    <dgm:pt modelId="{FC41FF06-F8D8-493B-901F-6795F127A798}" type="sibTrans" cxnId="{ACCEB302-D839-4E31-8726-42188D6FDB0F}">
      <dgm:prSet/>
      <dgm:spPr/>
      <dgm:t>
        <a:bodyPr/>
        <a:lstStyle/>
        <a:p>
          <a:endParaRPr lang="en-US"/>
        </a:p>
      </dgm:t>
    </dgm:pt>
    <dgm:pt modelId="{88C336E0-0694-47B3-B5BF-857035340125}" type="pres">
      <dgm:prSet presAssocID="{9AF56D60-1EE5-4D41-9493-FCD8917D0A2F}" presName="Name0" presStyleCnt="0">
        <dgm:presLayoutVars>
          <dgm:dir/>
          <dgm:animLvl val="lvl"/>
          <dgm:resizeHandles val="exact"/>
        </dgm:presLayoutVars>
      </dgm:prSet>
      <dgm:spPr/>
    </dgm:pt>
    <dgm:pt modelId="{F9C3C105-7DC9-40C1-9D5F-D587F6BE88CD}" type="pres">
      <dgm:prSet presAssocID="{9AF56D60-1EE5-4D41-9493-FCD8917D0A2F}" presName="tSp" presStyleCnt="0"/>
      <dgm:spPr/>
    </dgm:pt>
    <dgm:pt modelId="{0366C967-7CF1-4D1F-8A3F-77674989794A}" type="pres">
      <dgm:prSet presAssocID="{9AF56D60-1EE5-4D41-9493-FCD8917D0A2F}" presName="bSp" presStyleCnt="0"/>
      <dgm:spPr/>
    </dgm:pt>
    <dgm:pt modelId="{850D640D-B340-4296-831E-36B175BAB6B3}" type="pres">
      <dgm:prSet presAssocID="{9AF56D60-1EE5-4D41-9493-FCD8917D0A2F}" presName="process" presStyleCnt="0"/>
      <dgm:spPr/>
    </dgm:pt>
    <dgm:pt modelId="{E5ECE97E-B66D-421E-BAB0-06AB3F71DEF9}" type="pres">
      <dgm:prSet presAssocID="{DE004022-D5B4-400B-A289-74D72F5EB35C}" presName="composite1" presStyleCnt="0"/>
      <dgm:spPr/>
    </dgm:pt>
    <dgm:pt modelId="{E0C83786-660F-4637-9D36-FE059D9293C7}" type="pres">
      <dgm:prSet presAssocID="{DE004022-D5B4-400B-A289-74D72F5EB35C}" presName="dummyNode1" presStyleLbl="node1" presStyleIdx="0" presStyleCnt="3"/>
      <dgm:spPr/>
    </dgm:pt>
    <dgm:pt modelId="{118625E8-1454-4424-A202-44F13ABBADF8}" type="pres">
      <dgm:prSet presAssocID="{DE004022-D5B4-400B-A289-74D72F5EB35C}" presName="childNode1" presStyleLbl="bgAcc1" presStyleIdx="0" presStyleCnt="3">
        <dgm:presLayoutVars>
          <dgm:bulletEnabled val="1"/>
        </dgm:presLayoutVars>
      </dgm:prSet>
      <dgm:spPr/>
    </dgm:pt>
    <dgm:pt modelId="{5B6DE7CA-41BA-4E3C-8964-F01A09112E55}" type="pres">
      <dgm:prSet presAssocID="{DE004022-D5B4-400B-A289-74D72F5EB35C}" presName="childNode1tx" presStyleLbl="bgAcc1" presStyleIdx="0" presStyleCnt="3">
        <dgm:presLayoutVars>
          <dgm:bulletEnabled val="1"/>
        </dgm:presLayoutVars>
      </dgm:prSet>
      <dgm:spPr/>
    </dgm:pt>
    <dgm:pt modelId="{33082318-7636-41BB-92D6-869E346B223F}" type="pres">
      <dgm:prSet presAssocID="{DE004022-D5B4-400B-A289-74D72F5EB35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1364F70-B0BB-4693-A924-615BEBE76376}" type="pres">
      <dgm:prSet presAssocID="{DE004022-D5B4-400B-A289-74D72F5EB35C}" presName="connSite1" presStyleCnt="0"/>
      <dgm:spPr/>
    </dgm:pt>
    <dgm:pt modelId="{0D70B162-765E-412A-A0A0-5BE7FCA3214F}" type="pres">
      <dgm:prSet presAssocID="{E19D1CAB-B0A4-4E98-B3AE-4F9869C4AF3C}" presName="Name9" presStyleLbl="sibTrans2D1" presStyleIdx="0" presStyleCnt="2"/>
      <dgm:spPr/>
    </dgm:pt>
    <dgm:pt modelId="{1149636E-9B7D-44D2-8A8E-07CF3667EF36}" type="pres">
      <dgm:prSet presAssocID="{FDCDAB67-8D01-446D-9671-7ED0B867B5BC}" presName="composite2" presStyleCnt="0"/>
      <dgm:spPr/>
    </dgm:pt>
    <dgm:pt modelId="{6F0A6B89-05D6-4AE9-A6D5-858BD6D17D66}" type="pres">
      <dgm:prSet presAssocID="{FDCDAB67-8D01-446D-9671-7ED0B867B5BC}" presName="dummyNode2" presStyleLbl="node1" presStyleIdx="0" presStyleCnt="3"/>
      <dgm:spPr/>
    </dgm:pt>
    <dgm:pt modelId="{192FEE36-F05C-458E-AB96-5DE3EB8C85FB}" type="pres">
      <dgm:prSet presAssocID="{FDCDAB67-8D01-446D-9671-7ED0B867B5BC}" presName="childNode2" presStyleLbl="bgAcc1" presStyleIdx="1" presStyleCnt="3">
        <dgm:presLayoutVars>
          <dgm:bulletEnabled val="1"/>
        </dgm:presLayoutVars>
      </dgm:prSet>
      <dgm:spPr/>
    </dgm:pt>
    <dgm:pt modelId="{3ADA44CD-A4DD-4C89-82A7-20FCAA968A9D}" type="pres">
      <dgm:prSet presAssocID="{FDCDAB67-8D01-446D-9671-7ED0B867B5BC}" presName="childNode2tx" presStyleLbl="bgAcc1" presStyleIdx="1" presStyleCnt="3">
        <dgm:presLayoutVars>
          <dgm:bulletEnabled val="1"/>
        </dgm:presLayoutVars>
      </dgm:prSet>
      <dgm:spPr/>
    </dgm:pt>
    <dgm:pt modelId="{151588E7-3989-4F15-A09E-7A8684B7C8AD}" type="pres">
      <dgm:prSet presAssocID="{FDCDAB67-8D01-446D-9671-7ED0B867B5B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A6D6830-6BBA-4BA5-B8AE-10AC2882FCC9}" type="pres">
      <dgm:prSet presAssocID="{FDCDAB67-8D01-446D-9671-7ED0B867B5BC}" presName="connSite2" presStyleCnt="0"/>
      <dgm:spPr/>
    </dgm:pt>
    <dgm:pt modelId="{DC1B546E-466D-4B95-B5C2-9FE0E1784618}" type="pres">
      <dgm:prSet presAssocID="{3E299033-C6C0-44D2-B22B-752BA40FEF19}" presName="Name18" presStyleLbl="sibTrans2D1" presStyleIdx="1" presStyleCnt="2"/>
      <dgm:spPr/>
    </dgm:pt>
    <dgm:pt modelId="{B71B4BE8-EF43-4669-B838-F9AD481276C2}" type="pres">
      <dgm:prSet presAssocID="{E507C1BF-6D5B-442C-B55F-B8EF84FC08CB}" presName="composite1" presStyleCnt="0"/>
      <dgm:spPr/>
    </dgm:pt>
    <dgm:pt modelId="{0437BFF3-10EB-416A-AC0B-0624509CBC6B}" type="pres">
      <dgm:prSet presAssocID="{E507C1BF-6D5B-442C-B55F-B8EF84FC08CB}" presName="dummyNode1" presStyleLbl="node1" presStyleIdx="1" presStyleCnt="3"/>
      <dgm:spPr/>
    </dgm:pt>
    <dgm:pt modelId="{8EFC3EF2-C4E2-4250-BDC9-196BFF2D5B0E}" type="pres">
      <dgm:prSet presAssocID="{E507C1BF-6D5B-442C-B55F-B8EF84FC08CB}" presName="childNode1" presStyleLbl="bgAcc1" presStyleIdx="2" presStyleCnt="3">
        <dgm:presLayoutVars>
          <dgm:bulletEnabled val="1"/>
        </dgm:presLayoutVars>
      </dgm:prSet>
      <dgm:spPr/>
    </dgm:pt>
    <dgm:pt modelId="{31C5D719-25C7-4505-964B-3045CD64546E}" type="pres">
      <dgm:prSet presAssocID="{E507C1BF-6D5B-442C-B55F-B8EF84FC08CB}" presName="childNode1tx" presStyleLbl="bgAcc1" presStyleIdx="2" presStyleCnt="3">
        <dgm:presLayoutVars>
          <dgm:bulletEnabled val="1"/>
        </dgm:presLayoutVars>
      </dgm:prSet>
      <dgm:spPr/>
    </dgm:pt>
    <dgm:pt modelId="{FD939577-07C5-4D66-898D-C2213ECC1259}" type="pres">
      <dgm:prSet presAssocID="{E507C1BF-6D5B-442C-B55F-B8EF84FC08C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F803921-5A23-4373-89D2-ACA8D2ED667E}" type="pres">
      <dgm:prSet presAssocID="{E507C1BF-6D5B-442C-B55F-B8EF84FC08CB}" presName="connSite1" presStyleCnt="0"/>
      <dgm:spPr/>
    </dgm:pt>
  </dgm:ptLst>
  <dgm:cxnLst>
    <dgm:cxn modelId="{ACCEB302-D839-4E31-8726-42188D6FDB0F}" srcId="{DE004022-D5B4-400B-A289-74D72F5EB35C}" destId="{B006D947-9C99-4774-BFD4-EEE3C0D984DA}" srcOrd="1" destOrd="0" parTransId="{83C7B61F-18D2-43F7-9F00-D57C6F4C2B11}" sibTransId="{FC41FF06-F8D8-493B-901F-6795F127A798}"/>
    <dgm:cxn modelId="{87EA3C11-1119-4BC3-B803-17220EB626E1}" srcId="{E507C1BF-6D5B-442C-B55F-B8EF84FC08CB}" destId="{545BD445-E81A-4974-BD2A-95189B05942F}" srcOrd="0" destOrd="0" parTransId="{8EFC51A6-B56F-495B-9649-49D86C257830}" sibTransId="{F40BA4CA-C4E7-40B2-A511-7047EE60C4C8}"/>
    <dgm:cxn modelId="{73524F11-1DE0-42E0-851D-9AE4B9FF930C}" type="presOf" srcId="{E507C1BF-6D5B-442C-B55F-B8EF84FC08CB}" destId="{FD939577-07C5-4D66-898D-C2213ECC1259}" srcOrd="0" destOrd="0" presId="urn:microsoft.com/office/officeart/2005/8/layout/hProcess4"/>
    <dgm:cxn modelId="{A14A5535-F2A6-4172-B1E9-AA0D2D0EA8D7}" srcId="{DE004022-D5B4-400B-A289-74D72F5EB35C}" destId="{B3F4B607-977C-4BE7-80C8-C4AE239944CC}" srcOrd="0" destOrd="0" parTransId="{ECD03040-5416-4C90-BD82-1E8212E37309}" sibTransId="{E40E0E6C-9CCF-43E3-AC2E-A5E13C0F8FB6}"/>
    <dgm:cxn modelId="{2E2EFF49-E64D-46D5-AB1B-EE98F84CE8F1}" type="presOf" srcId="{3E299033-C6C0-44D2-B22B-752BA40FEF19}" destId="{DC1B546E-466D-4B95-B5C2-9FE0E1784618}" srcOrd="0" destOrd="0" presId="urn:microsoft.com/office/officeart/2005/8/layout/hProcess4"/>
    <dgm:cxn modelId="{39F0B24D-8FC5-4A9B-AFF9-DB539496E1C9}" srcId="{9AF56D60-1EE5-4D41-9493-FCD8917D0A2F}" destId="{E507C1BF-6D5B-442C-B55F-B8EF84FC08CB}" srcOrd="2" destOrd="0" parTransId="{C04EB402-F058-4ADA-9652-64F255DE34F3}" sibTransId="{16AA4B9D-CB7E-47EA-8E72-81D1061338E4}"/>
    <dgm:cxn modelId="{E95FE752-0030-45F2-A552-DEE2C465256E}" type="presOf" srcId="{545BD445-E81A-4974-BD2A-95189B05942F}" destId="{8EFC3EF2-C4E2-4250-BDC9-196BFF2D5B0E}" srcOrd="0" destOrd="0" presId="urn:microsoft.com/office/officeart/2005/8/layout/hProcess4"/>
    <dgm:cxn modelId="{80E09654-F87D-4C19-8D38-D76DE27CF67D}" type="presOf" srcId="{E19D1CAB-B0A4-4E98-B3AE-4F9869C4AF3C}" destId="{0D70B162-765E-412A-A0A0-5BE7FCA3214F}" srcOrd="0" destOrd="0" presId="urn:microsoft.com/office/officeart/2005/8/layout/hProcess4"/>
    <dgm:cxn modelId="{282F1C75-00AF-402F-9DB5-9EDDA2AAE8A9}" type="presOf" srcId="{A0FE20C6-A53B-45E7-918E-76D1B8F796EF}" destId="{192FEE36-F05C-458E-AB96-5DE3EB8C85FB}" srcOrd="0" destOrd="1" presId="urn:microsoft.com/office/officeart/2005/8/layout/hProcess4"/>
    <dgm:cxn modelId="{1E92755A-47BB-456E-82E6-584D9F00A82B}" type="presOf" srcId="{B3F4B607-977C-4BE7-80C8-C4AE239944CC}" destId="{118625E8-1454-4424-A202-44F13ABBADF8}" srcOrd="0" destOrd="0" presId="urn:microsoft.com/office/officeart/2005/8/layout/hProcess4"/>
    <dgm:cxn modelId="{6D1CF57D-DDFB-41D1-A316-A44BE3CA4A48}" type="presOf" srcId="{AC5039B9-763B-4E91-8AEE-60E888B1D65A}" destId="{8EFC3EF2-C4E2-4250-BDC9-196BFF2D5B0E}" srcOrd="0" destOrd="1" presId="urn:microsoft.com/office/officeart/2005/8/layout/hProcess4"/>
    <dgm:cxn modelId="{091F3783-04FC-4D2E-B223-25F354941902}" type="presOf" srcId="{A0FE20C6-A53B-45E7-918E-76D1B8F796EF}" destId="{3ADA44CD-A4DD-4C89-82A7-20FCAA968A9D}" srcOrd="1" destOrd="1" presId="urn:microsoft.com/office/officeart/2005/8/layout/hProcess4"/>
    <dgm:cxn modelId="{64368D99-AE10-46CD-BE40-C38931318B6E}" srcId="{9AF56D60-1EE5-4D41-9493-FCD8917D0A2F}" destId="{FDCDAB67-8D01-446D-9671-7ED0B867B5BC}" srcOrd="1" destOrd="0" parTransId="{69639DDA-2578-4AD7-977E-19F1B9B9C94F}" sibTransId="{3E299033-C6C0-44D2-B22B-752BA40FEF19}"/>
    <dgm:cxn modelId="{EF54B399-D346-49B3-B9E3-16A423677014}" type="presOf" srcId="{B006D947-9C99-4774-BFD4-EEE3C0D984DA}" destId="{118625E8-1454-4424-A202-44F13ABBADF8}" srcOrd="0" destOrd="1" presId="urn:microsoft.com/office/officeart/2005/8/layout/hProcess4"/>
    <dgm:cxn modelId="{227875A8-9F0F-44F7-A5ED-3A63DFBF3D7D}" type="presOf" srcId="{AC5039B9-763B-4E91-8AEE-60E888B1D65A}" destId="{31C5D719-25C7-4505-964B-3045CD64546E}" srcOrd="1" destOrd="1" presId="urn:microsoft.com/office/officeart/2005/8/layout/hProcess4"/>
    <dgm:cxn modelId="{791982B2-B781-45F6-9611-AB1C819BC63A}" srcId="{9AF56D60-1EE5-4D41-9493-FCD8917D0A2F}" destId="{DE004022-D5B4-400B-A289-74D72F5EB35C}" srcOrd="0" destOrd="0" parTransId="{6AC25DB8-4115-4AEE-B4E9-AB3FEF51B23F}" sibTransId="{E19D1CAB-B0A4-4E98-B3AE-4F9869C4AF3C}"/>
    <dgm:cxn modelId="{17310DB4-2234-4C53-AE61-6CB0004FC634}" srcId="{FDCDAB67-8D01-446D-9671-7ED0B867B5BC}" destId="{E7213CA4-D1C6-481E-B3B9-728396EBFF18}" srcOrd="0" destOrd="0" parTransId="{2475D08B-182F-4C66-809C-14120BEDACB5}" sibTransId="{357EE05E-4720-4073-ADF8-04FB41E2F35D}"/>
    <dgm:cxn modelId="{465F14C1-7E25-4479-9758-B253E0B3367E}" type="presOf" srcId="{9AF56D60-1EE5-4D41-9493-FCD8917D0A2F}" destId="{88C336E0-0694-47B3-B5BF-857035340125}" srcOrd="0" destOrd="0" presId="urn:microsoft.com/office/officeart/2005/8/layout/hProcess4"/>
    <dgm:cxn modelId="{9CE6F7C1-4A14-4181-BB56-E4CC1AC5E46C}" type="presOf" srcId="{E7213CA4-D1C6-481E-B3B9-728396EBFF18}" destId="{3ADA44CD-A4DD-4C89-82A7-20FCAA968A9D}" srcOrd="1" destOrd="0" presId="urn:microsoft.com/office/officeart/2005/8/layout/hProcess4"/>
    <dgm:cxn modelId="{D9BAE9C4-DD79-474C-87BE-76DEEB360523}" type="presOf" srcId="{DE004022-D5B4-400B-A289-74D72F5EB35C}" destId="{33082318-7636-41BB-92D6-869E346B223F}" srcOrd="0" destOrd="0" presId="urn:microsoft.com/office/officeart/2005/8/layout/hProcess4"/>
    <dgm:cxn modelId="{BF3F30D0-DDE6-4106-85D1-1EBB4EBBE6A3}" type="presOf" srcId="{545BD445-E81A-4974-BD2A-95189B05942F}" destId="{31C5D719-25C7-4505-964B-3045CD64546E}" srcOrd="1" destOrd="0" presId="urn:microsoft.com/office/officeart/2005/8/layout/hProcess4"/>
    <dgm:cxn modelId="{CDF5DAD5-7E38-4CE4-B5D6-4D317BFE3B74}" type="presOf" srcId="{B006D947-9C99-4774-BFD4-EEE3C0D984DA}" destId="{5B6DE7CA-41BA-4E3C-8964-F01A09112E55}" srcOrd="1" destOrd="1" presId="urn:microsoft.com/office/officeart/2005/8/layout/hProcess4"/>
    <dgm:cxn modelId="{5FC05EDD-37BB-496F-88C9-EC2E4BF5B160}" srcId="{E507C1BF-6D5B-442C-B55F-B8EF84FC08CB}" destId="{AC5039B9-763B-4E91-8AEE-60E888B1D65A}" srcOrd="1" destOrd="0" parTransId="{3DE00368-1D8A-4381-B0C7-FBFB2B2E3BB2}" sibTransId="{0C342677-691F-4809-9B55-08E9FC02B8A3}"/>
    <dgm:cxn modelId="{372ACAE8-7C6A-46CA-B34A-A80F08162D72}" type="presOf" srcId="{FDCDAB67-8D01-446D-9671-7ED0B867B5BC}" destId="{151588E7-3989-4F15-A09E-7A8684B7C8AD}" srcOrd="0" destOrd="0" presId="urn:microsoft.com/office/officeart/2005/8/layout/hProcess4"/>
    <dgm:cxn modelId="{D53563EA-468C-456A-BD8A-623FA142DC1B}" srcId="{FDCDAB67-8D01-446D-9671-7ED0B867B5BC}" destId="{A0FE20C6-A53B-45E7-918E-76D1B8F796EF}" srcOrd="1" destOrd="0" parTransId="{18E85BA0-6E9B-449D-A3B2-80D2BC0C762E}" sibTransId="{2A87D085-08A0-4805-AB92-C1C43690BE56}"/>
    <dgm:cxn modelId="{10049BF1-58CF-46CD-A7DC-A64E2120F5AC}" type="presOf" srcId="{B3F4B607-977C-4BE7-80C8-C4AE239944CC}" destId="{5B6DE7CA-41BA-4E3C-8964-F01A09112E55}" srcOrd="1" destOrd="0" presId="urn:microsoft.com/office/officeart/2005/8/layout/hProcess4"/>
    <dgm:cxn modelId="{91DBB1F5-C248-479D-B6EB-11D8C8AC6BD4}" type="presOf" srcId="{E7213CA4-D1C6-481E-B3B9-728396EBFF18}" destId="{192FEE36-F05C-458E-AB96-5DE3EB8C85FB}" srcOrd="0" destOrd="0" presId="urn:microsoft.com/office/officeart/2005/8/layout/hProcess4"/>
    <dgm:cxn modelId="{937B95DD-B236-4381-9DD0-7C99CB7654BE}" type="presParOf" srcId="{88C336E0-0694-47B3-B5BF-857035340125}" destId="{F9C3C105-7DC9-40C1-9D5F-D587F6BE88CD}" srcOrd="0" destOrd="0" presId="urn:microsoft.com/office/officeart/2005/8/layout/hProcess4"/>
    <dgm:cxn modelId="{CE7406D7-8949-43E4-833B-5E9C678EDCAD}" type="presParOf" srcId="{88C336E0-0694-47B3-B5BF-857035340125}" destId="{0366C967-7CF1-4D1F-8A3F-77674989794A}" srcOrd="1" destOrd="0" presId="urn:microsoft.com/office/officeart/2005/8/layout/hProcess4"/>
    <dgm:cxn modelId="{14C35F2F-3785-43CC-8B6F-3408451CD312}" type="presParOf" srcId="{88C336E0-0694-47B3-B5BF-857035340125}" destId="{850D640D-B340-4296-831E-36B175BAB6B3}" srcOrd="2" destOrd="0" presId="urn:microsoft.com/office/officeart/2005/8/layout/hProcess4"/>
    <dgm:cxn modelId="{BD35D1B9-D87E-4025-8297-D9B62D59A4BD}" type="presParOf" srcId="{850D640D-B340-4296-831E-36B175BAB6B3}" destId="{E5ECE97E-B66D-421E-BAB0-06AB3F71DEF9}" srcOrd="0" destOrd="0" presId="urn:microsoft.com/office/officeart/2005/8/layout/hProcess4"/>
    <dgm:cxn modelId="{F7A86B73-827D-46B5-BD81-4DB44024313A}" type="presParOf" srcId="{E5ECE97E-B66D-421E-BAB0-06AB3F71DEF9}" destId="{E0C83786-660F-4637-9D36-FE059D9293C7}" srcOrd="0" destOrd="0" presId="urn:microsoft.com/office/officeart/2005/8/layout/hProcess4"/>
    <dgm:cxn modelId="{F34B5005-895D-47E0-8DCA-1523641D77EE}" type="presParOf" srcId="{E5ECE97E-B66D-421E-BAB0-06AB3F71DEF9}" destId="{118625E8-1454-4424-A202-44F13ABBADF8}" srcOrd="1" destOrd="0" presId="urn:microsoft.com/office/officeart/2005/8/layout/hProcess4"/>
    <dgm:cxn modelId="{81BD101E-D829-48F5-82B5-F5CB21020FE3}" type="presParOf" srcId="{E5ECE97E-B66D-421E-BAB0-06AB3F71DEF9}" destId="{5B6DE7CA-41BA-4E3C-8964-F01A09112E55}" srcOrd="2" destOrd="0" presId="urn:microsoft.com/office/officeart/2005/8/layout/hProcess4"/>
    <dgm:cxn modelId="{42D883C4-151B-4AE6-AB9B-1B29CBBD427A}" type="presParOf" srcId="{E5ECE97E-B66D-421E-BAB0-06AB3F71DEF9}" destId="{33082318-7636-41BB-92D6-869E346B223F}" srcOrd="3" destOrd="0" presId="urn:microsoft.com/office/officeart/2005/8/layout/hProcess4"/>
    <dgm:cxn modelId="{578B4CF9-5731-4A4E-9AC9-E2FFCB62A74D}" type="presParOf" srcId="{E5ECE97E-B66D-421E-BAB0-06AB3F71DEF9}" destId="{71364F70-B0BB-4693-A924-615BEBE76376}" srcOrd="4" destOrd="0" presId="urn:microsoft.com/office/officeart/2005/8/layout/hProcess4"/>
    <dgm:cxn modelId="{7E04C8EA-A0CD-440A-83FF-C36A9CBE79F9}" type="presParOf" srcId="{850D640D-B340-4296-831E-36B175BAB6B3}" destId="{0D70B162-765E-412A-A0A0-5BE7FCA3214F}" srcOrd="1" destOrd="0" presId="urn:microsoft.com/office/officeart/2005/8/layout/hProcess4"/>
    <dgm:cxn modelId="{B82FD91F-9DAE-4B27-9BA7-D737A1AE1760}" type="presParOf" srcId="{850D640D-B340-4296-831E-36B175BAB6B3}" destId="{1149636E-9B7D-44D2-8A8E-07CF3667EF36}" srcOrd="2" destOrd="0" presId="urn:microsoft.com/office/officeart/2005/8/layout/hProcess4"/>
    <dgm:cxn modelId="{C0619709-2FB0-430A-B3F7-CD847E1CCB10}" type="presParOf" srcId="{1149636E-9B7D-44D2-8A8E-07CF3667EF36}" destId="{6F0A6B89-05D6-4AE9-A6D5-858BD6D17D66}" srcOrd="0" destOrd="0" presId="urn:microsoft.com/office/officeart/2005/8/layout/hProcess4"/>
    <dgm:cxn modelId="{8B9E2C42-2B56-4C89-8150-1EFED11260C0}" type="presParOf" srcId="{1149636E-9B7D-44D2-8A8E-07CF3667EF36}" destId="{192FEE36-F05C-458E-AB96-5DE3EB8C85FB}" srcOrd="1" destOrd="0" presId="urn:microsoft.com/office/officeart/2005/8/layout/hProcess4"/>
    <dgm:cxn modelId="{2B1ECB90-704A-45D8-A6B9-C5F59C512759}" type="presParOf" srcId="{1149636E-9B7D-44D2-8A8E-07CF3667EF36}" destId="{3ADA44CD-A4DD-4C89-82A7-20FCAA968A9D}" srcOrd="2" destOrd="0" presId="urn:microsoft.com/office/officeart/2005/8/layout/hProcess4"/>
    <dgm:cxn modelId="{CDAF4EE2-48C9-4E81-8336-4E63D6670F32}" type="presParOf" srcId="{1149636E-9B7D-44D2-8A8E-07CF3667EF36}" destId="{151588E7-3989-4F15-A09E-7A8684B7C8AD}" srcOrd="3" destOrd="0" presId="urn:microsoft.com/office/officeart/2005/8/layout/hProcess4"/>
    <dgm:cxn modelId="{3BBA3EA2-D791-4D57-9255-5D792E84E8CE}" type="presParOf" srcId="{1149636E-9B7D-44D2-8A8E-07CF3667EF36}" destId="{CA6D6830-6BBA-4BA5-B8AE-10AC2882FCC9}" srcOrd="4" destOrd="0" presId="urn:microsoft.com/office/officeart/2005/8/layout/hProcess4"/>
    <dgm:cxn modelId="{63FD6020-34AD-420B-8EAB-FE76EE89C5EB}" type="presParOf" srcId="{850D640D-B340-4296-831E-36B175BAB6B3}" destId="{DC1B546E-466D-4B95-B5C2-9FE0E1784618}" srcOrd="3" destOrd="0" presId="urn:microsoft.com/office/officeart/2005/8/layout/hProcess4"/>
    <dgm:cxn modelId="{A28515B5-773E-4D6F-B49F-A2A28E892B18}" type="presParOf" srcId="{850D640D-B340-4296-831E-36B175BAB6B3}" destId="{B71B4BE8-EF43-4669-B838-F9AD481276C2}" srcOrd="4" destOrd="0" presId="urn:microsoft.com/office/officeart/2005/8/layout/hProcess4"/>
    <dgm:cxn modelId="{02987A82-D0AD-4089-A541-F623E0A34167}" type="presParOf" srcId="{B71B4BE8-EF43-4669-B838-F9AD481276C2}" destId="{0437BFF3-10EB-416A-AC0B-0624509CBC6B}" srcOrd="0" destOrd="0" presId="urn:microsoft.com/office/officeart/2005/8/layout/hProcess4"/>
    <dgm:cxn modelId="{16D2722B-D6D0-4E53-B89C-0A3DC35C1D26}" type="presParOf" srcId="{B71B4BE8-EF43-4669-B838-F9AD481276C2}" destId="{8EFC3EF2-C4E2-4250-BDC9-196BFF2D5B0E}" srcOrd="1" destOrd="0" presId="urn:microsoft.com/office/officeart/2005/8/layout/hProcess4"/>
    <dgm:cxn modelId="{B64954AE-BDDB-4411-B4FC-89E81DEEC888}" type="presParOf" srcId="{B71B4BE8-EF43-4669-B838-F9AD481276C2}" destId="{31C5D719-25C7-4505-964B-3045CD64546E}" srcOrd="2" destOrd="0" presId="urn:microsoft.com/office/officeart/2005/8/layout/hProcess4"/>
    <dgm:cxn modelId="{3A63FB06-0368-4D1D-8190-2781C5E12692}" type="presParOf" srcId="{B71B4BE8-EF43-4669-B838-F9AD481276C2}" destId="{FD939577-07C5-4D66-898D-C2213ECC1259}" srcOrd="3" destOrd="0" presId="urn:microsoft.com/office/officeart/2005/8/layout/hProcess4"/>
    <dgm:cxn modelId="{EB6A9655-4D1C-4561-B13C-9CB4971C8ADD}" type="presParOf" srcId="{B71B4BE8-EF43-4669-B838-F9AD481276C2}" destId="{2F803921-5A23-4373-89D2-ACA8D2ED66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EA7E3-4A08-447A-BFB7-EEF0BE652A23}">
      <dsp:nvSpPr>
        <dsp:cNvPr id="0" name=""/>
        <dsp:cNvSpPr/>
      </dsp:nvSpPr>
      <dsp:spPr>
        <a:xfrm>
          <a:off x="576" y="33569"/>
          <a:ext cx="1228472" cy="737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Found Issue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Unable to find solution</a:t>
          </a:r>
        </a:p>
      </dsp:txBody>
      <dsp:txXfrm>
        <a:off x="22164" y="55157"/>
        <a:ext cx="1185296" cy="693907"/>
      </dsp:txXfrm>
    </dsp:sp>
    <dsp:sp modelId="{A05B16E6-02F9-4085-9EE5-F346602C3B68}">
      <dsp:nvSpPr>
        <dsp:cNvPr id="0" name=""/>
        <dsp:cNvSpPr/>
      </dsp:nvSpPr>
      <dsp:spPr>
        <a:xfrm>
          <a:off x="1327708" y="122255"/>
          <a:ext cx="260436" cy="304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27708" y="183187"/>
        <a:ext cx="182305" cy="182797"/>
      </dsp:txXfrm>
    </dsp:sp>
    <dsp:sp modelId="{0188D213-AA8B-4ABC-9EA2-718A70D8910B}">
      <dsp:nvSpPr>
        <dsp:cNvPr id="0" name=""/>
        <dsp:cNvSpPr/>
      </dsp:nvSpPr>
      <dsp:spPr>
        <a:xfrm>
          <a:off x="1720437" y="33569"/>
          <a:ext cx="1228472" cy="737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MCP-BOT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Chat with bot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Find solution </a:t>
          </a:r>
          <a:r>
            <a:rPr lang="en-US" sz="700" kern="1200" dirty="0">
              <a:sym typeface="Wingdings" panose="05000000000000000000" pitchFamily="2" charset="2"/>
            </a:rPr>
            <a:t></a:t>
          </a:r>
          <a:endParaRPr lang="en-US" sz="700" kern="1200" dirty="0"/>
        </a:p>
      </dsp:txBody>
      <dsp:txXfrm>
        <a:off x="1742025" y="55157"/>
        <a:ext cx="1185296" cy="693907"/>
      </dsp:txXfrm>
    </dsp:sp>
    <dsp:sp modelId="{7A811764-24AB-4495-ABEC-1D3AA187DB6D}">
      <dsp:nvSpPr>
        <dsp:cNvPr id="0" name=""/>
        <dsp:cNvSpPr/>
      </dsp:nvSpPr>
      <dsp:spPr>
        <a:xfrm rot="5400000">
          <a:off x="2204455" y="856646"/>
          <a:ext cx="260436" cy="304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243275" y="878759"/>
        <a:ext cx="182797" cy="182305"/>
      </dsp:txXfrm>
    </dsp:sp>
    <dsp:sp modelId="{C7A12CEA-A88C-4DE1-8E50-96294538B99D}">
      <dsp:nvSpPr>
        <dsp:cNvPr id="0" name=""/>
        <dsp:cNvSpPr/>
      </dsp:nvSpPr>
      <dsp:spPr>
        <a:xfrm>
          <a:off x="1720437" y="1262041"/>
          <a:ext cx="1228472" cy="737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Issue reports automatically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This phase involves both Sales and PO</a:t>
          </a:r>
        </a:p>
      </dsp:txBody>
      <dsp:txXfrm>
        <a:off x="1742025" y="1283629"/>
        <a:ext cx="1185296" cy="693907"/>
      </dsp:txXfrm>
    </dsp:sp>
    <dsp:sp modelId="{4A9AE632-0DAA-47AF-908E-362097E4C86E}">
      <dsp:nvSpPr>
        <dsp:cNvPr id="0" name=""/>
        <dsp:cNvSpPr/>
      </dsp:nvSpPr>
      <dsp:spPr>
        <a:xfrm rot="10800000">
          <a:off x="1351895" y="1478253"/>
          <a:ext cx="260436" cy="304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30026" y="1539185"/>
        <a:ext cx="182305" cy="182797"/>
      </dsp:txXfrm>
    </dsp:sp>
    <dsp:sp modelId="{676F3D5B-64E5-4194-AEC4-229841780A1B}">
      <dsp:nvSpPr>
        <dsp:cNvPr id="0" name=""/>
        <dsp:cNvSpPr/>
      </dsp:nvSpPr>
      <dsp:spPr>
        <a:xfrm>
          <a:off x="576" y="1262041"/>
          <a:ext cx="1228472" cy="737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SME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Respond to ticket/JIRA</a:t>
          </a:r>
        </a:p>
      </dsp:txBody>
      <dsp:txXfrm>
        <a:off x="22164" y="1283629"/>
        <a:ext cx="1185296" cy="693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25E8-1454-4424-A202-44F13ABBADF8}">
      <dsp:nvSpPr>
        <dsp:cNvPr id="0" name=""/>
        <dsp:cNvSpPr/>
      </dsp:nvSpPr>
      <dsp:spPr>
        <a:xfrm>
          <a:off x="841" y="755073"/>
          <a:ext cx="898626" cy="741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Found Issue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Unable to find solution</a:t>
          </a:r>
        </a:p>
      </dsp:txBody>
      <dsp:txXfrm>
        <a:off x="17898" y="772130"/>
        <a:ext cx="864512" cy="548240"/>
      </dsp:txXfrm>
    </dsp:sp>
    <dsp:sp modelId="{0D70B162-765E-412A-A0A0-5BE7FCA3214F}">
      <dsp:nvSpPr>
        <dsp:cNvPr id="0" name=""/>
        <dsp:cNvSpPr/>
      </dsp:nvSpPr>
      <dsp:spPr>
        <a:xfrm>
          <a:off x="518225" y="976059"/>
          <a:ext cx="925337" cy="925337"/>
        </a:xfrm>
        <a:prstGeom prst="leftCircularArrow">
          <a:avLst>
            <a:gd name="adj1" fmla="val 2450"/>
            <a:gd name="adj2" fmla="val 296521"/>
            <a:gd name="adj3" fmla="val 2072032"/>
            <a:gd name="adj4" fmla="val 9024489"/>
            <a:gd name="adj5" fmla="val 28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82318-7636-41BB-92D6-869E346B223F}">
      <dsp:nvSpPr>
        <dsp:cNvPr id="0" name=""/>
        <dsp:cNvSpPr/>
      </dsp:nvSpPr>
      <dsp:spPr>
        <a:xfrm>
          <a:off x="200536" y="1337428"/>
          <a:ext cx="798779" cy="317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Customer</a:t>
          </a:r>
        </a:p>
      </dsp:txBody>
      <dsp:txXfrm>
        <a:off x="209840" y="1346732"/>
        <a:ext cx="780171" cy="299040"/>
      </dsp:txXfrm>
    </dsp:sp>
    <dsp:sp modelId="{192FEE36-F05C-458E-AB96-5DE3EB8C85FB}">
      <dsp:nvSpPr>
        <dsp:cNvPr id="0" name=""/>
        <dsp:cNvSpPr/>
      </dsp:nvSpPr>
      <dsp:spPr>
        <a:xfrm>
          <a:off x="1107251" y="755073"/>
          <a:ext cx="898626" cy="741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Read customer Issue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Redirect</a:t>
          </a:r>
        </a:p>
      </dsp:txBody>
      <dsp:txXfrm>
        <a:off x="1124308" y="930955"/>
        <a:ext cx="864512" cy="548240"/>
      </dsp:txXfrm>
    </dsp:sp>
    <dsp:sp modelId="{DC1B546E-466D-4B95-B5C2-9FE0E1784618}">
      <dsp:nvSpPr>
        <dsp:cNvPr id="0" name=""/>
        <dsp:cNvSpPr/>
      </dsp:nvSpPr>
      <dsp:spPr>
        <a:xfrm>
          <a:off x="1617146" y="320868"/>
          <a:ext cx="1040162" cy="1040162"/>
        </a:xfrm>
        <a:prstGeom prst="circularArrow">
          <a:avLst>
            <a:gd name="adj1" fmla="val 2179"/>
            <a:gd name="adj2" fmla="val 262148"/>
            <a:gd name="adj3" fmla="val 19562341"/>
            <a:gd name="adj4" fmla="val 12575511"/>
            <a:gd name="adj5" fmla="val 25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588E7-3989-4F15-A09E-7A8684B7C8AD}">
      <dsp:nvSpPr>
        <dsp:cNvPr id="0" name=""/>
        <dsp:cNvSpPr/>
      </dsp:nvSpPr>
      <dsp:spPr>
        <a:xfrm>
          <a:off x="1306946" y="596249"/>
          <a:ext cx="798779" cy="317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1316250" y="605553"/>
        <a:ext cx="780171" cy="299040"/>
      </dsp:txXfrm>
    </dsp:sp>
    <dsp:sp modelId="{8EFC3EF2-C4E2-4250-BDC9-196BFF2D5B0E}">
      <dsp:nvSpPr>
        <dsp:cNvPr id="0" name=""/>
        <dsp:cNvSpPr/>
      </dsp:nvSpPr>
      <dsp:spPr>
        <a:xfrm>
          <a:off x="2213661" y="755073"/>
          <a:ext cx="898626" cy="741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Identity SME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Redirect </a:t>
          </a:r>
        </a:p>
      </dsp:txBody>
      <dsp:txXfrm>
        <a:off x="2230718" y="772130"/>
        <a:ext cx="864512" cy="548240"/>
      </dsp:txXfrm>
    </dsp:sp>
    <dsp:sp modelId="{FD939577-07C5-4D66-898D-C2213ECC1259}">
      <dsp:nvSpPr>
        <dsp:cNvPr id="0" name=""/>
        <dsp:cNvSpPr/>
      </dsp:nvSpPr>
      <dsp:spPr>
        <a:xfrm>
          <a:off x="2413356" y="1337428"/>
          <a:ext cx="798779" cy="317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Manager or PO</a:t>
          </a:r>
        </a:p>
      </dsp:txBody>
      <dsp:txXfrm>
        <a:off x="2422660" y="1346732"/>
        <a:ext cx="780171" cy="2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4482869"/>
            <a:ext cx="5397623" cy="167028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vert="horz" wrap="square" lIns="0" tIns="121920" rIns="121920" bIns="121920" rtlCol="0">
            <a:noAutofit/>
          </a:bodyPr>
          <a:lstStyle/>
          <a:p>
            <a:pPr marL="452955" lvl="0" indent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180618"/>
            <a:ext cx="5397623" cy="2302169"/>
          </a:xfrm>
          <a:solidFill>
            <a:schemeClr val="accent3">
              <a:alpha val="50000"/>
            </a:schemeClr>
          </a:solidFill>
        </p:spPr>
        <p:txBody>
          <a:bodyPr wrap="square" lIns="228600" tIns="182880" anchor="b">
            <a:spAutoFit/>
          </a:bodyPr>
          <a:lstStyle>
            <a:lvl1pPr marL="452955" indent="0" algn="l">
              <a:defRPr sz="4800" i="1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" y="4491339"/>
            <a:ext cx="5397623" cy="786208"/>
          </a:xfrm>
          <a:noFill/>
        </p:spPr>
        <p:txBody>
          <a:bodyPr wrap="square" lIns="228600" tIns="91440" bIns="91440">
            <a:noAutofit/>
          </a:bodyPr>
          <a:lstStyle>
            <a:lvl1pPr marL="452955" indent="0" algn="l">
              <a:spcBef>
                <a:spcPts val="1600"/>
              </a:spcBef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4482787"/>
            <a:ext cx="45613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93601"/>
            <a:ext cx="5397621" cy="405464"/>
          </a:xfrm>
          <a:noFill/>
        </p:spPr>
        <p:txBody>
          <a:bodyPr vert="horz" wrap="square" lIns="228600" tIns="91440" rIns="91440" bIns="91440" rtlCol="0">
            <a:noAutofit/>
          </a:bodyPr>
          <a:lstStyle>
            <a:lvl1pPr marL="681550" indent="-228594">
              <a:buNone/>
              <a:defRPr lang="en-US" sz="1600" baseline="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452955" lvl="0" indent="0">
              <a:spcBef>
                <a:spcPts val="1600"/>
              </a:spcBef>
            </a:pPr>
            <a:r>
              <a:rPr lang="en-US" dirty="0"/>
              <a:t>Presenter Name, Title Here</a:t>
            </a:r>
          </a:p>
        </p:txBody>
      </p:sp>
      <p:sp>
        <p:nvSpPr>
          <p:cNvPr id="11" name="Text Placeholder 7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724571"/>
            <a:ext cx="5397621" cy="352527"/>
          </a:xfrm>
          <a:noFill/>
        </p:spPr>
        <p:txBody>
          <a:bodyPr vert="horz" wrap="square" lIns="228600" tIns="0" rIns="91440" bIns="91440" rtlCol="0">
            <a:noAutofit/>
          </a:bodyPr>
          <a:lstStyle>
            <a:lvl1pPr marL="681550" indent="-228594">
              <a:buNone/>
              <a:defRPr lang="en-US" sz="1333" baseline="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452955" lvl="0" indent="0">
              <a:spcBef>
                <a:spcPts val="1600"/>
              </a:spcBef>
            </a:pPr>
            <a:r>
              <a:rPr lang="en-US" dirty="0"/>
              <a:t>Date</a:t>
            </a: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781051" y="1035052"/>
            <a:ext cx="2133600" cy="52448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2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99726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05541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75588" y="1907917"/>
            <a:ext cx="10618429" cy="3967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998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75588" y="1907917"/>
            <a:ext cx="10618429" cy="396769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5055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75588" y="1907917"/>
            <a:ext cx="5329565" cy="39676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6154435" y="1907917"/>
            <a:ext cx="5239583" cy="39676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25583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" name="Shape 42"/>
          <p:cNvSpPr/>
          <p:nvPr/>
        </p:nvSpPr>
        <p:spPr>
          <a:xfrm>
            <a:off x="127000" y="124884"/>
            <a:ext cx="5207000" cy="66124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107643" y="440267"/>
            <a:ext cx="5339291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106584" y="1905000"/>
            <a:ext cx="5340349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53798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" name="Shape 42"/>
          <p:cNvSpPr/>
          <p:nvPr/>
        </p:nvSpPr>
        <p:spPr>
          <a:xfrm>
            <a:off x="6858000" y="124884"/>
            <a:ext cx="5207000" cy="6612467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778934" y="440267"/>
            <a:ext cx="5328709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5329767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53312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767539" y="846668"/>
            <a:ext cx="6735231" cy="3906217"/>
          </a:xfrm>
        </p:spPr>
        <p:txBody>
          <a:bodyPr tIns="0" bIns="0" anchor="b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776818" y="5149849"/>
            <a:ext cx="6903741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457189" indent="0">
              <a:buNone/>
              <a:defRPr sz="2133">
                <a:solidFill>
                  <a:schemeClr val="accent1"/>
                </a:solidFill>
              </a:defRPr>
            </a:lvl2pPr>
            <a:lvl3pPr marL="914377" indent="0">
              <a:buNone/>
              <a:defRPr sz="2133">
                <a:solidFill>
                  <a:schemeClr val="accent1"/>
                </a:solidFill>
              </a:defRPr>
            </a:lvl3pPr>
            <a:lvl4pPr marL="1371566" indent="0">
              <a:buNone/>
              <a:defRPr sz="2133">
                <a:solidFill>
                  <a:schemeClr val="accent1"/>
                </a:solidFill>
              </a:defRPr>
            </a:lvl4pPr>
            <a:lvl5pPr marL="1828754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9032" y="124884"/>
            <a:ext cx="11935968" cy="6608064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9387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10" name="Shape 39"/>
          <p:cNvSpPr>
            <a:spLocks noChangeArrowheads="1"/>
          </p:cNvSpPr>
          <p:nvPr/>
        </p:nvSpPr>
        <p:spPr bwMode="auto">
          <a:xfrm>
            <a:off x="127000" y="124884"/>
            <a:ext cx="11938000" cy="6608064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9032" y="124884"/>
            <a:ext cx="11935968" cy="6608064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767539" y="846668"/>
            <a:ext cx="6735231" cy="3906217"/>
          </a:xfrm>
        </p:spPr>
        <p:txBody>
          <a:bodyPr t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776818" y="5149849"/>
            <a:ext cx="6903741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457189" indent="0">
              <a:buNone/>
              <a:defRPr sz="2133">
                <a:solidFill>
                  <a:schemeClr val="accent1"/>
                </a:solidFill>
              </a:defRPr>
            </a:lvl2pPr>
            <a:lvl3pPr marL="914377" indent="0">
              <a:buNone/>
              <a:defRPr sz="2133">
                <a:solidFill>
                  <a:schemeClr val="accent1"/>
                </a:solidFill>
              </a:defRPr>
            </a:lvl3pPr>
            <a:lvl4pPr marL="1371566" indent="0">
              <a:buNone/>
              <a:defRPr sz="2133">
                <a:solidFill>
                  <a:schemeClr val="accent1"/>
                </a:solidFill>
              </a:defRPr>
            </a:lvl4pPr>
            <a:lvl5pPr marL="1828754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7216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126999" y="122767"/>
            <a:ext cx="7260168" cy="661246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marR="0" indent="0" algn="ctr" defTabSz="914377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lvl1pPr>
          </a:lstStyle>
          <a:p>
            <a:pPr marL="0" marR="0" lvl="0" indent="0" algn="ctr" defTabSz="914377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3262" y="440267"/>
            <a:ext cx="3343671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06424" y="1889501"/>
            <a:ext cx="3353619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103262" y="1855635"/>
            <a:ext cx="332250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159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Righ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4800599" y="122767"/>
            <a:ext cx="7260168" cy="661246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771129" y="440267"/>
            <a:ext cx="3343671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74291" y="1889501"/>
            <a:ext cx="3353619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1" y="1855635"/>
            <a:ext cx="332250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658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" y="176"/>
            <a:ext cx="12187765" cy="685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474" y="3895392"/>
            <a:ext cx="6950820" cy="505229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023237" y="5547785"/>
            <a:ext cx="4144433" cy="571500"/>
          </a:xfrm>
        </p:spPr>
        <p:txBody>
          <a:bodyPr>
            <a:noAutofit/>
          </a:bodyPr>
          <a:lstStyle>
            <a:lvl1pPr marL="0" indent="0" algn="ctr">
              <a:spcBef>
                <a:spcPts val="800"/>
              </a:spcBef>
              <a:buFontTx/>
              <a:buNone/>
              <a:defRPr sz="1333" b="0" baseline="0">
                <a:solidFill>
                  <a:schemeClr val="bg2"/>
                </a:solidFill>
              </a:defRPr>
            </a:lvl1pPr>
            <a:lvl2pPr marL="457189" indent="0" algn="ctr">
              <a:buFontTx/>
              <a:buNone/>
              <a:defRPr sz="1333" b="1"/>
            </a:lvl2pPr>
            <a:lvl3pPr marL="914377" indent="0" algn="ctr">
              <a:buFontTx/>
              <a:buNone/>
              <a:defRPr sz="1333" b="1"/>
            </a:lvl3pPr>
            <a:lvl4pPr marL="1371566" indent="0" algn="ctr">
              <a:buFontTx/>
              <a:buNone/>
              <a:defRPr sz="1333" b="1"/>
            </a:lvl4pPr>
            <a:lvl5pPr marL="1828754" indent="0" algn="ctr">
              <a:buFontTx/>
              <a:buNone/>
              <a:defRPr sz="1333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628399" y="2245785"/>
            <a:ext cx="8942916" cy="1627716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400" i="1" cap="all">
                <a:solidFill>
                  <a:schemeClr val="bg2"/>
                </a:solidFill>
                <a:latin typeface="+mj-lt"/>
                <a:cs typeface="Minion Pro"/>
              </a:defRPr>
            </a:lvl1pPr>
            <a:lvl2pPr marL="457189" indent="0">
              <a:buNone/>
              <a:defRPr i="1">
                <a:latin typeface="+mj-lt"/>
                <a:cs typeface="Minion Pro"/>
              </a:defRPr>
            </a:lvl2pPr>
            <a:lvl3pPr marL="914377" indent="0">
              <a:buNone/>
              <a:defRPr i="1">
                <a:latin typeface="+mj-lt"/>
                <a:cs typeface="Minion Pro"/>
              </a:defRPr>
            </a:lvl3pPr>
            <a:lvl4pPr marL="1371566" indent="0">
              <a:buNone/>
              <a:defRPr i="1">
                <a:latin typeface="+mj-lt"/>
                <a:cs typeface="Minion Pro"/>
              </a:defRPr>
            </a:lvl4pPr>
            <a:lvl5pPr marL="1828754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6" name="Group 225"/>
          <p:cNvGrpSpPr>
            <a:grpSpLocks noChangeAspect="1"/>
          </p:cNvGrpSpPr>
          <p:nvPr/>
        </p:nvGrpSpPr>
        <p:grpSpPr>
          <a:xfrm>
            <a:off x="5031776" y="1048843"/>
            <a:ext cx="2133600" cy="525107"/>
            <a:chOff x="555625" y="2852738"/>
            <a:chExt cx="5411788" cy="1331912"/>
          </a:xfrm>
          <a:solidFill>
            <a:schemeClr val="bg1"/>
          </a:solidFill>
        </p:grpSpPr>
        <p:sp>
          <p:nvSpPr>
            <p:cNvPr id="228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9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0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1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2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5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6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7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8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9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0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1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2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3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4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7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8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9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5690808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Righ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4218556" y="910456"/>
            <a:ext cx="7241771" cy="5000825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0520" y="1377949"/>
            <a:ext cx="5786613" cy="4165600"/>
          </a:xfrm>
          <a:solidFill>
            <a:schemeClr val="bg1"/>
          </a:solidFill>
          <a:effectLst>
            <a:outerShdw blurRad="127000" dir="5400000" sx="102000" sy="102000" algn="ctr" rotWithShape="0">
              <a:schemeClr val="tx2"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9726" y="1616860"/>
            <a:ext cx="4970755" cy="103785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261533" y="2844800"/>
            <a:ext cx="49784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61533" y="2743200"/>
            <a:ext cx="271451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4292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58" y="-897467"/>
            <a:ext cx="4511441" cy="6690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6142967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6140851" cy="13652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8370085" y="-259524"/>
            <a:ext cx="4050513" cy="540937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3397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  <p:sp>
          <p:nvSpPr>
            <p:cNvPr id="14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6142967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6140851" cy="1365251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57" y="-896403"/>
            <a:ext cx="4511440" cy="6688137"/>
          </a:xfrm>
          <a:prstGeom prst="rect">
            <a:avLst/>
          </a:prstGeom>
          <a:effectLst>
            <a:outerShdw blurRad="190500" algn="ctr" rotWithShape="0">
              <a:prstClr val="black">
                <a:alpha val="2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8370085" y="-259524"/>
            <a:ext cx="4050513" cy="540937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077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776818" y="5149849"/>
            <a:ext cx="6903741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457189" indent="0">
              <a:buNone/>
              <a:defRPr sz="2133">
                <a:solidFill>
                  <a:schemeClr val="accent1"/>
                </a:solidFill>
              </a:defRPr>
            </a:lvl2pPr>
            <a:lvl3pPr marL="914377" indent="0">
              <a:buNone/>
              <a:defRPr sz="2133">
                <a:solidFill>
                  <a:schemeClr val="accent1"/>
                </a:solidFill>
              </a:defRPr>
            </a:lvl3pPr>
            <a:lvl4pPr marL="1371566" indent="0">
              <a:buNone/>
              <a:defRPr sz="2133">
                <a:solidFill>
                  <a:schemeClr val="accent1"/>
                </a:solidFill>
              </a:defRPr>
            </a:lvl4pPr>
            <a:lvl5pPr marL="1828754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11875" y="827346"/>
            <a:ext cx="604920" cy="787908"/>
          </a:xfrm>
        </p:spPr>
        <p:txBody>
          <a:bodyPr>
            <a:normAutofit/>
          </a:bodyPr>
          <a:lstStyle>
            <a:lvl1pPr marL="457189" indent="-457189">
              <a:buNone/>
              <a:defRPr sz="480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914377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371566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828754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76817" y="904240"/>
            <a:ext cx="6903743" cy="424560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914377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371566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828754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58" y="-897467"/>
            <a:ext cx="4511441" cy="6690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9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8370085" y="-259524"/>
            <a:ext cx="4050513" cy="540937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2811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  <p:sp>
          <p:nvSpPr>
            <p:cNvPr id="14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776818" y="5149849"/>
            <a:ext cx="6903741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2133" b="1">
                <a:solidFill>
                  <a:schemeClr val="accent1"/>
                </a:solidFill>
              </a:defRPr>
            </a:lvl1pPr>
            <a:lvl2pPr marL="457189" indent="0">
              <a:buNone/>
              <a:defRPr sz="2133">
                <a:solidFill>
                  <a:schemeClr val="accent1"/>
                </a:solidFill>
              </a:defRPr>
            </a:lvl2pPr>
            <a:lvl3pPr marL="914377" indent="0">
              <a:buNone/>
              <a:defRPr sz="2133">
                <a:solidFill>
                  <a:schemeClr val="accent1"/>
                </a:solidFill>
              </a:defRPr>
            </a:lvl3pPr>
            <a:lvl4pPr marL="1371566" indent="0">
              <a:buNone/>
              <a:defRPr sz="2133">
                <a:solidFill>
                  <a:schemeClr val="accent1"/>
                </a:solidFill>
              </a:defRPr>
            </a:lvl4pPr>
            <a:lvl5pPr marL="1828754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57" y="-896403"/>
            <a:ext cx="4511440" cy="6688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8370085" y="-259524"/>
            <a:ext cx="4050513" cy="540937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11875" y="827346"/>
            <a:ext cx="604920" cy="787908"/>
          </a:xfrm>
        </p:spPr>
        <p:txBody>
          <a:bodyPr>
            <a:normAutofit/>
          </a:bodyPr>
          <a:lstStyle>
            <a:lvl1pPr marL="457189" indent="-457189">
              <a:buNone/>
              <a:defRPr sz="48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89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914377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371566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828754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76817" y="904240"/>
            <a:ext cx="6903743" cy="424560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89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914377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371566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828754" indent="0">
              <a:buNone/>
              <a:defRPr sz="4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61823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45" name="Shape 484"/>
          <p:cNvSpPr/>
          <p:nvPr/>
        </p:nvSpPr>
        <p:spPr>
          <a:xfrm rot="5400000" flipH="1">
            <a:off x="5228210" y="-101643"/>
            <a:ext cx="1733551" cy="11935968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778934" y="440267"/>
            <a:ext cx="5891329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5892497" cy="25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17" y="1441037"/>
            <a:ext cx="7781395" cy="4127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81051" y="5368320"/>
            <a:ext cx="2133600" cy="52448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2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7004055" y="1722055"/>
            <a:ext cx="5655128" cy="3243644"/>
          </a:xfrm>
          <a:prstGeom prst="rect">
            <a:avLst/>
          </a:prstGeom>
          <a:solidFill>
            <a:schemeClr val="tx2">
              <a:lumMod val="75000"/>
              <a:alpha val="47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25915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Laptop_dark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22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6142967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6140851" cy="1365251"/>
          </a:xfrm>
        </p:spPr>
        <p:txBody>
          <a:bodyPr>
            <a:noAutofit/>
          </a:bodyPr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25" y="1441037"/>
            <a:ext cx="7772979" cy="4127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7004055" y="1722055"/>
            <a:ext cx="5655128" cy="32436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76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5" name="Shape 484"/>
          <p:cNvSpPr/>
          <p:nvPr/>
        </p:nvSpPr>
        <p:spPr>
          <a:xfrm rot="5400000" flipH="1">
            <a:off x="5228210" y="-101643"/>
            <a:ext cx="1733551" cy="11935968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7046383" cy="295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440267"/>
            <a:ext cx="7047012" cy="1365251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20" y="522512"/>
            <a:ext cx="2822635" cy="5781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81051" y="5368320"/>
            <a:ext cx="2133600" cy="52448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3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8672273" y="1187443"/>
            <a:ext cx="2675177" cy="4445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929160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hon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45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  <p:sp>
          <p:nvSpPr>
            <p:cNvPr id="46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776818" y="1905000"/>
            <a:ext cx="7046383" cy="295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440267"/>
            <a:ext cx="7047012" cy="1365251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20" y="522512"/>
            <a:ext cx="2822635" cy="5781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8672273" y="1187443"/>
            <a:ext cx="2675177" cy="4445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53082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775491" y="2268405"/>
            <a:ext cx="2546979" cy="2127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8933" y="440267"/>
            <a:ext cx="8212667" cy="1365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788345" y="4456853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21"/>
          </p:nvPr>
        </p:nvSpPr>
        <p:spPr>
          <a:xfrm>
            <a:off x="788345" y="4768005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3484825" y="2268405"/>
            <a:ext cx="2546979" cy="2127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37" name="Content Placeholder 12"/>
          <p:cNvSpPr>
            <a:spLocks noGrp="1"/>
          </p:cNvSpPr>
          <p:nvPr>
            <p:ph sz="quarter" idx="31"/>
          </p:nvPr>
        </p:nvSpPr>
        <p:spPr>
          <a:xfrm>
            <a:off x="3497680" y="4456853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Content Placeholder 12"/>
          <p:cNvSpPr>
            <a:spLocks noGrp="1"/>
          </p:cNvSpPr>
          <p:nvPr>
            <p:ph sz="quarter" idx="32"/>
          </p:nvPr>
        </p:nvSpPr>
        <p:spPr>
          <a:xfrm>
            <a:off x="3497680" y="4768005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6194158" y="2268405"/>
            <a:ext cx="2546979" cy="2127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1" name="Content Placeholder 12"/>
          <p:cNvSpPr>
            <a:spLocks noGrp="1"/>
          </p:cNvSpPr>
          <p:nvPr>
            <p:ph sz="quarter" idx="34"/>
          </p:nvPr>
        </p:nvSpPr>
        <p:spPr>
          <a:xfrm>
            <a:off x="6207013" y="4456853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5"/>
          </p:nvPr>
        </p:nvSpPr>
        <p:spPr>
          <a:xfrm>
            <a:off x="6207013" y="4768005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8903492" y="2268405"/>
            <a:ext cx="2546979" cy="21274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5" name="Content Placeholder 12"/>
          <p:cNvSpPr>
            <a:spLocks noGrp="1"/>
          </p:cNvSpPr>
          <p:nvPr>
            <p:ph sz="quarter" idx="37"/>
          </p:nvPr>
        </p:nvSpPr>
        <p:spPr>
          <a:xfrm>
            <a:off x="8916347" y="4456853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8"/>
          </p:nvPr>
        </p:nvSpPr>
        <p:spPr>
          <a:xfrm>
            <a:off x="8916347" y="4768005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968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474" y="3895392"/>
            <a:ext cx="6950820" cy="505229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6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023237" y="5547785"/>
            <a:ext cx="4144433" cy="571500"/>
          </a:xfrm>
        </p:spPr>
        <p:txBody>
          <a:bodyPr>
            <a:noAutofit/>
          </a:bodyPr>
          <a:lstStyle>
            <a:lvl1pPr marL="0" indent="0" algn="ctr">
              <a:spcBef>
                <a:spcPts val="800"/>
              </a:spcBef>
              <a:buFontTx/>
              <a:buNone/>
              <a:defRPr sz="1333" b="0" baseline="0">
                <a:solidFill>
                  <a:schemeClr val="tx1"/>
                </a:solidFill>
              </a:defRPr>
            </a:lvl1pPr>
            <a:lvl2pPr marL="457189" indent="0" algn="ctr">
              <a:buFontTx/>
              <a:buNone/>
              <a:defRPr sz="1333" b="0"/>
            </a:lvl2pPr>
            <a:lvl3pPr marL="914377" indent="0" algn="ctr">
              <a:buFontTx/>
              <a:buNone/>
              <a:defRPr sz="1333" b="1"/>
            </a:lvl3pPr>
            <a:lvl4pPr marL="1371566" indent="0" algn="ctr">
              <a:buFontTx/>
              <a:buNone/>
              <a:defRPr sz="1333" b="1"/>
            </a:lvl4pPr>
            <a:lvl5pPr marL="1828754" indent="0" algn="ctr">
              <a:buFontTx/>
              <a:buNone/>
              <a:defRPr sz="1333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628399" y="2245785"/>
            <a:ext cx="8942916" cy="1627716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4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457189" indent="0">
              <a:buNone/>
              <a:defRPr i="1">
                <a:latin typeface="+mj-lt"/>
                <a:cs typeface="Minion Pro"/>
              </a:defRPr>
            </a:lvl2pPr>
            <a:lvl3pPr marL="914377" indent="0">
              <a:buNone/>
              <a:defRPr i="1">
                <a:latin typeface="+mj-lt"/>
                <a:cs typeface="Minion Pro"/>
              </a:defRPr>
            </a:lvl3pPr>
            <a:lvl4pPr marL="1371566" indent="0">
              <a:buNone/>
              <a:defRPr i="1">
                <a:latin typeface="+mj-lt"/>
                <a:cs typeface="Minion Pro"/>
              </a:defRPr>
            </a:lvl4pPr>
            <a:lvl5pPr marL="1828754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5031776" y="1048843"/>
            <a:ext cx="2133600" cy="525107"/>
            <a:chOff x="555625" y="2852738"/>
            <a:chExt cx="5411788" cy="1331912"/>
          </a:xfrm>
          <a:solidFill>
            <a:schemeClr val="tx1"/>
          </a:solidFill>
        </p:grpSpPr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540700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782589" y="2062795"/>
            <a:ext cx="2546979" cy="32276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440267"/>
            <a:ext cx="8297333" cy="1365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778511" y="5339805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1"/>
          </p:nvPr>
        </p:nvSpPr>
        <p:spPr>
          <a:xfrm>
            <a:off x="778511" y="5650957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3491925" y="2062796"/>
            <a:ext cx="2546979" cy="32276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24" name="Content Placeholder 12"/>
          <p:cNvSpPr>
            <a:spLocks noGrp="1"/>
          </p:cNvSpPr>
          <p:nvPr>
            <p:ph sz="quarter" idx="31"/>
          </p:nvPr>
        </p:nvSpPr>
        <p:spPr>
          <a:xfrm>
            <a:off x="3487847" y="5339807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sz="quarter" idx="32"/>
          </p:nvPr>
        </p:nvSpPr>
        <p:spPr>
          <a:xfrm>
            <a:off x="3487847" y="5650958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6187712" y="2062796"/>
            <a:ext cx="2546979" cy="32276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4"/>
          </p:nvPr>
        </p:nvSpPr>
        <p:spPr>
          <a:xfrm>
            <a:off x="6183633" y="5339807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Content Placeholder 12"/>
          <p:cNvSpPr>
            <a:spLocks noGrp="1"/>
          </p:cNvSpPr>
          <p:nvPr>
            <p:ph sz="quarter" idx="35"/>
          </p:nvPr>
        </p:nvSpPr>
        <p:spPr>
          <a:xfrm>
            <a:off x="6183633" y="5650958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8897045" y="2062796"/>
            <a:ext cx="2546979" cy="32276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7"/>
          </p:nvPr>
        </p:nvSpPr>
        <p:spPr>
          <a:xfrm>
            <a:off x="8892967" y="5339807"/>
            <a:ext cx="2520104" cy="298027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Content Placeholder 12"/>
          <p:cNvSpPr>
            <a:spLocks noGrp="1"/>
          </p:cNvSpPr>
          <p:nvPr>
            <p:ph sz="quarter" idx="38"/>
          </p:nvPr>
        </p:nvSpPr>
        <p:spPr>
          <a:xfrm>
            <a:off x="8892967" y="5650958"/>
            <a:ext cx="2520104" cy="542289"/>
          </a:xfrm>
        </p:spPr>
        <p:txBody>
          <a:bodyPr>
            <a:normAutofit/>
          </a:bodyPr>
          <a:lstStyle>
            <a:lvl1pPr marL="0" indent="0">
              <a:buNone/>
              <a:defRPr sz="1333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0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1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3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5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1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565997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479084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6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869118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637261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6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  <p:sp>
          <p:nvSpPr>
            <p:cNvPr id="7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81261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(Bringing the World Toge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9" y="1"/>
            <a:ext cx="12225868" cy="686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582084"/>
            <a:ext cx="6195484" cy="556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34" y="0"/>
            <a:ext cx="67839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1" y="1103385"/>
            <a:ext cx="5433484" cy="1219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7466" i="1">
                <a:solidFill>
                  <a:schemeClr val="bg2"/>
                </a:solidFill>
                <a:latin typeface="+mj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72084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(Thank You / Ques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5" name="Shape 21"/>
          <p:cNvSpPr/>
          <p:nvPr/>
        </p:nvSpPr>
        <p:spPr>
          <a:xfrm>
            <a:off x="8094133" y="124884"/>
            <a:ext cx="3970867" cy="660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9" y="16"/>
                </a:moveTo>
                <a:lnTo>
                  <a:pt x="21600" y="0"/>
                </a:lnTo>
                <a:lnTo>
                  <a:pt x="21545" y="21600"/>
                </a:lnTo>
                <a:cubicBezTo>
                  <a:pt x="18884" y="21600"/>
                  <a:pt x="16223" y="21600"/>
                  <a:pt x="13562" y="21600"/>
                </a:cubicBezTo>
                <a:cubicBezTo>
                  <a:pt x="9042" y="21600"/>
                  <a:pt x="4521" y="21600"/>
                  <a:pt x="0" y="21600"/>
                </a:cubicBezTo>
                <a:lnTo>
                  <a:pt x="10009" y="16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/>
          <a:lstStyle/>
          <a:p>
            <a:pPr defTabSz="228594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 sz="3733" dirty="0">
              <a:solidFill>
                <a:srgbClr val="535353"/>
              </a:solidFill>
              <a:uFill>
                <a:solidFill>
                  <a:srgbClr val="011480"/>
                </a:solidFill>
              </a:uFill>
              <a:latin typeface="+mj-lt"/>
              <a:ea typeface="+mj-ea"/>
              <a:cs typeface="+mj-cs"/>
              <a:sym typeface="Montserrat-Regular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767539" y="924986"/>
            <a:ext cx="7880556" cy="2677101"/>
          </a:xfrm>
        </p:spPr>
        <p:txBody>
          <a:bodyPr rIns="0">
            <a:normAutofit/>
          </a:bodyPr>
          <a:lstStyle>
            <a:lvl1pPr algn="l">
              <a:defRPr sz="10400" baseline="0"/>
            </a:lvl1pPr>
          </a:lstStyle>
          <a:p>
            <a:r>
              <a:rPr lang="en-US" dirty="0"/>
              <a:t>Edit Closing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81051" y="5962468"/>
            <a:ext cx="2133600" cy="52448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76755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50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474" y="3895392"/>
            <a:ext cx="6950820" cy="505229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023237" y="5547785"/>
            <a:ext cx="4144433" cy="571500"/>
          </a:xfrm>
        </p:spPr>
        <p:txBody>
          <a:bodyPr>
            <a:noAutofit/>
          </a:bodyPr>
          <a:lstStyle>
            <a:lvl1pPr marL="0" indent="0" algn="ctr">
              <a:spcBef>
                <a:spcPts val="800"/>
              </a:spcBef>
              <a:buFontTx/>
              <a:buNone/>
              <a:defRPr sz="1333" b="0" baseline="0">
                <a:solidFill>
                  <a:schemeClr val="bg2"/>
                </a:solidFill>
              </a:defRPr>
            </a:lvl1pPr>
            <a:lvl2pPr marL="457189" indent="0" algn="ctr">
              <a:buFontTx/>
              <a:buNone/>
              <a:defRPr sz="1333" b="0"/>
            </a:lvl2pPr>
            <a:lvl3pPr marL="914377" indent="0" algn="ctr">
              <a:buFontTx/>
              <a:buNone/>
              <a:defRPr sz="1333" b="1"/>
            </a:lvl3pPr>
            <a:lvl4pPr marL="1371566" indent="0" algn="ctr">
              <a:buFontTx/>
              <a:buNone/>
              <a:defRPr sz="1333" b="1"/>
            </a:lvl4pPr>
            <a:lvl5pPr marL="1828754" indent="0" algn="ctr">
              <a:buFontTx/>
              <a:buNone/>
              <a:defRPr sz="1333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628399" y="2245785"/>
            <a:ext cx="8942916" cy="1627716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4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457189" indent="0">
              <a:buNone/>
              <a:defRPr i="1">
                <a:latin typeface="+mj-lt"/>
                <a:cs typeface="Minion Pro"/>
              </a:defRPr>
            </a:lvl2pPr>
            <a:lvl3pPr marL="914377" indent="0">
              <a:buNone/>
              <a:defRPr i="1">
                <a:latin typeface="+mj-lt"/>
                <a:cs typeface="Minion Pro"/>
              </a:defRPr>
            </a:lvl3pPr>
            <a:lvl4pPr marL="1371566" indent="0">
              <a:buNone/>
              <a:defRPr i="1">
                <a:latin typeface="+mj-lt"/>
                <a:cs typeface="Minion Pro"/>
              </a:defRPr>
            </a:lvl4pPr>
            <a:lvl5pPr marL="1828754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5031776" y="1048843"/>
            <a:ext cx="2133600" cy="525107"/>
            <a:chOff x="555625" y="2852738"/>
            <a:chExt cx="5411788" cy="1331912"/>
          </a:xfrm>
          <a:solidFill>
            <a:schemeClr val="bg2"/>
          </a:solidFill>
        </p:grpSpPr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42357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2367" y="1746251"/>
            <a:ext cx="0" cy="270933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7733" y="1727200"/>
            <a:ext cx="3081867" cy="2728384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FontTx/>
              <a:buNone/>
              <a:defRPr sz="1867">
                <a:solidFill>
                  <a:schemeClr val="tx2"/>
                </a:solidFill>
              </a:defRPr>
            </a:lvl1pPr>
            <a:lvl2pPr marL="457189" indent="0">
              <a:lnSpc>
                <a:spcPct val="100000"/>
              </a:lnSpc>
              <a:spcBef>
                <a:spcPts val="1600"/>
              </a:spcBef>
              <a:buFontTx/>
              <a:buNone/>
              <a:defRPr sz="1600">
                <a:solidFill>
                  <a:schemeClr val="tx2"/>
                </a:solidFill>
              </a:defRPr>
            </a:lvl2pPr>
            <a:lvl3pPr marL="914377" indent="0">
              <a:lnSpc>
                <a:spcPct val="100000"/>
              </a:lnSpc>
              <a:spcBef>
                <a:spcPts val="1600"/>
              </a:spcBef>
              <a:buFontTx/>
              <a:buNone/>
              <a:defRPr sz="1467">
                <a:solidFill>
                  <a:schemeClr val="tx2"/>
                </a:solidFill>
              </a:defRPr>
            </a:lvl3pPr>
            <a:lvl4pPr marL="1371566" indent="0">
              <a:lnSpc>
                <a:spcPct val="100000"/>
              </a:lnSpc>
              <a:spcBef>
                <a:spcPts val="1600"/>
              </a:spcBef>
              <a:buFontTx/>
              <a:buNone/>
              <a:defRPr sz="1200">
                <a:solidFill>
                  <a:schemeClr val="tx2"/>
                </a:solidFill>
              </a:defRPr>
            </a:lvl4pPr>
            <a:lvl5pPr marL="1828754" indent="0">
              <a:lnSpc>
                <a:spcPct val="100000"/>
              </a:lnSpc>
              <a:spcBef>
                <a:spcPts val="1600"/>
              </a:spcBef>
              <a:buFontTx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525770" y="1586390"/>
            <a:ext cx="5171364" cy="1229892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8000">
                <a:solidFill>
                  <a:schemeClr val="accent1"/>
                </a:solidFill>
                <a:latin typeface="Times"/>
                <a:cs typeface="Time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528108" y="2789768"/>
            <a:ext cx="5025093" cy="643467"/>
          </a:xfrm>
        </p:spPr>
        <p:txBody>
          <a:bodyPr/>
          <a:lstStyle>
            <a:lvl1pPr marL="0" indent="0">
              <a:buFontTx/>
              <a:buNone/>
              <a:defRPr sz="1333">
                <a:solidFill>
                  <a:schemeClr val="tx2"/>
                </a:solidFill>
              </a:defRPr>
            </a:lvl1pPr>
            <a:lvl2pPr marL="457189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914377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371566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828754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521884" y="3924286"/>
            <a:ext cx="2133600" cy="52448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4327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12192000" cy="6869352"/>
            <a:chOff x="1" y="0"/>
            <a:chExt cx="9144000" cy="5152014"/>
          </a:xfrm>
        </p:grpSpPr>
        <p:sp>
          <p:nvSpPr>
            <p:cNvPr id="41" name="Shape 39"/>
            <p:cNvSpPr>
              <a:spLocks noChangeArrowheads="1"/>
            </p:cNvSpPr>
            <p:nvPr userDrawn="1"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  <p:sp>
          <p:nvSpPr>
            <p:cNvPr id="37" name="Shape 39"/>
            <p:cNvSpPr>
              <a:spLocks noChangeArrowheads="1"/>
            </p:cNvSpPr>
            <p:nvPr userDrawn="1"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2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7733" y="1727200"/>
            <a:ext cx="3081867" cy="2728384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FontTx/>
              <a:buNone/>
              <a:defRPr sz="1867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189" indent="0">
              <a:lnSpc>
                <a:spcPct val="100000"/>
              </a:lnSpc>
              <a:spcBef>
                <a:spcPts val="1600"/>
              </a:spcBef>
              <a:buFontTx/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914377" indent="0">
              <a:lnSpc>
                <a:spcPct val="100000"/>
              </a:lnSpc>
              <a:spcBef>
                <a:spcPts val="1600"/>
              </a:spcBef>
              <a:buFontTx/>
              <a:buNone/>
              <a:defRPr sz="1467"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371566" indent="0">
              <a:lnSpc>
                <a:spcPct val="100000"/>
              </a:lnSpc>
              <a:spcBef>
                <a:spcPts val="1600"/>
              </a:spcBef>
              <a:buFontTx/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828754" indent="0">
              <a:lnSpc>
                <a:spcPct val="100000"/>
              </a:lnSpc>
              <a:spcBef>
                <a:spcPts val="1600"/>
              </a:spcBef>
              <a:buFontTx/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525770" y="1586390"/>
            <a:ext cx="5171364" cy="1229892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8000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521884" y="3924286"/>
            <a:ext cx="2133600" cy="52448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7082367" y="1746251"/>
            <a:ext cx="0" cy="270933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528108" y="2789768"/>
            <a:ext cx="5025093" cy="643467"/>
          </a:xfrm>
        </p:spPr>
        <p:txBody>
          <a:bodyPr/>
          <a:lstStyle>
            <a:lvl1pPr marL="0" indent="0">
              <a:buFontTx/>
              <a:buNone/>
              <a:defRPr sz="1333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914377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371566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828754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1356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57767" y="4627033"/>
            <a:ext cx="1058968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7115" y="1983488"/>
            <a:ext cx="10580335" cy="2642489"/>
          </a:xfrm>
        </p:spPr>
        <p:txBody>
          <a:bodyPr anchor="b" anchorCtr="0">
            <a:normAutofit/>
          </a:bodyPr>
          <a:lstStyle>
            <a:lvl1pPr>
              <a:defRPr sz="61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7115" y="4652964"/>
            <a:ext cx="10580335" cy="1500187"/>
          </a:xfrm>
        </p:spPr>
        <p:txBody>
          <a:bodyPr tIns="9144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teaxt</a:t>
            </a:r>
            <a:r>
              <a:rPr lang="en-US" dirty="0"/>
              <a:t>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781051" y="1035052"/>
            <a:ext cx="2133600" cy="52448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71418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12192000" cy="68693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57767" y="4627033"/>
            <a:ext cx="1058968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7115" y="1983488"/>
            <a:ext cx="10580335" cy="2642489"/>
          </a:xfrm>
        </p:spPr>
        <p:txBody>
          <a:bodyPr anchor="b" anchorCtr="0">
            <a:normAutofit/>
          </a:bodyPr>
          <a:lstStyle>
            <a:lvl1pPr>
              <a:defRPr sz="61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67115" y="4652964"/>
            <a:ext cx="10580335" cy="1500187"/>
          </a:xfrm>
        </p:spPr>
        <p:txBody>
          <a:bodyPr tIns="9144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781051" y="1035052"/>
            <a:ext cx="2133600" cy="52448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68066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268884" y="380672"/>
            <a:ext cx="2133600" cy="525261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21350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9"/>
          <p:cNvSpPr>
            <a:spLocks noChangeArrowheads="1"/>
          </p:cNvSpPr>
          <p:nvPr/>
        </p:nvSpPr>
        <p:spPr bwMode="auto">
          <a:xfrm>
            <a:off x="127000" y="124885"/>
            <a:ext cx="11938000" cy="66082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tIns="22860" rIns="22860" bIns="22860" anchor="ctr"/>
          <a:lstStyle/>
          <a:p>
            <a:endParaRPr lang="en-US" sz="2400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8933" y="440267"/>
            <a:ext cx="10668000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6818" y="1905000"/>
            <a:ext cx="10670116" cy="40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661652" y="6280151"/>
            <a:ext cx="781049" cy="28151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33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fld id="{4C3BB178-9F91-45D5-9CCA-EE05139B1F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3168" y="6318251"/>
            <a:ext cx="1102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</p:spTree>
    <p:extLst>
      <p:ext uri="{BB962C8B-B14F-4D97-AF65-F5344CB8AC3E}">
        <p14:creationId xmlns:p14="http://schemas.microsoft.com/office/powerpoint/2010/main" val="344529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</p:sldLayoutIdLst>
  <p:transition spd="med">
    <p:fade/>
  </p:transition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 baseline="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97898D"/>
          </a:solidFill>
          <a:latin typeface="Times New Roman" charset="0"/>
          <a:ea typeface="ＭＳ Ｐゴシック" charset="0"/>
        </a:defRPr>
      </a:lvl9pPr>
    </p:titleStyle>
    <p:bodyStyle>
      <a:lvl1pPr marL="228594" indent="-228594" algn="l" defTabSz="914377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2"/>
        <a:buChar char="§"/>
        <a:defRPr sz="2133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57189" indent="-228594" algn="l" defTabSz="914377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charset="2"/>
        <a:buChar char="§"/>
        <a:defRPr sz="1867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685783" indent="-228594" algn="l" defTabSz="914377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14377" indent="-228594" algn="l" defTabSz="914377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charset="2"/>
        <a:buChar char="§"/>
        <a:defRPr sz="1333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219170" indent="-304792" algn="l" defTabSz="914377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charset="2"/>
        <a:buChar char="§"/>
        <a:defRPr sz="1333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5400">
          <p15:clr>
            <a:srgbClr val="F26B43"/>
          </p15:clr>
        </p15:guide>
        <p15:guide id="3" pos="36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orient="horz" pos="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26487" y="6026087"/>
            <a:ext cx="4144433" cy="5715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1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189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685783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914377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219170" indent="-304792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i="1" dirty="0">
                <a:latin typeface="+mj-lt"/>
              </a:rPr>
              <a:t>Murali, Surya, Malli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64" y="4878595"/>
            <a:ext cx="1329235" cy="1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141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1" y="210821"/>
            <a:ext cx="774699" cy="1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163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Content Placeholder 308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52" y="1805518"/>
            <a:ext cx="6743865" cy="3793424"/>
          </a:xfrm>
        </p:spPr>
      </p:pic>
      <p:sp>
        <p:nvSpPr>
          <p:cNvPr id="52" name="Content Placeholder 1"/>
          <p:cNvSpPr txBox="1">
            <a:spLocks/>
          </p:cNvSpPr>
          <p:nvPr/>
        </p:nvSpPr>
        <p:spPr>
          <a:xfrm>
            <a:off x="673581" y="2052207"/>
            <a:ext cx="3831996" cy="4631069"/>
          </a:xfrm>
        </p:spPr>
        <p:txBody>
          <a:bodyPr/>
          <a:lstStyle>
            <a:lvl1pPr marL="228594" indent="-228594" algn="l" defTabSz="914377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1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189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685783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914377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219170" indent="-304792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i="1" dirty="0">
                <a:latin typeface="+mj-lt"/>
              </a:rPr>
              <a:t>Human Process</a:t>
            </a:r>
          </a:p>
          <a:p>
            <a:pPr lvl="1"/>
            <a:r>
              <a:rPr lang="en-IN" sz="3334" i="1" dirty="0">
                <a:latin typeface="+mj-lt"/>
              </a:rPr>
              <a:t>Learn, Apply and Solve</a:t>
            </a:r>
          </a:p>
          <a:p>
            <a:r>
              <a:rPr lang="en-IN" sz="3466" i="1" dirty="0">
                <a:latin typeface="+mj-lt"/>
              </a:rPr>
              <a:t>Thought</a:t>
            </a:r>
          </a:p>
          <a:p>
            <a:pPr lvl="1"/>
            <a:r>
              <a:rPr lang="en-IN" sz="3200" i="1" dirty="0">
                <a:latin typeface="+mj-lt"/>
              </a:rPr>
              <a:t>Why can’t we use robots?</a:t>
            </a:r>
          </a:p>
          <a:p>
            <a:pPr lvl="1"/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1365251"/>
          </a:xfrm>
        </p:spPr>
        <p:txBody>
          <a:bodyPr/>
          <a:lstStyle/>
          <a:p>
            <a:r>
              <a:rPr lang="en-IN" dirty="0"/>
              <a:t>Through 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56" y="266239"/>
            <a:ext cx="774699" cy="1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00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440267"/>
            <a:ext cx="8168513" cy="1365251"/>
          </a:xfrm>
        </p:spPr>
        <p:txBody>
          <a:bodyPr/>
          <a:lstStyle/>
          <a:p>
            <a:r>
              <a:rPr lang="en-IN" dirty="0"/>
              <a:t>Development and learnings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Material</a:t>
            </a:r>
          </a:p>
          <a:p>
            <a:r>
              <a:rPr lang="en-IN" dirty="0"/>
              <a:t>Django and Django Admin Page</a:t>
            </a:r>
          </a:p>
          <a:p>
            <a:r>
              <a:rPr lang="en-IN" dirty="0"/>
              <a:t>Natural Language processing with Python</a:t>
            </a:r>
          </a:p>
          <a:p>
            <a:r>
              <a:rPr lang="en-IN" dirty="0"/>
              <a:t>AI Algorithms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540" r="3540"/>
          <a:stretch>
            <a:fillRect/>
          </a:stretch>
        </p:blipFill>
        <p:spPr>
          <a:xfrm>
            <a:off x="7004055" y="1722055"/>
            <a:ext cx="5655128" cy="324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93" y="134053"/>
            <a:ext cx="774699" cy="1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38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440267"/>
            <a:ext cx="8328781" cy="893583"/>
          </a:xfrm>
        </p:spPr>
        <p:txBody>
          <a:bodyPr/>
          <a:lstStyle/>
          <a:p>
            <a:r>
              <a:rPr lang="en-IN" dirty="0"/>
              <a:t>What we can improve</a:t>
            </a:r>
          </a:p>
        </p:txBody>
      </p:sp>
      <p:pic>
        <p:nvPicPr>
          <p:cNvPr id="7" name="Picture 2" descr="Image result for mosaic adtran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7645" y="1367083"/>
            <a:ext cx="3212978" cy="24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955" y="1367083"/>
            <a:ext cx="4280167" cy="24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4"/>
          <p:cNvSpPr txBox="1">
            <a:spLocks/>
          </p:cNvSpPr>
          <p:nvPr/>
        </p:nvSpPr>
        <p:spPr bwMode="auto">
          <a:xfrm>
            <a:off x="725861" y="1293234"/>
            <a:ext cx="2878666" cy="435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594" indent="-228594" algn="l" defTabSz="914377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1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189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685783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914377" indent="-228594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219170" indent="-304792" algn="l" defTabSz="914377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333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+mj-lt"/>
              </a:rPr>
              <a:t>Suggestions</a:t>
            </a:r>
          </a:p>
          <a:p>
            <a:pPr lvl="1"/>
            <a:r>
              <a:rPr lang="en-IN" sz="2000" dirty="0">
                <a:latin typeface="+mj-lt"/>
              </a:rPr>
              <a:t>Input suggestions to user</a:t>
            </a:r>
          </a:p>
          <a:p>
            <a:r>
              <a:rPr lang="en-IN" sz="2000" dirty="0">
                <a:latin typeface="+mj-lt"/>
              </a:rPr>
              <a:t>Personas</a:t>
            </a:r>
          </a:p>
          <a:p>
            <a:pPr lvl="1"/>
            <a:r>
              <a:rPr lang="en-IN" sz="2000" dirty="0">
                <a:latin typeface="+mj-lt"/>
              </a:rPr>
              <a:t>Analyses user response and creating persons</a:t>
            </a:r>
          </a:p>
          <a:p>
            <a:r>
              <a:rPr lang="en-IN" sz="2000" dirty="0">
                <a:latin typeface="+mj-lt"/>
              </a:rPr>
              <a:t>UI changes</a:t>
            </a:r>
          </a:p>
          <a:p>
            <a:r>
              <a:rPr lang="en-IN" sz="2000" dirty="0">
                <a:latin typeface="+mj-lt"/>
              </a:rPr>
              <a:t>Customer Report issue</a:t>
            </a:r>
          </a:p>
          <a:p>
            <a:pPr lvl="1"/>
            <a:endParaRPr lang="en-IN" sz="1600" dirty="0">
              <a:latin typeface="+mj-lt"/>
            </a:endParaRPr>
          </a:p>
        </p:txBody>
      </p:sp>
      <p:graphicFrame>
        <p:nvGraphicFramePr>
          <p:cNvPr id="1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576069"/>
              </p:ext>
            </p:extLst>
          </p:nvPr>
        </p:nvGraphicFramePr>
        <p:xfrm>
          <a:off x="7969428" y="4202546"/>
          <a:ext cx="2949486" cy="203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/>
          <p:cNvGrpSpPr/>
          <p:nvPr/>
        </p:nvGrpSpPr>
        <p:grpSpPr>
          <a:xfrm flipH="1">
            <a:off x="9251063" y="4687335"/>
            <a:ext cx="309607" cy="240349"/>
            <a:chOff x="2358217" y="395534"/>
            <a:chExt cx="462575" cy="541126"/>
          </a:xfrm>
        </p:grpSpPr>
        <p:sp>
          <p:nvSpPr>
            <p:cNvPr id="18" name="Arrow: Right 17"/>
            <p:cNvSpPr/>
            <p:nvPr/>
          </p:nvSpPr>
          <p:spPr>
            <a:xfrm>
              <a:off x="2358217" y="395534"/>
              <a:ext cx="462575" cy="541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/>
            <p:cNvSpPr txBox="1"/>
            <p:nvPr/>
          </p:nvSpPr>
          <p:spPr>
            <a:xfrm>
              <a:off x="2358217" y="503759"/>
              <a:ext cx="323803" cy="324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</p:grpSp>
      <p:graphicFrame>
        <p:nvGraphicFramePr>
          <p:cNvPr id="2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299014"/>
              </p:ext>
            </p:extLst>
          </p:nvPr>
        </p:nvGraphicFramePr>
        <p:xfrm>
          <a:off x="3757646" y="3983915"/>
          <a:ext cx="3212977" cy="225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7302" y="160406"/>
            <a:ext cx="746989" cy="11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88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21" y="1908175"/>
            <a:ext cx="7052734" cy="39671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138" y="201584"/>
            <a:ext cx="774699" cy="1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2963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0" y="1908175"/>
            <a:ext cx="6942535" cy="3967163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92" y="210820"/>
            <a:ext cx="774699" cy="1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_Template_Global_16x9">
  <a:themeElements>
    <a:clrScheme name="Custom 4">
      <a:dk1>
        <a:srgbClr val="262626"/>
      </a:dk1>
      <a:lt1>
        <a:sysClr val="window" lastClr="FFFFFF"/>
      </a:lt1>
      <a:dk2>
        <a:srgbClr val="767171"/>
      </a:dk2>
      <a:lt2>
        <a:srgbClr val="E7E6E6"/>
      </a:lt2>
      <a:accent1>
        <a:srgbClr val="2BAA96"/>
      </a:accent1>
      <a:accent2>
        <a:srgbClr val="E2136C"/>
      </a:accent2>
      <a:accent3>
        <a:srgbClr val="94268B"/>
      </a:accent3>
      <a:accent4>
        <a:srgbClr val="00AEEF"/>
      </a:accent4>
      <a:accent5>
        <a:srgbClr val="F15922"/>
      </a:accent5>
      <a:accent6>
        <a:srgbClr val="144997"/>
      </a:accent6>
      <a:hlink>
        <a:srgbClr val="00AEEF"/>
      </a:hlink>
      <a:folHlink>
        <a:srgbClr val="F15922"/>
      </a:folHlink>
    </a:clrScheme>
    <a:fontScheme name="Custom 2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shade val="50000"/>
            </a:schemeClr>
          </a:solidFill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45720" rIns="91440" bIns="45720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_Template_Global_16x9_20160331" id="{2E49DDA3-7E71-4302-911E-206B47626827}" vid="{CB728117-44EF-406D-A973-52DB6EE9F4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Corporate_Template_Global_16x9</Template>
  <TotalTime>171</TotalTime>
  <Words>112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Minion Pro</vt:lpstr>
      <vt:lpstr>Montserrat-Regular</vt:lpstr>
      <vt:lpstr>Times</vt:lpstr>
      <vt:lpstr>Times New Roman</vt:lpstr>
      <vt:lpstr>Wingdings</vt:lpstr>
      <vt:lpstr>Corporate_Template_Global_16x9</vt:lpstr>
      <vt:lpstr>PowerPoint Presentation</vt:lpstr>
      <vt:lpstr>In brief</vt:lpstr>
      <vt:lpstr>Through Processing</vt:lpstr>
      <vt:lpstr>Development and learnings</vt:lpstr>
      <vt:lpstr>What we can improve</vt:lpstr>
      <vt:lpstr>Showcase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MCP-bot</dc:title>
  <dc:creator>MALLI (VENKATAMALLIKARJUNARAO) KOSURI</dc:creator>
  <cp:lastModifiedBy>MALLI (VENKATAMALLIKARJUNARAO) KOSURI</cp:lastModifiedBy>
  <cp:revision>55</cp:revision>
  <dcterms:created xsi:type="dcterms:W3CDTF">2017-05-10T15:41:51Z</dcterms:created>
  <dcterms:modified xsi:type="dcterms:W3CDTF">2017-05-11T18:29:44Z</dcterms:modified>
</cp:coreProperties>
</file>