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8"/>
  </p:notesMasterIdLst>
  <p:sldIdLst>
    <p:sldId id="257" r:id="rId2"/>
    <p:sldId id="261" r:id="rId3"/>
    <p:sldId id="259" r:id="rId4"/>
    <p:sldId id="260" r:id="rId5"/>
    <p:sldId id="262" r:id="rId6"/>
    <p:sldId id="263" r:id="rId7"/>
  </p:sldIdLst>
  <p:sldSz cx="9144000" cy="5143500" type="screen16x9"/>
  <p:notesSz cx="7010400" cy="9296400"/>
  <p:defaultTextStyle>
    <a:defPPr>
      <a:defRPr lang="en-US"/>
    </a:defPPr>
    <a:lvl1pPr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342900" indent="1143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685800" indent="2286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028700" indent="3429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371600" indent="4572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75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Price Charts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 API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Dialogflow</c:v>
                </c:pt>
                <c:pt idx="1">
                  <c:v>LUIS</c:v>
                </c:pt>
                <c:pt idx="2">
                  <c:v>Watson</c:v>
                </c:pt>
                <c:pt idx="3">
                  <c:v>LEX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2E-3</c:v>
                </c:pt>
                <c:pt idx="1">
                  <c:v>1.5E-3</c:v>
                </c:pt>
                <c:pt idx="3">
                  <c:v>4.0000000000000001E-3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8C-4548-A345-19F6FD92F4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Monthly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Dialogflow</c:v>
                </c:pt>
                <c:pt idx="1">
                  <c:v>LUIS</c:v>
                </c:pt>
                <c:pt idx="2">
                  <c:v>Watson</c:v>
                </c:pt>
                <c:pt idx="3">
                  <c:v>LEX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5356.8</c:v>
                </c:pt>
                <c:pt idx="1">
                  <c:v>4017.6</c:v>
                </c:pt>
                <c:pt idx="2">
                  <c:v>350</c:v>
                </c:pt>
                <c:pt idx="3">
                  <c:v>10713.6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8C-4548-A345-19F6FD92F4A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Yearly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Dialogflow</c:v>
                </c:pt>
                <c:pt idx="1">
                  <c:v>LUIS</c:v>
                </c:pt>
                <c:pt idx="2">
                  <c:v>Watson</c:v>
                </c:pt>
                <c:pt idx="3">
                  <c:v>LEX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64281.600000000006</c:v>
                </c:pt>
                <c:pt idx="1">
                  <c:v>48211.199999999997</c:v>
                </c:pt>
                <c:pt idx="2">
                  <c:v>4200</c:v>
                </c:pt>
                <c:pt idx="3">
                  <c:v>128563.20000000001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8C-4548-A345-19F6FD92F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8472760"/>
        <c:axId val="358472432"/>
      </c:barChart>
      <c:catAx>
        <c:axId val="358472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472432"/>
        <c:crosses val="autoZero"/>
        <c:auto val="1"/>
        <c:lblAlgn val="ctr"/>
        <c:lblOffset val="100"/>
        <c:noMultiLvlLbl val="0"/>
      </c:catAx>
      <c:valAx>
        <c:axId val="35847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Price In $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47276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1035B7-FD5D-4F4A-8160-858AACC4E359}" type="doc">
      <dgm:prSet loTypeId="urn:microsoft.com/office/officeart/2011/layout/Circle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98D9855-2CD0-4337-B1FE-E1E2873F5905}">
      <dgm:prSet phldrT="[Text]"/>
      <dgm:spPr/>
      <dgm:t>
        <a:bodyPr/>
        <a:lstStyle/>
        <a:p>
          <a:r>
            <a:rPr lang="en-IN" dirty="0"/>
            <a:t>Google- 2016</a:t>
          </a:r>
        </a:p>
      </dgm:t>
    </dgm:pt>
    <dgm:pt modelId="{88D9FFF2-6808-4DB6-A353-D540F160304C}" type="parTrans" cxnId="{93C6FEB4-00F6-4A99-884D-98B11AA74150}">
      <dgm:prSet/>
      <dgm:spPr/>
      <dgm:t>
        <a:bodyPr/>
        <a:lstStyle/>
        <a:p>
          <a:endParaRPr lang="en-IN"/>
        </a:p>
      </dgm:t>
    </dgm:pt>
    <dgm:pt modelId="{0C648F7C-A0E4-42EF-81C3-39A93999B00C}" type="sibTrans" cxnId="{93C6FEB4-00F6-4A99-884D-98B11AA74150}">
      <dgm:prSet/>
      <dgm:spPr/>
      <dgm:t>
        <a:bodyPr/>
        <a:lstStyle/>
        <a:p>
          <a:endParaRPr lang="en-IN"/>
        </a:p>
      </dgm:t>
    </dgm:pt>
    <dgm:pt modelId="{29B8C40C-8C01-43E5-89AB-ADE4A7970627}">
      <dgm:prSet phldrT="[Text]"/>
      <dgm:spPr/>
      <dgm:t>
        <a:bodyPr/>
        <a:lstStyle/>
        <a:p>
          <a:r>
            <a:rPr lang="en-IN" dirty="0"/>
            <a:t>Microsoft LUIS </a:t>
          </a:r>
        </a:p>
        <a:p>
          <a:r>
            <a:rPr lang="en-IN" dirty="0"/>
            <a:t>– 2015</a:t>
          </a:r>
        </a:p>
      </dgm:t>
    </dgm:pt>
    <dgm:pt modelId="{89CB6AD9-6C1E-4873-953E-27C882EC49F4}" type="parTrans" cxnId="{436F742D-3516-46F0-B9F5-E590378E3C48}">
      <dgm:prSet/>
      <dgm:spPr/>
      <dgm:t>
        <a:bodyPr/>
        <a:lstStyle/>
        <a:p>
          <a:endParaRPr lang="en-IN"/>
        </a:p>
      </dgm:t>
    </dgm:pt>
    <dgm:pt modelId="{B4C943AD-4168-4EA1-9FC2-777CFAB2ED6C}" type="sibTrans" cxnId="{436F742D-3516-46F0-B9F5-E590378E3C48}">
      <dgm:prSet/>
      <dgm:spPr/>
      <dgm:t>
        <a:bodyPr/>
        <a:lstStyle/>
        <a:p>
          <a:endParaRPr lang="en-IN"/>
        </a:p>
      </dgm:t>
    </dgm:pt>
    <dgm:pt modelId="{E520B2BE-8070-4300-BF43-6F83007AA637}">
      <dgm:prSet phldrT="[Text]"/>
      <dgm:spPr/>
      <dgm:t>
        <a:bodyPr/>
        <a:lstStyle/>
        <a:p>
          <a:r>
            <a:rPr lang="en-IN" dirty="0"/>
            <a:t>Wit.ai </a:t>
          </a:r>
        </a:p>
        <a:p>
          <a:r>
            <a:rPr lang="en-IN" dirty="0"/>
            <a:t>– 2013</a:t>
          </a:r>
        </a:p>
      </dgm:t>
    </dgm:pt>
    <dgm:pt modelId="{D136BFE9-D1E7-42D6-B6CF-A14626E02C3C}" type="parTrans" cxnId="{3412B7D7-208A-4360-96F0-9674BDC9492E}">
      <dgm:prSet/>
      <dgm:spPr/>
      <dgm:t>
        <a:bodyPr/>
        <a:lstStyle/>
        <a:p>
          <a:endParaRPr lang="en-IN"/>
        </a:p>
      </dgm:t>
    </dgm:pt>
    <dgm:pt modelId="{19FFF09D-4B4D-458D-9D45-341D4B4357AC}" type="sibTrans" cxnId="{3412B7D7-208A-4360-96F0-9674BDC9492E}">
      <dgm:prSet/>
      <dgm:spPr/>
      <dgm:t>
        <a:bodyPr/>
        <a:lstStyle/>
        <a:p>
          <a:endParaRPr lang="en-IN"/>
        </a:p>
      </dgm:t>
    </dgm:pt>
    <dgm:pt modelId="{5DECE908-48FA-4C20-90F7-AC37E78840D1}">
      <dgm:prSet phldrT="[Text]"/>
      <dgm:spPr/>
      <dgm:t>
        <a:bodyPr/>
        <a:lstStyle/>
        <a:p>
          <a:r>
            <a:rPr lang="en-IN" dirty="0"/>
            <a:t>IBM Watson </a:t>
          </a:r>
        </a:p>
        <a:p>
          <a:r>
            <a:rPr lang="en-IN" dirty="0"/>
            <a:t>-2016</a:t>
          </a:r>
        </a:p>
      </dgm:t>
    </dgm:pt>
    <dgm:pt modelId="{8BA97820-BC5D-4839-886E-286B10928FB1}" type="parTrans" cxnId="{44B3A2B7-B050-4771-9A36-08605B0B92FF}">
      <dgm:prSet/>
      <dgm:spPr/>
      <dgm:t>
        <a:bodyPr/>
        <a:lstStyle/>
        <a:p>
          <a:endParaRPr lang="en-IN"/>
        </a:p>
      </dgm:t>
    </dgm:pt>
    <dgm:pt modelId="{A3D920B6-2C11-492D-897A-4107C2B72A3B}" type="sibTrans" cxnId="{44B3A2B7-B050-4771-9A36-08605B0B92FF}">
      <dgm:prSet/>
      <dgm:spPr/>
      <dgm:t>
        <a:bodyPr/>
        <a:lstStyle/>
        <a:p>
          <a:endParaRPr lang="en-IN"/>
        </a:p>
      </dgm:t>
    </dgm:pt>
    <dgm:pt modelId="{5EB5AA2E-0A89-4604-A48F-B79F02F2A307}">
      <dgm:prSet phldrT="[Text]"/>
      <dgm:spPr/>
      <dgm:t>
        <a:bodyPr/>
        <a:lstStyle/>
        <a:p>
          <a:r>
            <a:rPr lang="en-IN" dirty="0"/>
            <a:t>Dialogflow - 2013</a:t>
          </a:r>
        </a:p>
      </dgm:t>
    </dgm:pt>
    <dgm:pt modelId="{3CD84842-40A4-4A75-9549-481B31D0129B}" type="parTrans" cxnId="{3D336A55-3BC7-4DA4-8B27-538E692F799C}">
      <dgm:prSet/>
      <dgm:spPr/>
      <dgm:t>
        <a:bodyPr/>
        <a:lstStyle/>
        <a:p>
          <a:endParaRPr lang="en-IN"/>
        </a:p>
      </dgm:t>
    </dgm:pt>
    <dgm:pt modelId="{970091A8-E86F-49AA-B9A2-1BA0E9A8B271}" type="sibTrans" cxnId="{3D336A55-3BC7-4DA4-8B27-538E692F799C}">
      <dgm:prSet/>
      <dgm:spPr/>
      <dgm:t>
        <a:bodyPr/>
        <a:lstStyle/>
        <a:p>
          <a:endParaRPr lang="en-IN"/>
        </a:p>
      </dgm:t>
    </dgm:pt>
    <dgm:pt modelId="{AC857730-9652-4FA2-A573-B1AE9F353B5A}">
      <dgm:prSet phldrT="[Text]"/>
      <dgm:spPr/>
      <dgm:t>
        <a:bodyPr/>
        <a:lstStyle/>
        <a:p>
          <a:r>
            <a:rPr lang="en-IN" dirty="0"/>
            <a:t>Dialogflow – 2017</a:t>
          </a:r>
        </a:p>
      </dgm:t>
    </dgm:pt>
    <dgm:pt modelId="{5B2AE30F-E49D-4334-AAC5-FB6D15B85349}" type="parTrans" cxnId="{6AC56370-1534-44B1-AC99-99DC10B29829}">
      <dgm:prSet/>
      <dgm:spPr/>
      <dgm:t>
        <a:bodyPr/>
        <a:lstStyle/>
        <a:p>
          <a:endParaRPr lang="en-IN"/>
        </a:p>
      </dgm:t>
    </dgm:pt>
    <dgm:pt modelId="{73C0C815-8EEB-4BDC-9A3A-B58F9836FA09}" type="sibTrans" cxnId="{6AC56370-1534-44B1-AC99-99DC10B29829}">
      <dgm:prSet/>
      <dgm:spPr/>
      <dgm:t>
        <a:bodyPr/>
        <a:lstStyle/>
        <a:p>
          <a:endParaRPr lang="en-IN"/>
        </a:p>
      </dgm:t>
    </dgm:pt>
    <dgm:pt modelId="{785D22CE-E3F8-43E7-8122-1ACA3248FC0A}">
      <dgm:prSet phldrT="[Text]"/>
      <dgm:spPr/>
      <dgm:t>
        <a:bodyPr/>
        <a:lstStyle/>
        <a:p>
          <a:r>
            <a:rPr lang="en-IN" dirty="0"/>
            <a:t>Facebook -2015</a:t>
          </a:r>
        </a:p>
      </dgm:t>
    </dgm:pt>
    <dgm:pt modelId="{E0B9E759-4337-427A-A16C-7869D5E87160}" type="parTrans" cxnId="{48B01DC9-6C05-4C5B-9110-EDD4396EBE20}">
      <dgm:prSet/>
      <dgm:spPr/>
      <dgm:t>
        <a:bodyPr/>
        <a:lstStyle/>
        <a:p>
          <a:endParaRPr lang="en-IN"/>
        </a:p>
      </dgm:t>
    </dgm:pt>
    <dgm:pt modelId="{3DF1E446-BA84-4CD9-9BA6-DDDAA6288C4F}" type="sibTrans" cxnId="{48B01DC9-6C05-4C5B-9110-EDD4396EBE20}">
      <dgm:prSet/>
      <dgm:spPr/>
      <dgm:t>
        <a:bodyPr/>
        <a:lstStyle/>
        <a:p>
          <a:endParaRPr lang="en-IN"/>
        </a:p>
      </dgm:t>
    </dgm:pt>
    <dgm:pt modelId="{CC0D5CA4-234B-4A13-A9C6-0DD7716FF05A}">
      <dgm:prSet phldrT="[Text]"/>
      <dgm:spPr/>
      <dgm:t>
        <a:bodyPr/>
        <a:lstStyle/>
        <a:p>
          <a:r>
            <a:rPr lang="en-IN" dirty="0"/>
            <a:t>Pay As You Go</a:t>
          </a:r>
        </a:p>
      </dgm:t>
    </dgm:pt>
    <dgm:pt modelId="{9EA30D1B-A745-42C3-9D72-7D53328FA80D}" type="parTrans" cxnId="{A70D8EA7-4B5A-43D2-B932-93C8D7FF7DC2}">
      <dgm:prSet/>
      <dgm:spPr/>
      <dgm:t>
        <a:bodyPr/>
        <a:lstStyle/>
        <a:p>
          <a:endParaRPr lang="en-IN"/>
        </a:p>
      </dgm:t>
    </dgm:pt>
    <dgm:pt modelId="{E6413AA8-E606-4692-960D-3C3C343B56B5}" type="sibTrans" cxnId="{A70D8EA7-4B5A-43D2-B932-93C8D7FF7DC2}">
      <dgm:prSet/>
      <dgm:spPr/>
      <dgm:t>
        <a:bodyPr/>
        <a:lstStyle/>
        <a:p>
          <a:endParaRPr lang="en-IN"/>
        </a:p>
      </dgm:t>
    </dgm:pt>
    <dgm:pt modelId="{9F2FAB47-B220-4F06-B04B-A2BB444433BE}">
      <dgm:prSet phldrT="[Text]"/>
      <dgm:spPr/>
      <dgm:t>
        <a:bodyPr/>
        <a:lstStyle/>
        <a:p>
          <a:r>
            <a:rPr lang="en-IN"/>
            <a:t>HTTP REST API</a:t>
          </a:r>
          <a:endParaRPr lang="en-IN" dirty="0"/>
        </a:p>
      </dgm:t>
    </dgm:pt>
    <dgm:pt modelId="{AD828BE1-F34E-44E4-8E33-1BCD31E22996}" type="parTrans" cxnId="{839C69BB-D59F-402C-9BAD-E02B0FBDF898}">
      <dgm:prSet/>
      <dgm:spPr/>
      <dgm:t>
        <a:bodyPr/>
        <a:lstStyle/>
        <a:p>
          <a:endParaRPr lang="en-IN"/>
        </a:p>
      </dgm:t>
    </dgm:pt>
    <dgm:pt modelId="{E5622EC8-C933-4C84-B5E2-A4EF6A8262FF}" type="sibTrans" cxnId="{839C69BB-D59F-402C-9BAD-E02B0FBDF898}">
      <dgm:prSet/>
      <dgm:spPr/>
      <dgm:t>
        <a:bodyPr/>
        <a:lstStyle/>
        <a:p>
          <a:endParaRPr lang="en-IN"/>
        </a:p>
      </dgm:t>
    </dgm:pt>
    <dgm:pt modelId="{E8DF7E73-8DFE-4C9C-9EE7-6D1B28D310DE}">
      <dgm:prSet phldrT="[Text]"/>
      <dgm:spPr/>
      <dgm:t>
        <a:bodyPr/>
        <a:lstStyle/>
        <a:p>
          <a:r>
            <a:rPr lang="en-IN" dirty="0"/>
            <a:t>HTTP REST API</a:t>
          </a:r>
        </a:p>
      </dgm:t>
    </dgm:pt>
    <dgm:pt modelId="{A76C5F0E-E979-4E0E-8BF4-D247C7C8172D}" type="parTrans" cxnId="{4E500BA0-7DAB-4BDD-9D10-F7CE9BEFC98C}">
      <dgm:prSet/>
      <dgm:spPr/>
      <dgm:t>
        <a:bodyPr/>
        <a:lstStyle/>
        <a:p>
          <a:endParaRPr lang="en-IN"/>
        </a:p>
      </dgm:t>
    </dgm:pt>
    <dgm:pt modelId="{5FC1534D-96A8-4C5D-A18A-994966187F35}" type="sibTrans" cxnId="{4E500BA0-7DAB-4BDD-9D10-F7CE9BEFC98C}">
      <dgm:prSet/>
      <dgm:spPr/>
      <dgm:t>
        <a:bodyPr/>
        <a:lstStyle/>
        <a:p>
          <a:endParaRPr lang="en-IN"/>
        </a:p>
      </dgm:t>
    </dgm:pt>
    <dgm:pt modelId="{A2E39E24-D0B6-4EEC-8C1C-CA2DFCCE801C}">
      <dgm:prSet phldrT="[Text]"/>
      <dgm:spPr/>
      <dgm:t>
        <a:bodyPr/>
        <a:lstStyle/>
        <a:p>
          <a:r>
            <a:rPr lang="en-IN" dirty="0"/>
            <a:t>HTTP REST API</a:t>
          </a:r>
        </a:p>
      </dgm:t>
    </dgm:pt>
    <dgm:pt modelId="{79A83D77-D0FE-4551-940A-F6DFECBA2BBD}" type="parTrans" cxnId="{6E14AC8C-9E80-45D8-8169-68F6AFC6B3A8}">
      <dgm:prSet/>
      <dgm:spPr/>
      <dgm:t>
        <a:bodyPr/>
        <a:lstStyle/>
        <a:p>
          <a:endParaRPr lang="en-IN"/>
        </a:p>
      </dgm:t>
    </dgm:pt>
    <dgm:pt modelId="{6F942752-F21A-4856-9977-D8206F159F30}" type="sibTrans" cxnId="{6E14AC8C-9E80-45D8-8169-68F6AFC6B3A8}">
      <dgm:prSet/>
      <dgm:spPr/>
      <dgm:t>
        <a:bodyPr/>
        <a:lstStyle/>
        <a:p>
          <a:endParaRPr lang="en-IN"/>
        </a:p>
      </dgm:t>
    </dgm:pt>
    <dgm:pt modelId="{5E9F44C4-5CE6-4E6E-9E44-FEEAC084B0D2}">
      <dgm:prSet phldrT="[Text]"/>
      <dgm:spPr/>
      <dgm:t>
        <a:bodyPr/>
        <a:lstStyle/>
        <a:p>
          <a:r>
            <a:rPr lang="en-IN" b="1" dirty="0"/>
            <a:t>Free, Limited</a:t>
          </a:r>
        </a:p>
      </dgm:t>
    </dgm:pt>
    <dgm:pt modelId="{CDD6FC02-CCBB-4B4F-9A66-8A4F08884594}" type="parTrans" cxnId="{0B949FD6-E58B-4CA5-B0B2-F482AF944E4A}">
      <dgm:prSet/>
      <dgm:spPr/>
      <dgm:t>
        <a:bodyPr/>
        <a:lstStyle/>
        <a:p>
          <a:endParaRPr lang="en-IN"/>
        </a:p>
      </dgm:t>
    </dgm:pt>
    <dgm:pt modelId="{AA898961-7790-4EE4-BBAE-29C91A7F990E}" type="sibTrans" cxnId="{0B949FD6-E58B-4CA5-B0B2-F482AF944E4A}">
      <dgm:prSet/>
      <dgm:spPr/>
      <dgm:t>
        <a:bodyPr/>
        <a:lstStyle/>
        <a:p>
          <a:endParaRPr lang="en-IN"/>
        </a:p>
      </dgm:t>
    </dgm:pt>
    <dgm:pt modelId="{8B7B5B37-7025-442E-9482-9D9C50781616}">
      <dgm:prSet phldrT="[Text]"/>
      <dgm:spPr/>
      <dgm:t>
        <a:bodyPr/>
        <a:lstStyle/>
        <a:p>
          <a:r>
            <a:rPr lang="en-IN" dirty="0"/>
            <a:t>Pay as you go</a:t>
          </a:r>
        </a:p>
      </dgm:t>
    </dgm:pt>
    <dgm:pt modelId="{99B8601E-B240-4308-AB17-521B778A3149}" type="parTrans" cxnId="{7005FD98-EBD6-44A8-BDBB-79850B1F68B7}">
      <dgm:prSet/>
      <dgm:spPr/>
      <dgm:t>
        <a:bodyPr/>
        <a:lstStyle/>
        <a:p>
          <a:endParaRPr lang="en-IN"/>
        </a:p>
      </dgm:t>
    </dgm:pt>
    <dgm:pt modelId="{89230DEC-C87D-4DB6-A4CC-09B24C1F0DAB}" type="sibTrans" cxnId="{7005FD98-EBD6-44A8-BDBB-79850B1F68B7}">
      <dgm:prSet/>
      <dgm:spPr/>
      <dgm:t>
        <a:bodyPr/>
        <a:lstStyle/>
        <a:p>
          <a:endParaRPr lang="en-IN"/>
        </a:p>
      </dgm:t>
    </dgm:pt>
    <dgm:pt modelId="{5CD712DF-5F10-411A-A347-07A019EB3FE6}">
      <dgm:prSet phldrT="[Text]"/>
      <dgm:spPr/>
      <dgm:t>
        <a:bodyPr/>
        <a:lstStyle/>
        <a:p>
          <a:r>
            <a:rPr lang="en-IN" dirty="0"/>
            <a:t>HTTP REST API</a:t>
          </a:r>
        </a:p>
      </dgm:t>
    </dgm:pt>
    <dgm:pt modelId="{5ABD7242-08B4-426D-A802-A3A4513B1401}" type="parTrans" cxnId="{C09A19C9-3401-475B-A6CE-FC7E05151067}">
      <dgm:prSet/>
      <dgm:spPr/>
      <dgm:t>
        <a:bodyPr/>
        <a:lstStyle/>
        <a:p>
          <a:endParaRPr lang="en-IN"/>
        </a:p>
      </dgm:t>
    </dgm:pt>
    <dgm:pt modelId="{69C17F70-4CBE-459B-95C5-9D534E437CF9}" type="sibTrans" cxnId="{C09A19C9-3401-475B-A6CE-FC7E05151067}">
      <dgm:prSet/>
      <dgm:spPr/>
      <dgm:t>
        <a:bodyPr/>
        <a:lstStyle/>
        <a:p>
          <a:endParaRPr lang="en-IN"/>
        </a:p>
      </dgm:t>
    </dgm:pt>
    <dgm:pt modelId="{30F20D99-D7B9-4019-BBB8-2D2A165F85C5}">
      <dgm:prSet phldrT="[Text]"/>
      <dgm:spPr/>
      <dgm:t>
        <a:bodyPr/>
        <a:lstStyle/>
        <a:p>
          <a:r>
            <a:rPr lang="en-IN" dirty="0"/>
            <a:t>Chatterbot – 2015</a:t>
          </a:r>
        </a:p>
      </dgm:t>
    </dgm:pt>
    <dgm:pt modelId="{42325FFA-DFF6-4772-BAB3-E1A2D88B017F}" type="parTrans" cxnId="{6C2AD475-F1A8-40FB-9632-A2A895DF1003}">
      <dgm:prSet/>
      <dgm:spPr/>
      <dgm:t>
        <a:bodyPr/>
        <a:lstStyle/>
        <a:p>
          <a:endParaRPr lang="en-IN"/>
        </a:p>
      </dgm:t>
    </dgm:pt>
    <dgm:pt modelId="{27A0FEE5-B127-47D8-A806-19F02BEFC366}" type="sibTrans" cxnId="{6C2AD475-F1A8-40FB-9632-A2A895DF1003}">
      <dgm:prSet/>
      <dgm:spPr/>
      <dgm:t>
        <a:bodyPr/>
        <a:lstStyle/>
        <a:p>
          <a:endParaRPr lang="en-IN"/>
        </a:p>
      </dgm:t>
    </dgm:pt>
    <dgm:pt modelId="{B0C4EFDE-5CCB-4134-970E-498C6ABD5209}">
      <dgm:prSet phldrT="[Text]"/>
      <dgm:spPr/>
      <dgm:t>
        <a:bodyPr/>
        <a:lstStyle/>
        <a:p>
          <a:r>
            <a:rPr lang="en-IN" b="1" dirty="0"/>
            <a:t>Free</a:t>
          </a:r>
          <a:endParaRPr lang="en-IN" dirty="0"/>
        </a:p>
      </dgm:t>
    </dgm:pt>
    <dgm:pt modelId="{B03C9C3D-34F1-4688-97DB-DB9BEE57AD06}" type="parTrans" cxnId="{EEBA9313-CF2C-4203-B9C8-EEA76520A7EB}">
      <dgm:prSet/>
      <dgm:spPr/>
      <dgm:t>
        <a:bodyPr/>
        <a:lstStyle/>
        <a:p>
          <a:endParaRPr lang="en-IN"/>
        </a:p>
      </dgm:t>
    </dgm:pt>
    <dgm:pt modelId="{DC70BE97-E05E-4C24-95EF-54587F11F4D2}" type="sibTrans" cxnId="{EEBA9313-CF2C-4203-B9C8-EEA76520A7EB}">
      <dgm:prSet/>
      <dgm:spPr/>
      <dgm:t>
        <a:bodyPr/>
        <a:lstStyle/>
        <a:p>
          <a:endParaRPr lang="en-IN"/>
        </a:p>
      </dgm:t>
    </dgm:pt>
    <dgm:pt modelId="{E5637F2F-2986-4F4B-A91D-6255DD2FCF22}">
      <dgm:prSet phldrT="[Text]"/>
      <dgm:spPr/>
      <dgm:t>
        <a:bodyPr/>
        <a:lstStyle/>
        <a:p>
          <a:r>
            <a:rPr lang="en-IN" dirty="0"/>
            <a:t>HTTP REST API</a:t>
          </a:r>
        </a:p>
      </dgm:t>
    </dgm:pt>
    <dgm:pt modelId="{4109630E-3616-4E0C-973A-0B36FC8B3E78}" type="parTrans" cxnId="{5740F6DA-AC2B-48E2-BBD2-28A6851052AF}">
      <dgm:prSet/>
      <dgm:spPr/>
      <dgm:t>
        <a:bodyPr/>
        <a:lstStyle/>
        <a:p>
          <a:endParaRPr lang="en-IN"/>
        </a:p>
      </dgm:t>
    </dgm:pt>
    <dgm:pt modelId="{AA4DF081-7AAA-47E6-989E-F8F2A1419CC9}" type="sibTrans" cxnId="{5740F6DA-AC2B-48E2-BBD2-28A6851052AF}">
      <dgm:prSet/>
      <dgm:spPr/>
      <dgm:t>
        <a:bodyPr/>
        <a:lstStyle/>
        <a:p>
          <a:endParaRPr lang="en-IN"/>
        </a:p>
      </dgm:t>
    </dgm:pt>
    <dgm:pt modelId="{426B65B7-C69C-4994-B279-12CDC193EAD3}">
      <dgm:prSet phldrT="[Text]"/>
      <dgm:spPr/>
      <dgm:t>
        <a:bodyPr/>
        <a:lstStyle/>
        <a:p>
          <a:r>
            <a:rPr lang="en-IN" dirty="0"/>
            <a:t>Amazon Lex </a:t>
          </a:r>
        </a:p>
        <a:p>
          <a:r>
            <a:rPr lang="en-IN" dirty="0"/>
            <a:t>- 2016</a:t>
          </a:r>
        </a:p>
      </dgm:t>
    </dgm:pt>
    <dgm:pt modelId="{CFAAA99A-1DB4-4BB7-BD73-363DCDF950A3}" type="parTrans" cxnId="{223859A9-E4DA-4F90-9BD8-42CAD4A1DB4A}">
      <dgm:prSet/>
      <dgm:spPr/>
      <dgm:t>
        <a:bodyPr/>
        <a:lstStyle/>
        <a:p>
          <a:endParaRPr lang="en-IN"/>
        </a:p>
      </dgm:t>
    </dgm:pt>
    <dgm:pt modelId="{8D445247-90D2-4322-8378-7AB83A04FEE2}" type="sibTrans" cxnId="{223859A9-E4DA-4F90-9BD8-42CAD4A1DB4A}">
      <dgm:prSet/>
      <dgm:spPr/>
      <dgm:t>
        <a:bodyPr/>
        <a:lstStyle/>
        <a:p>
          <a:endParaRPr lang="en-IN"/>
        </a:p>
      </dgm:t>
    </dgm:pt>
    <dgm:pt modelId="{A3187545-F7F7-4F17-920B-3AD07103ED9F}">
      <dgm:prSet phldrT="[Text]"/>
      <dgm:spPr/>
      <dgm:t>
        <a:bodyPr/>
        <a:lstStyle/>
        <a:p>
          <a:r>
            <a:rPr lang="en-IN" dirty="0"/>
            <a:t>Pay as you Go</a:t>
          </a:r>
        </a:p>
      </dgm:t>
    </dgm:pt>
    <dgm:pt modelId="{AF98A15C-22C5-420A-8F01-0A64B266AA11}" type="parTrans" cxnId="{99612DFF-F028-44C4-B074-D88967E5D0B7}">
      <dgm:prSet/>
      <dgm:spPr/>
      <dgm:t>
        <a:bodyPr/>
        <a:lstStyle/>
        <a:p>
          <a:endParaRPr lang="en-IN"/>
        </a:p>
      </dgm:t>
    </dgm:pt>
    <dgm:pt modelId="{5286C64A-19FB-479A-9684-B0CC9BBD9383}" type="sibTrans" cxnId="{99612DFF-F028-44C4-B074-D88967E5D0B7}">
      <dgm:prSet/>
      <dgm:spPr/>
      <dgm:t>
        <a:bodyPr/>
        <a:lstStyle/>
        <a:p>
          <a:endParaRPr lang="en-IN"/>
        </a:p>
      </dgm:t>
    </dgm:pt>
    <dgm:pt modelId="{30588A78-1802-4BD3-8643-382E01A1756E}">
      <dgm:prSet phldrT="[Text]"/>
      <dgm:spPr/>
      <dgm:t>
        <a:bodyPr/>
        <a:lstStyle/>
        <a:p>
          <a:r>
            <a:rPr lang="en-IN" dirty="0"/>
            <a:t>HTTP REST API</a:t>
          </a:r>
          <a:endParaRPr lang="en-IN"/>
        </a:p>
      </dgm:t>
    </dgm:pt>
    <dgm:pt modelId="{ABED89B0-AFC9-4677-82E7-6FCE5A66F5D3}" type="parTrans" cxnId="{6E854FCE-E083-41D9-827B-B3224B51F738}">
      <dgm:prSet/>
      <dgm:spPr/>
      <dgm:t>
        <a:bodyPr/>
        <a:lstStyle/>
        <a:p>
          <a:endParaRPr lang="en-IN"/>
        </a:p>
      </dgm:t>
    </dgm:pt>
    <dgm:pt modelId="{CA91CC4B-219C-40BF-8A74-9EC05C02C9E7}" type="sibTrans" cxnId="{6E854FCE-E083-41D9-827B-B3224B51F738}">
      <dgm:prSet/>
      <dgm:spPr/>
      <dgm:t>
        <a:bodyPr/>
        <a:lstStyle/>
        <a:p>
          <a:endParaRPr lang="en-IN"/>
        </a:p>
      </dgm:t>
    </dgm:pt>
    <dgm:pt modelId="{54CF2D61-68D3-46A4-8CBD-0F2AE875DA40}">
      <dgm:prSet phldrT="[Text]"/>
      <dgm:spPr/>
      <dgm:t>
        <a:bodyPr/>
        <a:lstStyle/>
        <a:p>
          <a:r>
            <a:rPr lang="en-IN" b="1" dirty="0"/>
            <a:t>Free</a:t>
          </a:r>
        </a:p>
      </dgm:t>
    </dgm:pt>
    <dgm:pt modelId="{1E3F4C37-6A6C-485B-95A6-52660C3C6056}" type="parTrans" cxnId="{F51EEB4B-8FD9-461F-BA9E-ED7B43268F92}">
      <dgm:prSet/>
      <dgm:spPr/>
      <dgm:t>
        <a:bodyPr/>
        <a:lstStyle/>
        <a:p>
          <a:endParaRPr lang="en-IN"/>
        </a:p>
      </dgm:t>
    </dgm:pt>
    <dgm:pt modelId="{B627F159-96C6-4D70-A294-7FD464EF5B47}" type="sibTrans" cxnId="{F51EEB4B-8FD9-461F-BA9E-ED7B43268F92}">
      <dgm:prSet/>
      <dgm:spPr/>
      <dgm:t>
        <a:bodyPr/>
        <a:lstStyle/>
        <a:p>
          <a:endParaRPr lang="en-IN"/>
        </a:p>
      </dgm:t>
    </dgm:pt>
    <dgm:pt modelId="{72A7E5C3-B82A-4C3F-89C3-785EF90897C3}">
      <dgm:prSet phldrT="[Text]"/>
      <dgm:spPr/>
      <dgm:t>
        <a:bodyPr/>
        <a:lstStyle/>
        <a:p>
          <a:r>
            <a:rPr lang="en-IN" b="1" dirty="0"/>
            <a:t>Customisation</a:t>
          </a:r>
        </a:p>
      </dgm:t>
    </dgm:pt>
    <dgm:pt modelId="{5CCFB4D7-F4E0-4245-B9AA-7CD662797513}" type="parTrans" cxnId="{8D45F79B-4BFE-4659-8732-BA5B506A48E9}">
      <dgm:prSet/>
      <dgm:spPr/>
      <dgm:t>
        <a:bodyPr/>
        <a:lstStyle/>
        <a:p>
          <a:endParaRPr lang="en-IN"/>
        </a:p>
      </dgm:t>
    </dgm:pt>
    <dgm:pt modelId="{E3E037B8-88F1-4C30-9657-8C6429193E2D}" type="sibTrans" cxnId="{8D45F79B-4BFE-4659-8732-BA5B506A48E9}">
      <dgm:prSet/>
      <dgm:spPr/>
      <dgm:t>
        <a:bodyPr/>
        <a:lstStyle/>
        <a:p>
          <a:endParaRPr lang="en-IN"/>
        </a:p>
      </dgm:t>
    </dgm:pt>
    <dgm:pt modelId="{94B47923-8B33-4017-B132-F84905055E4C}" type="pres">
      <dgm:prSet presAssocID="{BD1035B7-FD5D-4F4A-8160-858AACC4E35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5FB58F9C-95EF-43BA-B939-02A71D998733}" type="pres">
      <dgm:prSet presAssocID="{5DECE908-48FA-4C20-90F7-AC37E78840D1}" presName="Accent6" presStyleCnt="0"/>
      <dgm:spPr/>
    </dgm:pt>
    <dgm:pt modelId="{5A112C4E-9524-4130-976D-2A50D0429ADB}" type="pres">
      <dgm:prSet presAssocID="{5DECE908-48FA-4C20-90F7-AC37E78840D1}" presName="Accent" presStyleLbl="node1" presStyleIdx="0" presStyleCnt="6"/>
      <dgm:spPr/>
    </dgm:pt>
    <dgm:pt modelId="{BF58A267-CC13-4D29-83D0-B07D67030CB7}" type="pres">
      <dgm:prSet presAssocID="{5DECE908-48FA-4C20-90F7-AC37E78840D1}" presName="ParentBackground6" presStyleCnt="0"/>
      <dgm:spPr/>
    </dgm:pt>
    <dgm:pt modelId="{964FE246-F1B7-4880-9662-9347FCDB8CB6}" type="pres">
      <dgm:prSet presAssocID="{5DECE908-48FA-4C20-90F7-AC37E78840D1}" presName="ParentBackground" presStyleLbl="fgAcc1" presStyleIdx="0" presStyleCnt="6"/>
      <dgm:spPr/>
    </dgm:pt>
    <dgm:pt modelId="{C7FD520B-8825-4683-8C4A-E06B415107C7}" type="pres">
      <dgm:prSet presAssocID="{5DECE908-48FA-4C20-90F7-AC37E78840D1}" presName="Child6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CE80757E-FBEC-4E25-B720-A776838CC7E5}" type="pres">
      <dgm:prSet presAssocID="{5DECE908-48FA-4C20-90F7-AC37E78840D1}" presName="Parent6" presStyleLbl="revTx" presStyleIdx="0" presStyleCnt="6">
        <dgm:presLayoutVars>
          <dgm:chMax val="1"/>
          <dgm:chPref val="1"/>
          <dgm:bulletEnabled val="1"/>
        </dgm:presLayoutVars>
      </dgm:prSet>
      <dgm:spPr/>
    </dgm:pt>
    <dgm:pt modelId="{417198A1-1ADC-4DC9-AB52-FE860C6F358E}" type="pres">
      <dgm:prSet presAssocID="{426B65B7-C69C-4994-B279-12CDC193EAD3}" presName="Accent5" presStyleCnt="0"/>
      <dgm:spPr/>
    </dgm:pt>
    <dgm:pt modelId="{E47789A8-A402-41D3-95D2-DE606D79828E}" type="pres">
      <dgm:prSet presAssocID="{426B65B7-C69C-4994-B279-12CDC193EAD3}" presName="Accent" presStyleLbl="node1" presStyleIdx="1" presStyleCnt="6"/>
      <dgm:spPr/>
    </dgm:pt>
    <dgm:pt modelId="{354D057B-F72C-41EA-BCCB-E49770CBECEB}" type="pres">
      <dgm:prSet presAssocID="{426B65B7-C69C-4994-B279-12CDC193EAD3}" presName="ParentBackground5" presStyleCnt="0"/>
      <dgm:spPr/>
    </dgm:pt>
    <dgm:pt modelId="{DEAC2B57-7081-4CF3-83BF-0811E6D580E7}" type="pres">
      <dgm:prSet presAssocID="{426B65B7-C69C-4994-B279-12CDC193EAD3}" presName="ParentBackground" presStyleLbl="fgAcc1" presStyleIdx="1" presStyleCnt="6"/>
      <dgm:spPr/>
    </dgm:pt>
    <dgm:pt modelId="{B119D749-4A18-4C0C-AF24-26E2A27C6FD6}" type="pres">
      <dgm:prSet presAssocID="{426B65B7-C69C-4994-B279-12CDC193EAD3}" presName="Child5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DCB89671-9425-49F2-A286-72B0EF63BC7E}" type="pres">
      <dgm:prSet presAssocID="{426B65B7-C69C-4994-B279-12CDC193EAD3}" presName="Parent5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8A2B766E-A4EB-45D5-8A62-36E51742E521}" type="pres">
      <dgm:prSet presAssocID="{30F20D99-D7B9-4019-BBB8-2D2A165F85C5}" presName="Accent4" presStyleCnt="0"/>
      <dgm:spPr/>
    </dgm:pt>
    <dgm:pt modelId="{BDB9EC98-9BE4-43F0-9F81-8AD36E9F9AD6}" type="pres">
      <dgm:prSet presAssocID="{30F20D99-D7B9-4019-BBB8-2D2A165F85C5}" presName="Accent" presStyleLbl="node1" presStyleIdx="2" presStyleCnt="6"/>
      <dgm:spPr/>
    </dgm:pt>
    <dgm:pt modelId="{4FD7697C-0AED-4094-A9FF-CFF12017E31A}" type="pres">
      <dgm:prSet presAssocID="{30F20D99-D7B9-4019-BBB8-2D2A165F85C5}" presName="ParentBackground4" presStyleCnt="0"/>
      <dgm:spPr/>
    </dgm:pt>
    <dgm:pt modelId="{BF7990B4-2B76-4B7B-8A0E-26BD3C5DB679}" type="pres">
      <dgm:prSet presAssocID="{30F20D99-D7B9-4019-BBB8-2D2A165F85C5}" presName="ParentBackground" presStyleLbl="fgAcc1" presStyleIdx="2" presStyleCnt="6"/>
      <dgm:spPr/>
    </dgm:pt>
    <dgm:pt modelId="{8B1416B0-5083-4081-9A55-C2690B08D5C6}" type="pres">
      <dgm:prSet presAssocID="{30F20D99-D7B9-4019-BBB8-2D2A165F85C5}" presName="Child4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7DBFA635-92FA-4C9C-B892-10F0BB63BE4D}" type="pres">
      <dgm:prSet presAssocID="{30F20D99-D7B9-4019-BBB8-2D2A165F85C5}" presName="Parent4" presStyleLbl="revTx" presStyleIdx="2" presStyleCnt="6">
        <dgm:presLayoutVars>
          <dgm:chMax val="1"/>
          <dgm:chPref val="1"/>
          <dgm:bulletEnabled val="1"/>
        </dgm:presLayoutVars>
      </dgm:prSet>
      <dgm:spPr/>
    </dgm:pt>
    <dgm:pt modelId="{12B6EB18-2C91-47C8-8BDF-D082D8650249}" type="pres">
      <dgm:prSet presAssocID="{29B8C40C-8C01-43E5-89AB-ADE4A7970627}" presName="Accent3" presStyleCnt="0"/>
      <dgm:spPr/>
    </dgm:pt>
    <dgm:pt modelId="{C9A0F8BD-3420-42C2-958D-E45855B67AD0}" type="pres">
      <dgm:prSet presAssocID="{29B8C40C-8C01-43E5-89AB-ADE4A7970627}" presName="Accent" presStyleLbl="node1" presStyleIdx="3" presStyleCnt="6"/>
      <dgm:spPr/>
    </dgm:pt>
    <dgm:pt modelId="{7BC07425-3512-4A00-80C2-64B06029EDF0}" type="pres">
      <dgm:prSet presAssocID="{29B8C40C-8C01-43E5-89AB-ADE4A7970627}" presName="ParentBackground3" presStyleCnt="0"/>
      <dgm:spPr/>
    </dgm:pt>
    <dgm:pt modelId="{7FB5C187-BBC1-4895-90DC-AA305DEA800D}" type="pres">
      <dgm:prSet presAssocID="{29B8C40C-8C01-43E5-89AB-ADE4A7970627}" presName="ParentBackground" presStyleLbl="fgAcc1" presStyleIdx="3" presStyleCnt="6"/>
      <dgm:spPr/>
    </dgm:pt>
    <dgm:pt modelId="{998D0DA3-5722-49C9-8D2E-FFD06A901E7D}" type="pres">
      <dgm:prSet presAssocID="{29B8C40C-8C01-43E5-89AB-ADE4A7970627}" presName="Child3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6D217127-A7D4-44E2-A27C-6DD886E84118}" type="pres">
      <dgm:prSet presAssocID="{29B8C40C-8C01-43E5-89AB-ADE4A7970627}" presName="Parent3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E5D50BA6-A9DF-41F6-A142-1C7908903659}" type="pres">
      <dgm:prSet presAssocID="{E520B2BE-8070-4300-BF43-6F83007AA637}" presName="Accent2" presStyleCnt="0"/>
      <dgm:spPr/>
    </dgm:pt>
    <dgm:pt modelId="{14CE141E-D78A-486D-B6FE-363D861AEF10}" type="pres">
      <dgm:prSet presAssocID="{E520B2BE-8070-4300-BF43-6F83007AA637}" presName="Accent" presStyleLbl="node1" presStyleIdx="4" presStyleCnt="6"/>
      <dgm:spPr/>
    </dgm:pt>
    <dgm:pt modelId="{13C56203-B4E6-43CC-90BA-21A81E9639CE}" type="pres">
      <dgm:prSet presAssocID="{E520B2BE-8070-4300-BF43-6F83007AA637}" presName="ParentBackground2" presStyleCnt="0"/>
      <dgm:spPr/>
    </dgm:pt>
    <dgm:pt modelId="{9E3616E2-3AD6-48AC-B79C-BD3ACE6DCB70}" type="pres">
      <dgm:prSet presAssocID="{E520B2BE-8070-4300-BF43-6F83007AA637}" presName="ParentBackground" presStyleLbl="fgAcc1" presStyleIdx="4" presStyleCnt="6"/>
      <dgm:spPr/>
    </dgm:pt>
    <dgm:pt modelId="{9A311DB2-36EF-4F1E-A85A-7E12906508A2}" type="pres">
      <dgm:prSet presAssocID="{E520B2BE-8070-4300-BF43-6F83007AA637}" presName="Child2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AE0949B4-656D-4E22-9695-EC7751B1D417}" type="pres">
      <dgm:prSet presAssocID="{E520B2BE-8070-4300-BF43-6F83007AA637}" presName="Parent2" presStyleLbl="revTx" presStyleIdx="4" presStyleCnt="6">
        <dgm:presLayoutVars>
          <dgm:chMax val="1"/>
          <dgm:chPref val="1"/>
          <dgm:bulletEnabled val="1"/>
        </dgm:presLayoutVars>
      </dgm:prSet>
      <dgm:spPr/>
    </dgm:pt>
    <dgm:pt modelId="{507976C3-60C5-4A62-BD40-C6F218464124}" type="pres">
      <dgm:prSet presAssocID="{5EB5AA2E-0A89-4604-A48F-B79F02F2A307}" presName="Accent1" presStyleCnt="0"/>
      <dgm:spPr/>
    </dgm:pt>
    <dgm:pt modelId="{C0091FF3-3349-406F-8DC7-02624D40CAE2}" type="pres">
      <dgm:prSet presAssocID="{5EB5AA2E-0A89-4604-A48F-B79F02F2A307}" presName="Accent" presStyleLbl="node1" presStyleIdx="5" presStyleCnt="6"/>
      <dgm:spPr/>
    </dgm:pt>
    <dgm:pt modelId="{1A7CC31F-1C9B-45F7-91A8-0303D8BED182}" type="pres">
      <dgm:prSet presAssocID="{5EB5AA2E-0A89-4604-A48F-B79F02F2A307}" presName="ParentBackground1" presStyleCnt="0"/>
      <dgm:spPr/>
    </dgm:pt>
    <dgm:pt modelId="{3F6B0FB2-5EC3-4AB7-81D8-46184726F66E}" type="pres">
      <dgm:prSet presAssocID="{5EB5AA2E-0A89-4604-A48F-B79F02F2A307}" presName="ParentBackground" presStyleLbl="fgAcc1" presStyleIdx="5" presStyleCnt="6"/>
      <dgm:spPr/>
    </dgm:pt>
    <dgm:pt modelId="{FFF32282-6350-4938-8364-259BE10FC06B}" type="pres">
      <dgm:prSet presAssocID="{5EB5AA2E-0A89-4604-A48F-B79F02F2A307}" presName="Child1" presStyleLbl="revTx" presStyleIdx="5" presStyleCnt="6">
        <dgm:presLayoutVars>
          <dgm:chMax val="0"/>
          <dgm:chPref val="0"/>
          <dgm:bulletEnabled val="1"/>
        </dgm:presLayoutVars>
      </dgm:prSet>
      <dgm:spPr/>
    </dgm:pt>
    <dgm:pt modelId="{267D030D-9068-4991-A19F-AC6D35CA3255}" type="pres">
      <dgm:prSet presAssocID="{5EB5AA2E-0A89-4604-A48F-B79F02F2A307}" presName="Parent1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EEBA9313-CF2C-4203-B9C8-EEA76520A7EB}" srcId="{30F20D99-D7B9-4019-BBB8-2D2A165F85C5}" destId="{B0C4EFDE-5CCB-4134-970E-498C6ABD5209}" srcOrd="0" destOrd="0" parTransId="{B03C9C3D-34F1-4688-97DB-DB9BEE57AD06}" sibTransId="{DC70BE97-E05E-4C24-95EF-54587F11F4D2}"/>
    <dgm:cxn modelId="{F3B4B519-75B0-488C-B14D-6D41E08B1708}" type="presOf" srcId="{5EB5AA2E-0A89-4604-A48F-B79F02F2A307}" destId="{267D030D-9068-4991-A19F-AC6D35CA3255}" srcOrd="1" destOrd="0" presId="urn:microsoft.com/office/officeart/2011/layout/CircleProcess"/>
    <dgm:cxn modelId="{40775220-5B32-4CCB-927D-818790355E26}" type="presOf" srcId="{54CF2D61-68D3-46A4-8CBD-0F2AE875DA40}" destId="{9A311DB2-36EF-4F1E-A85A-7E12906508A2}" srcOrd="0" destOrd="1" presId="urn:microsoft.com/office/officeart/2011/layout/CircleProcess"/>
    <dgm:cxn modelId="{C5391E27-9B90-445C-A06C-30AEF2F71516}" type="presOf" srcId="{426B65B7-C69C-4994-B279-12CDC193EAD3}" destId="{DCB89671-9425-49F2-A286-72B0EF63BC7E}" srcOrd="1" destOrd="0" presId="urn:microsoft.com/office/officeart/2011/layout/CircleProcess"/>
    <dgm:cxn modelId="{69B4D228-A945-4D5C-AF49-AEA78BD8DF03}" type="presOf" srcId="{72A7E5C3-B82A-4C3F-89C3-785EF90897C3}" destId="{8B1416B0-5083-4081-9A55-C2690B08D5C6}" srcOrd="0" destOrd="1" presId="urn:microsoft.com/office/officeart/2011/layout/CircleProcess"/>
    <dgm:cxn modelId="{436F742D-3516-46F0-B9F5-E590378E3C48}" srcId="{BD1035B7-FD5D-4F4A-8160-858AACC4E359}" destId="{29B8C40C-8C01-43E5-89AB-ADE4A7970627}" srcOrd="2" destOrd="0" parTransId="{89CB6AD9-6C1E-4873-953E-27C882EC49F4}" sibTransId="{B4C943AD-4168-4EA1-9FC2-777CFAB2ED6C}"/>
    <dgm:cxn modelId="{7993E536-8057-498A-BB8C-C89C85FADB57}" type="presOf" srcId="{30588A78-1802-4BD3-8643-382E01A1756E}" destId="{B119D749-4A18-4C0C-AF24-26E2A27C6FD6}" srcOrd="0" destOrd="1" presId="urn:microsoft.com/office/officeart/2011/layout/CircleProcess"/>
    <dgm:cxn modelId="{B2DF9261-0FE7-4364-8331-5A920D37A9F9}" type="presOf" srcId="{5DECE908-48FA-4C20-90F7-AC37E78840D1}" destId="{964FE246-F1B7-4880-9662-9347FCDB8CB6}" srcOrd="0" destOrd="0" presId="urn:microsoft.com/office/officeart/2011/layout/CircleProcess"/>
    <dgm:cxn modelId="{A4DFC14B-5A66-4F6A-96BF-1273B81C2F21}" type="presOf" srcId="{9F2FAB47-B220-4F06-B04B-A2BB444433BE}" destId="{C7FD520B-8825-4683-8C4A-E06B415107C7}" srcOrd="0" destOrd="1" presId="urn:microsoft.com/office/officeart/2011/layout/CircleProcess"/>
    <dgm:cxn modelId="{F51EEB4B-8FD9-461F-BA9E-ED7B43268F92}" srcId="{E520B2BE-8070-4300-BF43-6F83007AA637}" destId="{54CF2D61-68D3-46A4-8CBD-0F2AE875DA40}" srcOrd="1" destOrd="0" parTransId="{1E3F4C37-6A6C-485B-95A6-52660C3C6056}" sibTransId="{B627F159-96C6-4D70-A294-7FD464EF5B47}"/>
    <dgm:cxn modelId="{D704534F-88E8-47DA-B81A-DC47F6A9A4A4}" type="presOf" srcId="{BD1035B7-FD5D-4F4A-8160-858AACC4E359}" destId="{94B47923-8B33-4017-B132-F84905055E4C}" srcOrd="0" destOrd="0" presId="urn:microsoft.com/office/officeart/2011/layout/CircleProcess"/>
    <dgm:cxn modelId="{6AC56370-1534-44B1-AC99-99DC10B29829}" srcId="{5EB5AA2E-0A89-4604-A48F-B79F02F2A307}" destId="{AC857730-9652-4FA2-A573-B1AE9F353B5A}" srcOrd="1" destOrd="0" parTransId="{5B2AE30F-E49D-4334-AAC5-FB6D15B85349}" sibTransId="{73C0C815-8EEB-4BDC-9A3A-B58F9836FA09}"/>
    <dgm:cxn modelId="{1CAB4770-15EC-4C14-8E9E-E86632512C63}" type="presOf" srcId="{E8DF7E73-8DFE-4C9C-9EE7-6D1B28D310DE}" destId="{9A311DB2-36EF-4F1E-A85A-7E12906508A2}" srcOrd="0" destOrd="2" presId="urn:microsoft.com/office/officeart/2011/layout/CircleProcess"/>
    <dgm:cxn modelId="{A46BD870-49C8-4FB7-B03D-0A07B73C244F}" type="presOf" srcId="{29B8C40C-8C01-43E5-89AB-ADE4A7970627}" destId="{7FB5C187-BBC1-4895-90DC-AA305DEA800D}" srcOrd="0" destOrd="0" presId="urn:microsoft.com/office/officeart/2011/layout/CircleProcess"/>
    <dgm:cxn modelId="{3D336A55-3BC7-4DA4-8B27-538E692F799C}" srcId="{BD1035B7-FD5D-4F4A-8160-858AACC4E359}" destId="{5EB5AA2E-0A89-4604-A48F-B79F02F2A307}" srcOrd="0" destOrd="0" parTransId="{3CD84842-40A4-4A75-9549-481B31D0129B}" sibTransId="{970091A8-E86F-49AA-B9A2-1BA0E9A8B271}"/>
    <dgm:cxn modelId="{6C2AD475-F1A8-40FB-9632-A2A895DF1003}" srcId="{BD1035B7-FD5D-4F4A-8160-858AACC4E359}" destId="{30F20D99-D7B9-4019-BBB8-2D2A165F85C5}" srcOrd="3" destOrd="0" parTransId="{42325FFA-DFF6-4772-BAB3-E1A2D88B017F}" sibTransId="{27A0FEE5-B127-47D8-A806-19F02BEFC366}"/>
    <dgm:cxn modelId="{277CBF57-9346-4D03-A8A6-CA8DBE93F6E2}" type="presOf" srcId="{E520B2BE-8070-4300-BF43-6F83007AA637}" destId="{AE0949B4-656D-4E22-9695-EC7751B1D417}" srcOrd="1" destOrd="0" presId="urn:microsoft.com/office/officeart/2011/layout/CircleProcess"/>
    <dgm:cxn modelId="{1F608458-AF01-462E-A9CD-C92CDF1E2549}" type="presOf" srcId="{426B65B7-C69C-4994-B279-12CDC193EAD3}" destId="{DEAC2B57-7081-4CF3-83BF-0811E6D580E7}" srcOrd="0" destOrd="0" presId="urn:microsoft.com/office/officeart/2011/layout/CircleProcess"/>
    <dgm:cxn modelId="{5ABD7C7D-F7CD-4B96-89A1-51F7B0B0A09A}" type="presOf" srcId="{5CD712DF-5F10-411A-A347-07A019EB3FE6}" destId="{998D0DA3-5722-49C9-8D2E-FFD06A901E7D}" srcOrd="0" destOrd="1" presId="urn:microsoft.com/office/officeart/2011/layout/CircleProcess"/>
    <dgm:cxn modelId="{E4AE7F88-E9FA-4073-9949-2ED78734F808}" type="presOf" srcId="{30F20D99-D7B9-4019-BBB8-2D2A165F85C5}" destId="{7DBFA635-92FA-4C9C-B892-10F0BB63BE4D}" srcOrd="1" destOrd="0" presId="urn:microsoft.com/office/officeart/2011/layout/CircleProcess"/>
    <dgm:cxn modelId="{2BC86489-B473-435F-AE91-FB359A421CD4}" type="presOf" srcId="{5E9F44C4-5CE6-4E6E-9E44-FEEAC084B0D2}" destId="{FFF32282-6350-4938-8364-259BE10FC06B}" srcOrd="0" destOrd="2" presId="urn:microsoft.com/office/officeart/2011/layout/CircleProcess"/>
    <dgm:cxn modelId="{6E14AC8C-9E80-45D8-8169-68F6AFC6B3A8}" srcId="{5EB5AA2E-0A89-4604-A48F-B79F02F2A307}" destId="{A2E39E24-D0B6-4EEC-8C1C-CA2DFCCE801C}" srcOrd="3" destOrd="0" parTransId="{79A83D77-D0FE-4551-940A-F6DFECBA2BBD}" sibTransId="{6F942752-F21A-4856-9977-D8206F159F30}"/>
    <dgm:cxn modelId="{2728FE92-0DAB-447B-A497-B99F8D54CD45}" type="presOf" srcId="{AC857730-9652-4FA2-A573-B1AE9F353B5A}" destId="{FFF32282-6350-4938-8364-259BE10FC06B}" srcOrd="0" destOrd="1" presId="urn:microsoft.com/office/officeart/2011/layout/CircleProcess"/>
    <dgm:cxn modelId="{C3E97594-1920-4F85-A1F3-C0B607F58C5C}" type="presOf" srcId="{998D9855-2CD0-4337-B1FE-E1E2873F5905}" destId="{FFF32282-6350-4938-8364-259BE10FC06B}" srcOrd="0" destOrd="0" presId="urn:microsoft.com/office/officeart/2011/layout/CircleProcess"/>
    <dgm:cxn modelId="{CED29697-E1F9-4069-B017-1FDBD414BE1F}" type="presOf" srcId="{A3187545-F7F7-4F17-920B-3AD07103ED9F}" destId="{B119D749-4A18-4C0C-AF24-26E2A27C6FD6}" srcOrd="0" destOrd="0" presId="urn:microsoft.com/office/officeart/2011/layout/CircleProcess"/>
    <dgm:cxn modelId="{7005FD98-EBD6-44A8-BDBB-79850B1F68B7}" srcId="{29B8C40C-8C01-43E5-89AB-ADE4A7970627}" destId="{8B7B5B37-7025-442E-9482-9D9C50781616}" srcOrd="0" destOrd="0" parTransId="{99B8601E-B240-4308-AB17-521B778A3149}" sibTransId="{89230DEC-C87D-4DB6-A4CC-09B24C1F0DAB}"/>
    <dgm:cxn modelId="{8D45F79B-4BFE-4659-8732-BA5B506A48E9}" srcId="{30F20D99-D7B9-4019-BBB8-2D2A165F85C5}" destId="{72A7E5C3-B82A-4C3F-89C3-785EF90897C3}" srcOrd="1" destOrd="0" parTransId="{5CCFB4D7-F4E0-4245-B9AA-7CD662797513}" sibTransId="{E3E037B8-88F1-4C30-9657-8C6429193E2D}"/>
    <dgm:cxn modelId="{D51DF89C-8107-42C3-912D-FB678532646E}" type="presOf" srcId="{5EB5AA2E-0A89-4604-A48F-B79F02F2A307}" destId="{3F6B0FB2-5EC3-4AB7-81D8-46184726F66E}" srcOrd="0" destOrd="0" presId="urn:microsoft.com/office/officeart/2011/layout/CircleProcess"/>
    <dgm:cxn modelId="{4E500BA0-7DAB-4BDD-9D10-F7CE9BEFC98C}" srcId="{E520B2BE-8070-4300-BF43-6F83007AA637}" destId="{E8DF7E73-8DFE-4C9C-9EE7-6D1B28D310DE}" srcOrd="2" destOrd="0" parTransId="{A76C5F0E-E979-4E0E-8BF4-D247C7C8172D}" sibTransId="{5FC1534D-96A8-4C5D-A18A-994966187F35}"/>
    <dgm:cxn modelId="{A70D8EA7-4B5A-43D2-B932-93C8D7FF7DC2}" srcId="{5DECE908-48FA-4C20-90F7-AC37E78840D1}" destId="{CC0D5CA4-234B-4A13-A9C6-0DD7716FF05A}" srcOrd="0" destOrd="0" parTransId="{9EA30D1B-A745-42C3-9D72-7D53328FA80D}" sibTransId="{E6413AA8-E606-4692-960D-3C3C343B56B5}"/>
    <dgm:cxn modelId="{223859A9-E4DA-4F90-9BD8-42CAD4A1DB4A}" srcId="{BD1035B7-FD5D-4F4A-8160-858AACC4E359}" destId="{426B65B7-C69C-4994-B279-12CDC193EAD3}" srcOrd="4" destOrd="0" parTransId="{CFAAA99A-1DB4-4BB7-BD73-363DCDF950A3}" sibTransId="{8D445247-90D2-4322-8378-7AB83A04FEE2}"/>
    <dgm:cxn modelId="{EF07A1B1-F595-4809-80A6-1A7EA7E49719}" type="presOf" srcId="{B0C4EFDE-5CCB-4134-970E-498C6ABD5209}" destId="{8B1416B0-5083-4081-9A55-C2690B08D5C6}" srcOrd="0" destOrd="0" presId="urn:microsoft.com/office/officeart/2011/layout/CircleProcess"/>
    <dgm:cxn modelId="{93C6FEB4-00F6-4A99-884D-98B11AA74150}" srcId="{5EB5AA2E-0A89-4604-A48F-B79F02F2A307}" destId="{998D9855-2CD0-4337-B1FE-E1E2873F5905}" srcOrd="0" destOrd="0" parTransId="{88D9FFF2-6808-4DB6-A353-D540F160304C}" sibTransId="{0C648F7C-A0E4-42EF-81C3-39A93999B00C}"/>
    <dgm:cxn modelId="{44B3A2B7-B050-4771-9A36-08605B0B92FF}" srcId="{BD1035B7-FD5D-4F4A-8160-858AACC4E359}" destId="{5DECE908-48FA-4C20-90F7-AC37E78840D1}" srcOrd="5" destOrd="0" parTransId="{8BA97820-BC5D-4839-886E-286B10928FB1}" sibTransId="{A3D920B6-2C11-492D-897A-4107C2B72A3B}"/>
    <dgm:cxn modelId="{839C69BB-D59F-402C-9BAD-E02B0FBDF898}" srcId="{5DECE908-48FA-4C20-90F7-AC37E78840D1}" destId="{9F2FAB47-B220-4F06-B04B-A2BB444433BE}" srcOrd="1" destOrd="0" parTransId="{AD828BE1-F34E-44E4-8E33-1BCD31E22996}" sibTransId="{E5622EC8-C933-4C84-B5E2-A4EF6A8262FF}"/>
    <dgm:cxn modelId="{BB47EABF-9C3B-41DA-820A-B27BC0027F21}" type="presOf" srcId="{8B7B5B37-7025-442E-9482-9D9C50781616}" destId="{998D0DA3-5722-49C9-8D2E-FFD06A901E7D}" srcOrd="0" destOrd="0" presId="urn:microsoft.com/office/officeart/2011/layout/CircleProcess"/>
    <dgm:cxn modelId="{BD7FD4C3-8358-43CC-83B2-08FAF22B0C52}" type="presOf" srcId="{5DECE908-48FA-4C20-90F7-AC37E78840D1}" destId="{CE80757E-FBEC-4E25-B720-A776838CC7E5}" srcOrd="1" destOrd="0" presId="urn:microsoft.com/office/officeart/2011/layout/CircleProcess"/>
    <dgm:cxn modelId="{B38141C4-FA51-4292-BB10-BA3FAF2C7E0B}" type="presOf" srcId="{30F20D99-D7B9-4019-BBB8-2D2A165F85C5}" destId="{BF7990B4-2B76-4B7B-8A0E-26BD3C5DB679}" srcOrd="0" destOrd="0" presId="urn:microsoft.com/office/officeart/2011/layout/CircleProcess"/>
    <dgm:cxn modelId="{C09A19C9-3401-475B-A6CE-FC7E05151067}" srcId="{29B8C40C-8C01-43E5-89AB-ADE4A7970627}" destId="{5CD712DF-5F10-411A-A347-07A019EB3FE6}" srcOrd="1" destOrd="0" parTransId="{5ABD7242-08B4-426D-A802-A3A4513B1401}" sibTransId="{69C17F70-4CBE-459B-95C5-9D534E437CF9}"/>
    <dgm:cxn modelId="{48B01DC9-6C05-4C5B-9110-EDD4396EBE20}" srcId="{E520B2BE-8070-4300-BF43-6F83007AA637}" destId="{785D22CE-E3F8-43E7-8122-1ACA3248FC0A}" srcOrd="0" destOrd="0" parTransId="{E0B9E759-4337-427A-A16C-7869D5E87160}" sibTransId="{3DF1E446-BA84-4CD9-9BA6-DDDAA6288C4F}"/>
    <dgm:cxn modelId="{6E854FCE-E083-41D9-827B-B3224B51F738}" srcId="{426B65B7-C69C-4994-B279-12CDC193EAD3}" destId="{30588A78-1802-4BD3-8643-382E01A1756E}" srcOrd="1" destOrd="0" parTransId="{ABED89B0-AFC9-4677-82E7-6FCE5A66F5D3}" sibTransId="{CA91CC4B-219C-40BF-8A74-9EC05C02C9E7}"/>
    <dgm:cxn modelId="{7F2F6BCF-774C-415F-AC89-00685939BCE4}" type="presOf" srcId="{E5637F2F-2986-4F4B-A91D-6255DD2FCF22}" destId="{8B1416B0-5083-4081-9A55-C2690B08D5C6}" srcOrd="0" destOrd="2" presId="urn:microsoft.com/office/officeart/2011/layout/CircleProcess"/>
    <dgm:cxn modelId="{0B949FD6-E58B-4CA5-B0B2-F482AF944E4A}" srcId="{5EB5AA2E-0A89-4604-A48F-B79F02F2A307}" destId="{5E9F44C4-5CE6-4E6E-9E44-FEEAC084B0D2}" srcOrd="2" destOrd="0" parTransId="{CDD6FC02-CCBB-4B4F-9A66-8A4F08884594}" sibTransId="{AA898961-7790-4EE4-BBAE-29C91A7F990E}"/>
    <dgm:cxn modelId="{3412B7D7-208A-4360-96F0-9674BDC9492E}" srcId="{BD1035B7-FD5D-4F4A-8160-858AACC4E359}" destId="{E520B2BE-8070-4300-BF43-6F83007AA637}" srcOrd="1" destOrd="0" parTransId="{D136BFE9-D1E7-42D6-B6CF-A14626E02C3C}" sibTransId="{19FFF09D-4B4D-458D-9D45-341D4B4357AC}"/>
    <dgm:cxn modelId="{3245BAD8-6ED0-4F99-84C9-D62310CFAF52}" type="presOf" srcId="{A2E39E24-D0B6-4EEC-8C1C-CA2DFCCE801C}" destId="{FFF32282-6350-4938-8364-259BE10FC06B}" srcOrd="0" destOrd="3" presId="urn:microsoft.com/office/officeart/2011/layout/CircleProcess"/>
    <dgm:cxn modelId="{5740F6DA-AC2B-48E2-BBD2-28A6851052AF}" srcId="{30F20D99-D7B9-4019-BBB8-2D2A165F85C5}" destId="{E5637F2F-2986-4F4B-A91D-6255DD2FCF22}" srcOrd="2" destOrd="0" parTransId="{4109630E-3616-4E0C-973A-0B36FC8B3E78}" sibTransId="{AA4DF081-7AAA-47E6-989E-F8F2A1419CC9}"/>
    <dgm:cxn modelId="{4C7C93DD-A57C-464A-B907-DFD51D3B215E}" type="presOf" srcId="{E520B2BE-8070-4300-BF43-6F83007AA637}" destId="{9E3616E2-3AD6-48AC-B79C-BD3ACE6DCB70}" srcOrd="0" destOrd="0" presId="urn:microsoft.com/office/officeart/2011/layout/CircleProcess"/>
    <dgm:cxn modelId="{678D53E2-DE38-4373-B5E4-5612D6BEB9DA}" type="presOf" srcId="{29B8C40C-8C01-43E5-89AB-ADE4A7970627}" destId="{6D217127-A7D4-44E2-A27C-6DD886E84118}" srcOrd="1" destOrd="0" presId="urn:microsoft.com/office/officeart/2011/layout/CircleProcess"/>
    <dgm:cxn modelId="{7CAE2EE9-905F-415F-B616-67F98524B11F}" type="presOf" srcId="{785D22CE-E3F8-43E7-8122-1ACA3248FC0A}" destId="{9A311DB2-36EF-4F1E-A85A-7E12906508A2}" srcOrd="0" destOrd="0" presId="urn:microsoft.com/office/officeart/2011/layout/CircleProcess"/>
    <dgm:cxn modelId="{D4E310F1-6963-433D-BB47-0302B658AA53}" type="presOf" srcId="{CC0D5CA4-234B-4A13-A9C6-0DD7716FF05A}" destId="{C7FD520B-8825-4683-8C4A-E06B415107C7}" srcOrd="0" destOrd="0" presId="urn:microsoft.com/office/officeart/2011/layout/CircleProcess"/>
    <dgm:cxn modelId="{99612DFF-F028-44C4-B074-D88967E5D0B7}" srcId="{426B65B7-C69C-4994-B279-12CDC193EAD3}" destId="{A3187545-F7F7-4F17-920B-3AD07103ED9F}" srcOrd="0" destOrd="0" parTransId="{AF98A15C-22C5-420A-8F01-0A64B266AA11}" sibTransId="{5286C64A-19FB-479A-9684-B0CC9BBD9383}"/>
    <dgm:cxn modelId="{9C363E1D-B20F-45CC-A7D4-40B75F7BEDD0}" type="presParOf" srcId="{94B47923-8B33-4017-B132-F84905055E4C}" destId="{5FB58F9C-95EF-43BA-B939-02A71D998733}" srcOrd="0" destOrd="0" presId="urn:microsoft.com/office/officeart/2011/layout/CircleProcess"/>
    <dgm:cxn modelId="{FCD0DAD3-A4BD-427B-A321-215AA605C5AC}" type="presParOf" srcId="{5FB58F9C-95EF-43BA-B939-02A71D998733}" destId="{5A112C4E-9524-4130-976D-2A50D0429ADB}" srcOrd="0" destOrd="0" presId="urn:microsoft.com/office/officeart/2011/layout/CircleProcess"/>
    <dgm:cxn modelId="{CDA16E3A-D585-44A7-A358-E33F0F69388C}" type="presParOf" srcId="{94B47923-8B33-4017-B132-F84905055E4C}" destId="{BF58A267-CC13-4D29-83D0-B07D67030CB7}" srcOrd="1" destOrd="0" presId="urn:microsoft.com/office/officeart/2011/layout/CircleProcess"/>
    <dgm:cxn modelId="{11458DB6-4DF3-445E-975A-E70E396BD6A8}" type="presParOf" srcId="{BF58A267-CC13-4D29-83D0-B07D67030CB7}" destId="{964FE246-F1B7-4880-9662-9347FCDB8CB6}" srcOrd="0" destOrd="0" presId="urn:microsoft.com/office/officeart/2011/layout/CircleProcess"/>
    <dgm:cxn modelId="{5D5085C1-938A-4F2C-8D17-7F97917A03E6}" type="presParOf" srcId="{94B47923-8B33-4017-B132-F84905055E4C}" destId="{C7FD520B-8825-4683-8C4A-E06B415107C7}" srcOrd="2" destOrd="0" presId="urn:microsoft.com/office/officeart/2011/layout/CircleProcess"/>
    <dgm:cxn modelId="{03D7666C-C323-44FD-A8F2-4D859878B901}" type="presParOf" srcId="{94B47923-8B33-4017-B132-F84905055E4C}" destId="{CE80757E-FBEC-4E25-B720-A776838CC7E5}" srcOrd="3" destOrd="0" presId="urn:microsoft.com/office/officeart/2011/layout/CircleProcess"/>
    <dgm:cxn modelId="{BE0D8BC0-E0E0-49FC-B8DE-6E205C8FEBE3}" type="presParOf" srcId="{94B47923-8B33-4017-B132-F84905055E4C}" destId="{417198A1-1ADC-4DC9-AB52-FE860C6F358E}" srcOrd="4" destOrd="0" presId="urn:microsoft.com/office/officeart/2011/layout/CircleProcess"/>
    <dgm:cxn modelId="{25D0C154-9815-463F-9B4C-685F690E620D}" type="presParOf" srcId="{417198A1-1ADC-4DC9-AB52-FE860C6F358E}" destId="{E47789A8-A402-41D3-95D2-DE606D79828E}" srcOrd="0" destOrd="0" presId="urn:microsoft.com/office/officeart/2011/layout/CircleProcess"/>
    <dgm:cxn modelId="{A231729D-972F-4774-B0CD-D5F1B31261E5}" type="presParOf" srcId="{94B47923-8B33-4017-B132-F84905055E4C}" destId="{354D057B-F72C-41EA-BCCB-E49770CBECEB}" srcOrd="5" destOrd="0" presId="urn:microsoft.com/office/officeart/2011/layout/CircleProcess"/>
    <dgm:cxn modelId="{D2A57EA2-AE90-41FE-8999-6D507BDE24F2}" type="presParOf" srcId="{354D057B-F72C-41EA-BCCB-E49770CBECEB}" destId="{DEAC2B57-7081-4CF3-83BF-0811E6D580E7}" srcOrd="0" destOrd="0" presId="urn:microsoft.com/office/officeart/2011/layout/CircleProcess"/>
    <dgm:cxn modelId="{F4386545-050C-47FC-AB0B-CFD14FC8155E}" type="presParOf" srcId="{94B47923-8B33-4017-B132-F84905055E4C}" destId="{B119D749-4A18-4C0C-AF24-26E2A27C6FD6}" srcOrd="6" destOrd="0" presId="urn:microsoft.com/office/officeart/2011/layout/CircleProcess"/>
    <dgm:cxn modelId="{8460C807-B4C2-43A2-A514-AF79943DE2AE}" type="presParOf" srcId="{94B47923-8B33-4017-B132-F84905055E4C}" destId="{DCB89671-9425-49F2-A286-72B0EF63BC7E}" srcOrd="7" destOrd="0" presId="urn:microsoft.com/office/officeart/2011/layout/CircleProcess"/>
    <dgm:cxn modelId="{E5BEA22B-3128-489B-BF6C-FAB34FE5CFA3}" type="presParOf" srcId="{94B47923-8B33-4017-B132-F84905055E4C}" destId="{8A2B766E-A4EB-45D5-8A62-36E51742E521}" srcOrd="8" destOrd="0" presId="urn:microsoft.com/office/officeart/2011/layout/CircleProcess"/>
    <dgm:cxn modelId="{29A52D56-8F9C-471D-8ABA-F6A2761DFD6A}" type="presParOf" srcId="{8A2B766E-A4EB-45D5-8A62-36E51742E521}" destId="{BDB9EC98-9BE4-43F0-9F81-8AD36E9F9AD6}" srcOrd="0" destOrd="0" presId="urn:microsoft.com/office/officeart/2011/layout/CircleProcess"/>
    <dgm:cxn modelId="{D1B4F537-436B-43EB-926D-FA69EF52BC63}" type="presParOf" srcId="{94B47923-8B33-4017-B132-F84905055E4C}" destId="{4FD7697C-0AED-4094-A9FF-CFF12017E31A}" srcOrd="9" destOrd="0" presId="urn:microsoft.com/office/officeart/2011/layout/CircleProcess"/>
    <dgm:cxn modelId="{2396E561-B1AA-4F0E-BA1B-9A8B3AF2CAC2}" type="presParOf" srcId="{4FD7697C-0AED-4094-A9FF-CFF12017E31A}" destId="{BF7990B4-2B76-4B7B-8A0E-26BD3C5DB679}" srcOrd="0" destOrd="0" presId="urn:microsoft.com/office/officeart/2011/layout/CircleProcess"/>
    <dgm:cxn modelId="{DB86B9F4-8E4E-4332-AA21-9EF616C5E17C}" type="presParOf" srcId="{94B47923-8B33-4017-B132-F84905055E4C}" destId="{8B1416B0-5083-4081-9A55-C2690B08D5C6}" srcOrd="10" destOrd="0" presId="urn:microsoft.com/office/officeart/2011/layout/CircleProcess"/>
    <dgm:cxn modelId="{52680260-3B68-4147-9E18-368D53C61634}" type="presParOf" srcId="{94B47923-8B33-4017-B132-F84905055E4C}" destId="{7DBFA635-92FA-4C9C-B892-10F0BB63BE4D}" srcOrd="11" destOrd="0" presId="urn:microsoft.com/office/officeart/2011/layout/CircleProcess"/>
    <dgm:cxn modelId="{2C9EC144-3D34-47DA-8216-CDB794C8CA35}" type="presParOf" srcId="{94B47923-8B33-4017-B132-F84905055E4C}" destId="{12B6EB18-2C91-47C8-8BDF-D082D8650249}" srcOrd="12" destOrd="0" presId="urn:microsoft.com/office/officeart/2011/layout/CircleProcess"/>
    <dgm:cxn modelId="{B09E36C7-4A17-404F-ADD6-7AA9E7B1CDAF}" type="presParOf" srcId="{12B6EB18-2C91-47C8-8BDF-D082D8650249}" destId="{C9A0F8BD-3420-42C2-958D-E45855B67AD0}" srcOrd="0" destOrd="0" presId="urn:microsoft.com/office/officeart/2011/layout/CircleProcess"/>
    <dgm:cxn modelId="{5930CC1B-35E8-4B89-AC0A-B45EC9A4490D}" type="presParOf" srcId="{94B47923-8B33-4017-B132-F84905055E4C}" destId="{7BC07425-3512-4A00-80C2-64B06029EDF0}" srcOrd="13" destOrd="0" presId="urn:microsoft.com/office/officeart/2011/layout/CircleProcess"/>
    <dgm:cxn modelId="{3DCE56D4-FBC6-4364-BD29-859ADAA212A9}" type="presParOf" srcId="{7BC07425-3512-4A00-80C2-64B06029EDF0}" destId="{7FB5C187-BBC1-4895-90DC-AA305DEA800D}" srcOrd="0" destOrd="0" presId="urn:microsoft.com/office/officeart/2011/layout/CircleProcess"/>
    <dgm:cxn modelId="{AD00A721-9E73-41A7-95E2-29F65E01088F}" type="presParOf" srcId="{94B47923-8B33-4017-B132-F84905055E4C}" destId="{998D0DA3-5722-49C9-8D2E-FFD06A901E7D}" srcOrd="14" destOrd="0" presId="urn:microsoft.com/office/officeart/2011/layout/CircleProcess"/>
    <dgm:cxn modelId="{1C9BB011-7A49-4C38-A6BD-29E1C5204CC2}" type="presParOf" srcId="{94B47923-8B33-4017-B132-F84905055E4C}" destId="{6D217127-A7D4-44E2-A27C-6DD886E84118}" srcOrd="15" destOrd="0" presId="urn:microsoft.com/office/officeart/2011/layout/CircleProcess"/>
    <dgm:cxn modelId="{9EF04200-F0D5-4F96-8CEA-8A1D69CDEA8E}" type="presParOf" srcId="{94B47923-8B33-4017-B132-F84905055E4C}" destId="{E5D50BA6-A9DF-41F6-A142-1C7908903659}" srcOrd="16" destOrd="0" presId="urn:microsoft.com/office/officeart/2011/layout/CircleProcess"/>
    <dgm:cxn modelId="{B7EAB11A-1BDD-4AFF-BC8D-5041FD27D710}" type="presParOf" srcId="{E5D50BA6-A9DF-41F6-A142-1C7908903659}" destId="{14CE141E-D78A-486D-B6FE-363D861AEF10}" srcOrd="0" destOrd="0" presId="urn:microsoft.com/office/officeart/2011/layout/CircleProcess"/>
    <dgm:cxn modelId="{B246B30C-CF35-44E8-A160-2CCE39A995EF}" type="presParOf" srcId="{94B47923-8B33-4017-B132-F84905055E4C}" destId="{13C56203-B4E6-43CC-90BA-21A81E9639CE}" srcOrd="17" destOrd="0" presId="urn:microsoft.com/office/officeart/2011/layout/CircleProcess"/>
    <dgm:cxn modelId="{A444EAB1-FF82-4ADD-A07C-1D505122FD8D}" type="presParOf" srcId="{13C56203-B4E6-43CC-90BA-21A81E9639CE}" destId="{9E3616E2-3AD6-48AC-B79C-BD3ACE6DCB70}" srcOrd="0" destOrd="0" presId="urn:microsoft.com/office/officeart/2011/layout/CircleProcess"/>
    <dgm:cxn modelId="{9EB7809F-730B-4FFD-A025-027AD018C004}" type="presParOf" srcId="{94B47923-8B33-4017-B132-F84905055E4C}" destId="{9A311DB2-36EF-4F1E-A85A-7E12906508A2}" srcOrd="18" destOrd="0" presId="urn:microsoft.com/office/officeart/2011/layout/CircleProcess"/>
    <dgm:cxn modelId="{26D874A8-FB41-47E0-904E-5F7548176338}" type="presParOf" srcId="{94B47923-8B33-4017-B132-F84905055E4C}" destId="{AE0949B4-656D-4E22-9695-EC7751B1D417}" srcOrd="19" destOrd="0" presId="urn:microsoft.com/office/officeart/2011/layout/CircleProcess"/>
    <dgm:cxn modelId="{B6894135-A0E8-4EEC-8C87-861093D2B23A}" type="presParOf" srcId="{94B47923-8B33-4017-B132-F84905055E4C}" destId="{507976C3-60C5-4A62-BD40-C6F218464124}" srcOrd="20" destOrd="0" presId="urn:microsoft.com/office/officeart/2011/layout/CircleProcess"/>
    <dgm:cxn modelId="{24683681-1D40-4EEC-881F-9EF4DA9814C9}" type="presParOf" srcId="{507976C3-60C5-4A62-BD40-C6F218464124}" destId="{C0091FF3-3349-406F-8DC7-02624D40CAE2}" srcOrd="0" destOrd="0" presId="urn:microsoft.com/office/officeart/2011/layout/CircleProcess"/>
    <dgm:cxn modelId="{B90B7303-CA9C-488E-BF89-B52011F57005}" type="presParOf" srcId="{94B47923-8B33-4017-B132-F84905055E4C}" destId="{1A7CC31F-1C9B-45F7-91A8-0303D8BED182}" srcOrd="21" destOrd="0" presId="urn:microsoft.com/office/officeart/2011/layout/CircleProcess"/>
    <dgm:cxn modelId="{D041C28F-44BB-495E-8A84-2F5472365B15}" type="presParOf" srcId="{1A7CC31F-1C9B-45F7-91A8-0303D8BED182}" destId="{3F6B0FB2-5EC3-4AB7-81D8-46184726F66E}" srcOrd="0" destOrd="0" presId="urn:microsoft.com/office/officeart/2011/layout/CircleProcess"/>
    <dgm:cxn modelId="{3A5AEDDF-BD5C-455B-B153-DFA243C17FC0}" type="presParOf" srcId="{94B47923-8B33-4017-B132-F84905055E4C}" destId="{FFF32282-6350-4938-8364-259BE10FC06B}" srcOrd="22" destOrd="0" presId="urn:microsoft.com/office/officeart/2011/layout/CircleProcess"/>
    <dgm:cxn modelId="{19B350D3-90F2-44D9-9106-B6DFAC10573D}" type="presParOf" srcId="{94B47923-8B33-4017-B132-F84905055E4C}" destId="{267D030D-9068-4991-A19F-AC6D35CA3255}" srcOrd="23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C05C92-BBEB-4126-B952-B01B4D0E1EF7}" type="doc">
      <dgm:prSet loTypeId="urn:microsoft.com/office/officeart/2011/layout/HexagonRadial" loCatId="officeonlin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E5344E97-A758-487D-8821-78C7BD951DF7}">
      <dgm:prSet phldrT="[Text]"/>
      <dgm:spPr/>
      <dgm:t>
        <a:bodyPr/>
        <a:lstStyle/>
        <a:p>
          <a:r>
            <a:rPr lang="en-IN" dirty="0"/>
            <a:t>Chatbots</a:t>
          </a:r>
        </a:p>
      </dgm:t>
    </dgm:pt>
    <dgm:pt modelId="{4F97DB51-35FC-4A16-B668-0E29AA74C5FB}" type="parTrans" cxnId="{E4EA2AA3-EC87-47E4-ACFF-AD57D6B29C7D}">
      <dgm:prSet/>
      <dgm:spPr/>
      <dgm:t>
        <a:bodyPr/>
        <a:lstStyle/>
        <a:p>
          <a:endParaRPr lang="en-IN"/>
        </a:p>
      </dgm:t>
    </dgm:pt>
    <dgm:pt modelId="{B4906919-2B9D-4E96-8532-0F03285B9DE9}" type="sibTrans" cxnId="{E4EA2AA3-EC87-47E4-ACFF-AD57D6B29C7D}">
      <dgm:prSet/>
      <dgm:spPr/>
      <dgm:t>
        <a:bodyPr/>
        <a:lstStyle/>
        <a:p>
          <a:endParaRPr lang="en-IN"/>
        </a:p>
      </dgm:t>
    </dgm:pt>
    <dgm:pt modelId="{20B1888C-B390-4397-BB94-713D5A37225A}">
      <dgm:prSet phldrT="[Text]"/>
      <dgm:spPr/>
      <dgm:t>
        <a:bodyPr/>
        <a:lstStyle/>
        <a:p>
          <a:r>
            <a:rPr lang="en-IN" dirty="0"/>
            <a:t>Classification</a:t>
          </a:r>
        </a:p>
      </dgm:t>
    </dgm:pt>
    <dgm:pt modelId="{7579BF32-5783-4B0A-B17F-8B0E26123D44}" type="parTrans" cxnId="{DE202A5B-D100-4109-A7F9-E9D8105CEE7F}">
      <dgm:prSet/>
      <dgm:spPr/>
      <dgm:t>
        <a:bodyPr/>
        <a:lstStyle/>
        <a:p>
          <a:endParaRPr lang="en-IN"/>
        </a:p>
      </dgm:t>
    </dgm:pt>
    <dgm:pt modelId="{9B7D8DA7-1128-4032-AEBE-1D522B59D457}" type="sibTrans" cxnId="{DE202A5B-D100-4109-A7F9-E9D8105CEE7F}">
      <dgm:prSet/>
      <dgm:spPr/>
      <dgm:t>
        <a:bodyPr/>
        <a:lstStyle/>
        <a:p>
          <a:endParaRPr lang="en-IN"/>
        </a:p>
      </dgm:t>
    </dgm:pt>
    <dgm:pt modelId="{17D49282-5264-4EB0-9712-ADD8472E476E}">
      <dgm:prSet phldrT="[Text]"/>
      <dgm:spPr/>
      <dgm:t>
        <a:bodyPr/>
        <a:lstStyle/>
        <a:p>
          <a:r>
            <a:rPr lang="en-IN" dirty="0"/>
            <a:t>Entities, Intents, Actions</a:t>
          </a:r>
        </a:p>
      </dgm:t>
    </dgm:pt>
    <dgm:pt modelId="{75A316DC-AA06-4DDE-A4C7-71410F0FA49E}" type="parTrans" cxnId="{0DEC7898-202E-4A67-9FE0-E1797B148D2D}">
      <dgm:prSet/>
      <dgm:spPr/>
      <dgm:t>
        <a:bodyPr/>
        <a:lstStyle/>
        <a:p>
          <a:endParaRPr lang="en-IN"/>
        </a:p>
      </dgm:t>
    </dgm:pt>
    <dgm:pt modelId="{FBCAE3A9-7236-425C-97AB-50FDFFD40282}" type="sibTrans" cxnId="{0DEC7898-202E-4A67-9FE0-E1797B148D2D}">
      <dgm:prSet/>
      <dgm:spPr/>
      <dgm:t>
        <a:bodyPr/>
        <a:lstStyle/>
        <a:p>
          <a:endParaRPr lang="en-IN"/>
        </a:p>
      </dgm:t>
    </dgm:pt>
    <dgm:pt modelId="{B308B03F-23AF-4B45-B4FD-882ED54757FE}">
      <dgm:prSet phldrT="[Text]"/>
      <dgm:spPr/>
      <dgm:t>
        <a:bodyPr/>
        <a:lstStyle/>
        <a:p>
          <a:r>
            <a:rPr lang="en-IN" dirty="0"/>
            <a:t>Context</a:t>
          </a:r>
        </a:p>
      </dgm:t>
    </dgm:pt>
    <dgm:pt modelId="{802A3471-5BFE-4A20-AE74-E9FBB9452D01}" type="parTrans" cxnId="{B623ABEE-2D33-44B9-9BB5-1B97592CC799}">
      <dgm:prSet/>
      <dgm:spPr/>
      <dgm:t>
        <a:bodyPr/>
        <a:lstStyle/>
        <a:p>
          <a:endParaRPr lang="en-IN"/>
        </a:p>
      </dgm:t>
    </dgm:pt>
    <dgm:pt modelId="{0DCA2366-E808-4B9C-A796-3715CF6855AC}" type="sibTrans" cxnId="{B623ABEE-2D33-44B9-9BB5-1B97592CC799}">
      <dgm:prSet/>
      <dgm:spPr/>
      <dgm:t>
        <a:bodyPr/>
        <a:lstStyle/>
        <a:p>
          <a:endParaRPr lang="en-IN"/>
        </a:p>
      </dgm:t>
    </dgm:pt>
    <dgm:pt modelId="{292A3BA9-A5CF-4C19-B9AF-820E48F88872}">
      <dgm:prSet phldrT="[Text]"/>
      <dgm:spPr/>
      <dgm:t>
        <a:bodyPr/>
        <a:lstStyle/>
        <a:p>
          <a:r>
            <a:rPr lang="en-IN" dirty="0"/>
            <a:t>Integration</a:t>
          </a:r>
        </a:p>
      </dgm:t>
    </dgm:pt>
    <dgm:pt modelId="{5A073E6D-1F04-4530-BDE5-423E01BA01B9}" type="parTrans" cxnId="{ECEBB6AF-8F18-449C-8AD6-3BCEE4A44607}">
      <dgm:prSet/>
      <dgm:spPr/>
      <dgm:t>
        <a:bodyPr/>
        <a:lstStyle/>
        <a:p>
          <a:endParaRPr lang="en-IN"/>
        </a:p>
      </dgm:t>
    </dgm:pt>
    <dgm:pt modelId="{8C2BB17E-8037-4C40-B84B-05928F0258BC}" type="sibTrans" cxnId="{ECEBB6AF-8F18-449C-8AD6-3BCEE4A44607}">
      <dgm:prSet/>
      <dgm:spPr/>
      <dgm:t>
        <a:bodyPr/>
        <a:lstStyle/>
        <a:p>
          <a:endParaRPr lang="en-IN"/>
        </a:p>
      </dgm:t>
    </dgm:pt>
    <dgm:pt modelId="{7FE41D69-C6D7-4587-8261-C7A6DA2D94B6}">
      <dgm:prSet phldrT="[Text]"/>
      <dgm:spPr/>
      <dgm:t>
        <a:bodyPr/>
        <a:lstStyle/>
        <a:p>
          <a:r>
            <a:rPr lang="en-IN" dirty="0"/>
            <a:t>Machine Learning</a:t>
          </a:r>
        </a:p>
      </dgm:t>
    </dgm:pt>
    <dgm:pt modelId="{15373E24-AB4B-453C-987D-F476E5332173}" type="sibTrans" cxnId="{DEC79CEC-D90C-4463-B496-2C9580767173}">
      <dgm:prSet/>
      <dgm:spPr/>
      <dgm:t>
        <a:bodyPr/>
        <a:lstStyle/>
        <a:p>
          <a:endParaRPr lang="en-IN"/>
        </a:p>
      </dgm:t>
    </dgm:pt>
    <dgm:pt modelId="{94D9C460-F504-4567-A9DC-88E3C610B2D7}" type="parTrans" cxnId="{DEC79CEC-D90C-4463-B496-2C9580767173}">
      <dgm:prSet/>
      <dgm:spPr/>
      <dgm:t>
        <a:bodyPr/>
        <a:lstStyle/>
        <a:p>
          <a:endParaRPr lang="en-IN"/>
        </a:p>
      </dgm:t>
    </dgm:pt>
    <dgm:pt modelId="{544831F6-D497-4750-A490-7694052965C6}">
      <dgm:prSet phldrT="[Text]"/>
      <dgm:spPr/>
      <dgm:t>
        <a:bodyPr/>
        <a:lstStyle/>
        <a:p>
          <a:r>
            <a:rPr lang="en-IN"/>
            <a:t>Programable API</a:t>
          </a:r>
          <a:endParaRPr lang="en-IN" dirty="0"/>
        </a:p>
      </dgm:t>
    </dgm:pt>
    <dgm:pt modelId="{FE81E4F1-1A5A-4CB5-8172-03C2964B26F6}" type="parTrans" cxnId="{DBD772CE-C065-415D-9EBF-4EBD28DD8A20}">
      <dgm:prSet/>
      <dgm:spPr/>
      <dgm:t>
        <a:bodyPr/>
        <a:lstStyle/>
        <a:p>
          <a:endParaRPr lang="en-IN"/>
        </a:p>
      </dgm:t>
    </dgm:pt>
    <dgm:pt modelId="{1C41A417-C42D-4E0C-A39F-5FA39F532C04}" type="sibTrans" cxnId="{DBD772CE-C065-415D-9EBF-4EBD28DD8A20}">
      <dgm:prSet/>
      <dgm:spPr/>
      <dgm:t>
        <a:bodyPr/>
        <a:lstStyle/>
        <a:p>
          <a:endParaRPr lang="en-IN"/>
        </a:p>
      </dgm:t>
    </dgm:pt>
    <dgm:pt modelId="{442021AE-47DC-46FC-A26C-65EBD46BDBD4}" type="pres">
      <dgm:prSet presAssocID="{DDC05C92-BBEB-4126-B952-B01B4D0E1EF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0519C89-E7CA-4ABB-AACA-7795BCF1DB65}" type="pres">
      <dgm:prSet presAssocID="{E5344E97-A758-487D-8821-78C7BD951DF7}" presName="Parent" presStyleLbl="node0" presStyleIdx="0" presStyleCnt="1">
        <dgm:presLayoutVars>
          <dgm:chMax val="6"/>
          <dgm:chPref val="6"/>
        </dgm:presLayoutVars>
      </dgm:prSet>
      <dgm:spPr/>
    </dgm:pt>
    <dgm:pt modelId="{8EF0C4BF-3C56-4874-AAFA-F751B50A623A}" type="pres">
      <dgm:prSet presAssocID="{7FE41D69-C6D7-4587-8261-C7A6DA2D94B6}" presName="Accent1" presStyleCnt="0"/>
      <dgm:spPr/>
    </dgm:pt>
    <dgm:pt modelId="{6B9AC55A-C046-4F9A-A194-726E771D1CA8}" type="pres">
      <dgm:prSet presAssocID="{7FE41D69-C6D7-4587-8261-C7A6DA2D94B6}" presName="Accent" presStyleLbl="bgShp" presStyleIdx="0" presStyleCnt="6"/>
      <dgm:spPr/>
    </dgm:pt>
    <dgm:pt modelId="{40B549ED-BCC1-4582-94FF-A4BC1C3266F4}" type="pres">
      <dgm:prSet presAssocID="{7FE41D69-C6D7-4587-8261-C7A6DA2D94B6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81C3366-B99B-4A1E-B251-4CF5AA1924D3}" type="pres">
      <dgm:prSet presAssocID="{20B1888C-B390-4397-BB94-713D5A37225A}" presName="Accent2" presStyleCnt="0"/>
      <dgm:spPr/>
    </dgm:pt>
    <dgm:pt modelId="{7FC61104-42D5-49AC-A824-C134D4A6043F}" type="pres">
      <dgm:prSet presAssocID="{20B1888C-B390-4397-BB94-713D5A37225A}" presName="Accent" presStyleLbl="bgShp" presStyleIdx="1" presStyleCnt="6"/>
      <dgm:spPr/>
    </dgm:pt>
    <dgm:pt modelId="{E7D38662-A824-4AE1-8466-6927D320D4CB}" type="pres">
      <dgm:prSet presAssocID="{20B1888C-B390-4397-BB94-713D5A37225A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6F384B5-35BA-43BF-B073-2890134B4EA3}" type="pres">
      <dgm:prSet presAssocID="{17D49282-5264-4EB0-9712-ADD8472E476E}" presName="Accent3" presStyleCnt="0"/>
      <dgm:spPr/>
    </dgm:pt>
    <dgm:pt modelId="{F787A501-BECF-4651-89D7-6A998015F90A}" type="pres">
      <dgm:prSet presAssocID="{17D49282-5264-4EB0-9712-ADD8472E476E}" presName="Accent" presStyleLbl="bgShp" presStyleIdx="2" presStyleCnt="6"/>
      <dgm:spPr/>
    </dgm:pt>
    <dgm:pt modelId="{CE78AC29-D1DD-43EF-8804-267F4309CFDA}" type="pres">
      <dgm:prSet presAssocID="{17D49282-5264-4EB0-9712-ADD8472E476E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13294EB9-2B22-4FF7-B832-941DE920FE7E}" type="pres">
      <dgm:prSet presAssocID="{B308B03F-23AF-4B45-B4FD-882ED54757FE}" presName="Accent4" presStyleCnt="0"/>
      <dgm:spPr/>
    </dgm:pt>
    <dgm:pt modelId="{A6CD69DB-8BEC-445E-A429-3C04327C32AC}" type="pres">
      <dgm:prSet presAssocID="{B308B03F-23AF-4B45-B4FD-882ED54757FE}" presName="Accent" presStyleLbl="bgShp" presStyleIdx="3" presStyleCnt="6"/>
      <dgm:spPr/>
    </dgm:pt>
    <dgm:pt modelId="{D7222AFA-83E8-400C-B969-1955B50E3A7E}" type="pres">
      <dgm:prSet presAssocID="{B308B03F-23AF-4B45-B4FD-882ED54757FE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2D8DB19-ED8B-4F07-888A-E79A27AF43E5}" type="pres">
      <dgm:prSet presAssocID="{292A3BA9-A5CF-4C19-B9AF-820E48F88872}" presName="Accent5" presStyleCnt="0"/>
      <dgm:spPr/>
    </dgm:pt>
    <dgm:pt modelId="{7639BE27-DC47-46C3-8DF3-BCD62A6A1F60}" type="pres">
      <dgm:prSet presAssocID="{292A3BA9-A5CF-4C19-B9AF-820E48F88872}" presName="Accent" presStyleLbl="bgShp" presStyleIdx="4" presStyleCnt="6"/>
      <dgm:spPr/>
    </dgm:pt>
    <dgm:pt modelId="{E20E42AC-D97A-4454-9859-63445DF22C6D}" type="pres">
      <dgm:prSet presAssocID="{292A3BA9-A5CF-4C19-B9AF-820E48F88872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9F0CBF0B-B94E-43EF-92E0-C9267F9D8FA5}" type="pres">
      <dgm:prSet presAssocID="{544831F6-D497-4750-A490-7694052965C6}" presName="Accent6" presStyleCnt="0"/>
      <dgm:spPr/>
    </dgm:pt>
    <dgm:pt modelId="{049EF99C-2C74-4713-923D-3A5457241077}" type="pres">
      <dgm:prSet presAssocID="{544831F6-D497-4750-A490-7694052965C6}" presName="Accent" presStyleLbl="bgShp" presStyleIdx="5" presStyleCnt="6"/>
      <dgm:spPr/>
    </dgm:pt>
    <dgm:pt modelId="{065359A9-0786-47C7-A5D7-4D45C6F04E0B}" type="pres">
      <dgm:prSet presAssocID="{544831F6-D497-4750-A490-7694052965C6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C085672B-BA4A-4D01-A4E7-F7699C1823DB}" type="presOf" srcId="{7FE41D69-C6D7-4587-8261-C7A6DA2D94B6}" destId="{40B549ED-BCC1-4582-94FF-A4BC1C3266F4}" srcOrd="0" destOrd="0" presId="urn:microsoft.com/office/officeart/2011/layout/HexagonRadial"/>
    <dgm:cxn modelId="{DE202A5B-D100-4109-A7F9-E9D8105CEE7F}" srcId="{E5344E97-A758-487D-8821-78C7BD951DF7}" destId="{20B1888C-B390-4397-BB94-713D5A37225A}" srcOrd="1" destOrd="0" parTransId="{7579BF32-5783-4B0A-B17F-8B0E26123D44}" sibTransId="{9B7D8DA7-1128-4032-AEBE-1D522B59D457}"/>
    <dgm:cxn modelId="{9933FC68-AB35-4314-B518-912E81533CFD}" type="presOf" srcId="{20B1888C-B390-4397-BB94-713D5A37225A}" destId="{E7D38662-A824-4AE1-8466-6927D320D4CB}" srcOrd="0" destOrd="0" presId="urn:microsoft.com/office/officeart/2011/layout/HexagonRadial"/>
    <dgm:cxn modelId="{4DD1166A-20E2-463D-9616-6B89E01EDA5B}" type="presOf" srcId="{E5344E97-A758-487D-8821-78C7BD951DF7}" destId="{E0519C89-E7CA-4ABB-AACA-7795BCF1DB65}" srcOrd="0" destOrd="0" presId="urn:microsoft.com/office/officeart/2011/layout/HexagonRadial"/>
    <dgm:cxn modelId="{FE48EA51-8CDB-4559-BCD7-74A20D8E4546}" type="presOf" srcId="{544831F6-D497-4750-A490-7694052965C6}" destId="{065359A9-0786-47C7-A5D7-4D45C6F04E0B}" srcOrd="0" destOrd="0" presId="urn:microsoft.com/office/officeart/2011/layout/HexagonRadial"/>
    <dgm:cxn modelId="{8DA6707A-AE41-4160-A9AF-33A2C80B2E87}" type="presOf" srcId="{292A3BA9-A5CF-4C19-B9AF-820E48F88872}" destId="{E20E42AC-D97A-4454-9859-63445DF22C6D}" srcOrd="0" destOrd="0" presId="urn:microsoft.com/office/officeart/2011/layout/HexagonRadial"/>
    <dgm:cxn modelId="{7D502D83-6FC0-4814-9249-2CDE95DA2CB8}" type="presOf" srcId="{DDC05C92-BBEB-4126-B952-B01B4D0E1EF7}" destId="{442021AE-47DC-46FC-A26C-65EBD46BDBD4}" srcOrd="0" destOrd="0" presId="urn:microsoft.com/office/officeart/2011/layout/HexagonRadial"/>
    <dgm:cxn modelId="{08E0F18D-9683-4912-A9A7-DF0BBA825550}" type="presOf" srcId="{B308B03F-23AF-4B45-B4FD-882ED54757FE}" destId="{D7222AFA-83E8-400C-B969-1955B50E3A7E}" srcOrd="0" destOrd="0" presId="urn:microsoft.com/office/officeart/2011/layout/HexagonRadial"/>
    <dgm:cxn modelId="{0DEC7898-202E-4A67-9FE0-E1797B148D2D}" srcId="{E5344E97-A758-487D-8821-78C7BD951DF7}" destId="{17D49282-5264-4EB0-9712-ADD8472E476E}" srcOrd="2" destOrd="0" parTransId="{75A316DC-AA06-4DDE-A4C7-71410F0FA49E}" sibTransId="{FBCAE3A9-7236-425C-97AB-50FDFFD40282}"/>
    <dgm:cxn modelId="{E4EA2AA3-EC87-47E4-ACFF-AD57D6B29C7D}" srcId="{DDC05C92-BBEB-4126-B952-B01B4D0E1EF7}" destId="{E5344E97-A758-487D-8821-78C7BD951DF7}" srcOrd="0" destOrd="0" parTransId="{4F97DB51-35FC-4A16-B668-0E29AA74C5FB}" sibTransId="{B4906919-2B9D-4E96-8532-0F03285B9DE9}"/>
    <dgm:cxn modelId="{ECEBB6AF-8F18-449C-8AD6-3BCEE4A44607}" srcId="{E5344E97-A758-487D-8821-78C7BD951DF7}" destId="{292A3BA9-A5CF-4C19-B9AF-820E48F88872}" srcOrd="4" destOrd="0" parTransId="{5A073E6D-1F04-4530-BDE5-423E01BA01B9}" sibTransId="{8C2BB17E-8037-4C40-B84B-05928F0258BC}"/>
    <dgm:cxn modelId="{DBD772CE-C065-415D-9EBF-4EBD28DD8A20}" srcId="{E5344E97-A758-487D-8821-78C7BD951DF7}" destId="{544831F6-D497-4750-A490-7694052965C6}" srcOrd="5" destOrd="0" parTransId="{FE81E4F1-1A5A-4CB5-8172-03C2964B26F6}" sibTransId="{1C41A417-C42D-4E0C-A39F-5FA39F532C04}"/>
    <dgm:cxn modelId="{26D5BFE7-7F92-48F2-A963-74C389F7E251}" type="presOf" srcId="{17D49282-5264-4EB0-9712-ADD8472E476E}" destId="{CE78AC29-D1DD-43EF-8804-267F4309CFDA}" srcOrd="0" destOrd="0" presId="urn:microsoft.com/office/officeart/2011/layout/HexagonRadial"/>
    <dgm:cxn modelId="{DEC79CEC-D90C-4463-B496-2C9580767173}" srcId="{E5344E97-A758-487D-8821-78C7BD951DF7}" destId="{7FE41D69-C6D7-4587-8261-C7A6DA2D94B6}" srcOrd="0" destOrd="0" parTransId="{94D9C460-F504-4567-A9DC-88E3C610B2D7}" sibTransId="{15373E24-AB4B-453C-987D-F476E5332173}"/>
    <dgm:cxn modelId="{B623ABEE-2D33-44B9-9BB5-1B97592CC799}" srcId="{E5344E97-A758-487D-8821-78C7BD951DF7}" destId="{B308B03F-23AF-4B45-B4FD-882ED54757FE}" srcOrd="3" destOrd="0" parTransId="{802A3471-5BFE-4A20-AE74-E9FBB9452D01}" sibTransId="{0DCA2366-E808-4B9C-A796-3715CF6855AC}"/>
    <dgm:cxn modelId="{E0A70B04-D18C-4445-B04E-B554542F0AAA}" type="presParOf" srcId="{442021AE-47DC-46FC-A26C-65EBD46BDBD4}" destId="{E0519C89-E7CA-4ABB-AACA-7795BCF1DB65}" srcOrd="0" destOrd="0" presId="urn:microsoft.com/office/officeart/2011/layout/HexagonRadial"/>
    <dgm:cxn modelId="{9327068C-9A61-40A9-861A-A6A83BBBB030}" type="presParOf" srcId="{442021AE-47DC-46FC-A26C-65EBD46BDBD4}" destId="{8EF0C4BF-3C56-4874-AAFA-F751B50A623A}" srcOrd="1" destOrd="0" presId="urn:microsoft.com/office/officeart/2011/layout/HexagonRadial"/>
    <dgm:cxn modelId="{80C917E9-EFDD-4A3F-B7DA-903C4AA22532}" type="presParOf" srcId="{8EF0C4BF-3C56-4874-AAFA-F751B50A623A}" destId="{6B9AC55A-C046-4F9A-A194-726E771D1CA8}" srcOrd="0" destOrd="0" presId="urn:microsoft.com/office/officeart/2011/layout/HexagonRadial"/>
    <dgm:cxn modelId="{E72DF652-AFCF-4E04-B1FE-FAFA860A8C48}" type="presParOf" srcId="{442021AE-47DC-46FC-A26C-65EBD46BDBD4}" destId="{40B549ED-BCC1-4582-94FF-A4BC1C3266F4}" srcOrd="2" destOrd="0" presId="urn:microsoft.com/office/officeart/2011/layout/HexagonRadial"/>
    <dgm:cxn modelId="{B03489A3-295B-42D0-A559-DED7638913D1}" type="presParOf" srcId="{442021AE-47DC-46FC-A26C-65EBD46BDBD4}" destId="{D81C3366-B99B-4A1E-B251-4CF5AA1924D3}" srcOrd="3" destOrd="0" presId="urn:microsoft.com/office/officeart/2011/layout/HexagonRadial"/>
    <dgm:cxn modelId="{A37165EE-B5C6-4F20-A96A-DBCA5AFB039B}" type="presParOf" srcId="{D81C3366-B99B-4A1E-B251-4CF5AA1924D3}" destId="{7FC61104-42D5-49AC-A824-C134D4A6043F}" srcOrd="0" destOrd="0" presId="urn:microsoft.com/office/officeart/2011/layout/HexagonRadial"/>
    <dgm:cxn modelId="{ACD85358-EB94-4D5D-96DA-92FE3BD1F161}" type="presParOf" srcId="{442021AE-47DC-46FC-A26C-65EBD46BDBD4}" destId="{E7D38662-A824-4AE1-8466-6927D320D4CB}" srcOrd="4" destOrd="0" presId="urn:microsoft.com/office/officeart/2011/layout/HexagonRadial"/>
    <dgm:cxn modelId="{0F9EDD85-6B05-402C-B315-C43099E56635}" type="presParOf" srcId="{442021AE-47DC-46FC-A26C-65EBD46BDBD4}" destId="{46F384B5-35BA-43BF-B073-2890134B4EA3}" srcOrd="5" destOrd="0" presId="urn:microsoft.com/office/officeart/2011/layout/HexagonRadial"/>
    <dgm:cxn modelId="{137CA0B1-EC37-42EA-920B-7724EE3B947E}" type="presParOf" srcId="{46F384B5-35BA-43BF-B073-2890134B4EA3}" destId="{F787A501-BECF-4651-89D7-6A998015F90A}" srcOrd="0" destOrd="0" presId="urn:microsoft.com/office/officeart/2011/layout/HexagonRadial"/>
    <dgm:cxn modelId="{1B6EFAC6-DDD7-4E05-AF43-C9F3D4DC2D14}" type="presParOf" srcId="{442021AE-47DC-46FC-A26C-65EBD46BDBD4}" destId="{CE78AC29-D1DD-43EF-8804-267F4309CFDA}" srcOrd="6" destOrd="0" presId="urn:microsoft.com/office/officeart/2011/layout/HexagonRadial"/>
    <dgm:cxn modelId="{AB41F822-D3CE-4AA8-BB16-7F3DA445912E}" type="presParOf" srcId="{442021AE-47DC-46FC-A26C-65EBD46BDBD4}" destId="{13294EB9-2B22-4FF7-B832-941DE920FE7E}" srcOrd="7" destOrd="0" presId="urn:microsoft.com/office/officeart/2011/layout/HexagonRadial"/>
    <dgm:cxn modelId="{822A2026-4A50-4FBB-908C-03D25FEC12C0}" type="presParOf" srcId="{13294EB9-2B22-4FF7-B832-941DE920FE7E}" destId="{A6CD69DB-8BEC-445E-A429-3C04327C32AC}" srcOrd="0" destOrd="0" presId="urn:microsoft.com/office/officeart/2011/layout/HexagonRadial"/>
    <dgm:cxn modelId="{C7E24693-774A-4CAD-A8E9-54324B6F3D6B}" type="presParOf" srcId="{442021AE-47DC-46FC-A26C-65EBD46BDBD4}" destId="{D7222AFA-83E8-400C-B969-1955B50E3A7E}" srcOrd="8" destOrd="0" presId="urn:microsoft.com/office/officeart/2011/layout/HexagonRadial"/>
    <dgm:cxn modelId="{0BAD56DD-DE79-47B0-81B4-0EF3A4772498}" type="presParOf" srcId="{442021AE-47DC-46FC-A26C-65EBD46BDBD4}" destId="{22D8DB19-ED8B-4F07-888A-E79A27AF43E5}" srcOrd="9" destOrd="0" presId="urn:microsoft.com/office/officeart/2011/layout/HexagonRadial"/>
    <dgm:cxn modelId="{CDD565FC-1E86-4E8C-B4A6-DD2C55BD5284}" type="presParOf" srcId="{22D8DB19-ED8B-4F07-888A-E79A27AF43E5}" destId="{7639BE27-DC47-46C3-8DF3-BCD62A6A1F60}" srcOrd="0" destOrd="0" presId="urn:microsoft.com/office/officeart/2011/layout/HexagonRadial"/>
    <dgm:cxn modelId="{D2E45B0E-8821-4FE0-9D6E-0BAFCFDE4B8C}" type="presParOf" srcId="{442021AE-47DC-46FC-A26C-65EBD46BDBD4}" destId="{E20E42AC-D97A-4454-9859-63445DF22C6D}" srcOrd="10" destOrd="0" presId="urn:microsoft.com/office/officeart/2011/layout/HexagonRadial"/>
    <dgm:cxn modelId="{69895E7B-03AA-4FB8-B968-E50237133C2D}" type="presParOf" srcId="{442021AE-47DC-46FC-A26C-65EBD46BDBD4}" destId="{9F0CBF0B-B94E-43EF-92E0-C9267F9D8FA5}" srcOrd="11" destOrd="0" presId="urn:microsoft.com/office/officeart/2011/layout/HexagonRadial"/>
    <dgm:cxn modelId="{07C39F66-1485-4BF0-8E44-C7AC20E889C9}" type="presParOf" srcId="{9F0CBF0B-B94E-43EF-92E0-C9267F9D8FA5}" destId="{049EF99C-2C74-4713-923D-3A5457241077}" srcOrd="0" destOrd="0" presId="urn:microsoft.com/office/officeart/2011/layout/HexagonRadial"/>
    <dgm:cxn modelId="{BFFB0566-C91E-4D57-923C-A1B7E95B5DD9}" type="presParOf" srcId="{442021AE-47DC-46FC-A26C-65EBD46BDBD4}" destId="{065359A9-0786-47C7-A5D7-4D45C6F04E0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1CCC90-077A-4AC1-98CA-FD05D78A9607}" type="doc">
      <dgm:prSet loTypeId="urn:microsoft.com/office/officeart/2005/8/layout/arrow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B5869042-5C5C-4CD7-868C-3B50125F3433}">
      <dgm:prSet phldrT="[Text]"/>
      <dgm:spPr/>
      <dgm:t>
        <a:bodyPr/>
        <a:lstStyle/>
        <a:p>
          <a:r>
            <a:rPr lang="en-IN" dirty="0"/>
            <a:t>10 Requests per second</a:t>
          </a:r>
        </a:p>
      </dgm:t>
    </dgm:pt>
    <dgm:pt modelId="{D237F902-F89D-4ED6-8BB8-B3B0D930CF06}" type="parTrans" cxnId="{DC71CFAD-1F11-4FEE-8C14-5EAFE9B16135}">
      <dgm:prSet/>
      <dgm:spPr/>
      <dgm:t>
        <a:bodyPr/>
        <a:lstStyle/>
        <a:p>
          <a:endParaRPr lang="en-IN"/>
        </a:p>
      </dgm:t>
    </dgm:pt>
    <dgm:pt modelId="{89198C3E-ED2D-41B2-9365-3D77CB59F412}" type="sibTrans" cxnId="{DC71CFAD-1F11-4FEE-8C14-5EAFE9B16135}">
      <dgm:prSet/>
      <dgm:spPr/>
      <dgm:t>
        <a:bodyPr/>
        <a:lstStyle/>
        <a:p>
          <a:endParaRPr lang="en-IN"/>
        </a:p>
      </dgm:t>
    </dgm:pt>
    <dgm:pt modelId="{7BE582A6-0524-4C13-870D-1DF00D77FE5D}">
      <dgm:prSet phldrT="[Text]"/>
      <dgm:spPr/>
      <dgm:t>
        <a:bodyPr/>
        <a:lstStyle/>
        <a:p>
          <a:r>
            <a:rPr lang="en-IN" dirty="0"/>
            <a:t>10 connected users</a:t>
          </a:r>
        </a:p>
      </dgm:t>
    </dgm:pt>
    <dgm:pt modelId="{66325465-01D8-4AC1-AA99-D52B366449C3}" type="parTrans" cxnId="{F9B75E62-8806-4456-936F-6B126A408EA4}">
      <dgm:prSet/>
      <dgm:spPr/>
      <dgm:t>
        <a:bodyPr/>
        <a:lstStyle/>
        <a:p>
          <a:endParaRPr lang="en-IN"/>
        </a:p>
      </dgm:t>
    </dgm:pt>
    <dgm:pt modelId="{C517BB1B-6D5C-4F7A-8B1A-FB985ECC1998}" type="sibTrans" cxnId="{F9B75E62-8806-4456-936F-6B126A408EA4}">
      <dgm:prSet/>
      <dgm:spPr/>
      <dgm:t>
        <a:bodyPr/>
        <a:lstStyle/>
        <a:p>
          <a:endParaRPr lang="en-IN"/>
        </a:p>
      </dgm:t>
    </dgm:pt>
    <dgm:pt modelId="{03D7577D-D221-46FC-8810-BE3961276469}" type="pres">
      <dgm:prSet presAssocID="{CE1CCC90-077A-4AC1-98CA-FD05D78A9607}" presName="compositeShape" presStyleCnt="0">
        <dgm:presLayoutVars>
          <dgm:chMax val="2"/>
          <dgm:dir/>
          <dgm:resizeHandles val="exact"/>
        </dgm:presLayoutVars>
      </dgm:prSet>
      <dgm:spPr/>
    </dgm:pt>
    <dgm:pt modelId="{B5D79686-00FB-45BC-8879-2FBC94668798}" type="pres">
      <dgm:prSet presAssocID="{CE1CCC90-077A-4AC1-98CA-FD05D78A9607}" presName="divider" presStyleLbl="fgShp" presStyleIdx="0" presStyleCnt="1"/>
      <dgm:spPr/>
    </dgm:pt>
    <dgm:pt modelId="{7FD3A562-F413-482D-9061-C35ABE570A9D}" type="pres">
      <dgm:prSet presAssocID="{B5869042-5C5C-4CD7-868C-3B50125F3433}" presName="downArrow" presStyleLbl="node1" presStyleIdx="0" presStyleCnt="2"/>
      <dgm:spPr/>
    </dgm:pt>
    <dgm:pt modelId="{759C9DAE-2591-40B4-BB8A-BCB2DE0B499A}" type="pres">
      <dgm:prSet presAssocID="{B5869042-5C5C-4CD7-868C-3B50125F3433}" presName="downArrowText" presStyleLbl="revTx" presStyleIdx="0" presStyleCnt="2">
        <dgm:presLayoutVars>
          <dgm:bulletEnabled val="1"/>
        </dgm:presLayoutVars>
      </dgm:prSet>
      <dgm:spPr/>
    </dgm:pt>
    <dgm:pt modelId="{23A805AC-D34F-4D20-88F6-D0BB297DE99E}" type="pres">
      <dgm:prSet presAssocID="{7BE582A6-0524-4C13-870D-1DF00D77FE5D}" presName="upArrow" presStyleLbl="node1" presStyleIdx="1" presStyleCnt="2"/>
      <dgm:spPr/>
    </dgm:pt>
    <dgm:pt modelId="{8E9DFA9F-B379-4D73-AB64-D5B48355C9BA}" type="pres">
      <dgm:prSet presAssocID="{7BE582A6-0524-4C13-870D-1DF00D77FE5D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5312AB1D-F2FB-4117-88E5-507DB85DA9E1}" type="presOf" srcId="{CE1CCC90-077A-4AC1-98CA-FD05D78A9607}" destId="{03D7577D-D221-46FC-8810-BE3961276469}" srcOrd="0" destOrd="0" presId="urn:microsoft.com/office/officeart/2005/8/layout/arrow3"/>
    <dgm:cxn modelId="{F9B75E62-8806-4456-936F-6B126A408EA4}" srcId="{CE1CCC90-077A-4AC1-98CA-FD05D78A9607}" destId="{7BE582A6-0524-4C13-870D-1DF00D77FE5D}" srcOrd="1" destOrd="0" parTransId="{66325465-01D8-4AC1-AA99-D52B366449C3}" sibTransId="{C517BB1B-6D5C-4F7A-8B1A-FB985ECC1998}"/>
    <dgm:cxn modelId="{AF93F84E-EEBA-4714-AA62-53A759E9FE98}" type="presOf" srcId="{B5869042-5C5C-4CD7-868C-3B50125F3433}" destId="{759C9DAE-2591-40B4-BB8A-BCB2DE0B499A}" srcOrd="0" destOrd="0" presId="urn:microsoft.com/office/officeart/2005/8/layout/arrow3"/>
    <dgm:cxn modelId="{57C08176-F2FF-4084-B2E3-05078C651B0E}" type="presOf" srcId="{7BE582A6-0524-4C13-870D-1DF00D77FE5D}" destId="{8E9DFA9F-B379-4D73-AB64-D5B48355C9BA}" srcOrd="0" destOrd="0" presId="urn:microsoft.com/office/officeart/2005/8/layout/arrow3"/>
    <dgm:cxn modelId="{DC71CFAD-1F11-4FEE-8C14-5EAFE9B16135}" srcId="{CE1CCC90-077A-4AC1-98CA-FD05D78A9607}" destId="{B5869042-5C5C-4CD7-868C-3B50125F3433}" srcOrd="0" destOrd="0" parTransId="{D237F902-F89D-4ED6-8BB8-B3B0D930CF06}" sibTransId="{89198C3E-ED2D-41B2-9365-3D77CB59F412}"/>
    <dgm:cxn modelId="{3FAD6FD2-D48D-4F6D-A1FF-E74934E29729}" type="presParOf" srcId="{03D7577D-D221-46FC-8810-BE3961276469}" destId="{B5D79686-00FB-45BC-8879-2FBC94668798}" srcOrd="0" destOrd="0" presId="urn:microsoft.com/office/officeart/2005/8/layout/arrow3"/>
    <dgm:cxn modelId="{4291F0C7-ADBF-491D-844F-1A223DDFED21}" type="presParOf" srcId="{03D7577D-D221-46FC-8810-BE3961276469}" destId="{7FD3A562-F413-482D-9061-C35ABE570A9D}" srcOrd="1" destOrd="0" presId="urn:microsoft.com/office/officeart/2005/8/layout/arrow3"/>
    <dgm:cxn modelId="{723AED54-2488-4234-9F11-CCF1561CBA36}" type="presParOf" srcId="{03D7577D-D221-46FC-8810-BE3961276469}" destId="{759C9DAE-2591-40B4-BB8A-BCB2DE0B499A}" srcOrd="2" destOrd="0" presId="urn:microsoft.com/office/officeart/2005/8/layout/arrow3"/>
    <dgm:cxn modelId="{3E03A8B1-BA98-4482-ABFB-68F1750E621A}" type="presParOf" srcId="{03D7577D-D221-46FC-8810-BE3961276469}" destId="{23A805AC-D34F-4D20-88F6-D0BB297DE99E}" srcOrd="3" destOrd="0" presId="urn:microsoft.com/office/officeart/2005/8/layout/arrow3"/>
    <dgm:cxn modelId="{D9FE136E-17F8-4D25-8B20-D5A258E97ACF}" type="presParOf" srcId="{03D7577D-D221-46FC-8810-BE3961276469}" destId="{8E9DFA9F-B379-4D73-AB64-D5B48355C9BA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FFCF56-8F37-44D6-AED4-E2F82E60C6FD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F79B4927-CBC7-4FB2-932E-77736E1A4CAD}">
      <dgm:prSet phldrT="[Text]"/>
      <dgm:spPr/>
      <dgm:t>
        <a:bodyPr/>
        <a:lstStyle/>
        <a:p>
          <a:r>
            <a:rPr lang="en-IN" dirty="0"/>
            <a:t>Seq2Seq</a:t>
          </a:r>
        </a:p>
      </dgm:t>
    </dgm:pt>
    <dgm:pt modelId="{751ADA94-3AA0-4E89-90E5-C8464C36922E}" type="parTrans" cxnId="{C3F304FB-2DED-4E39-8EE2-BAFDC9081A34}">
      <dgm:prSet/>
      <dgm:spPr/>
      <dgm:t>
        <a:bodyPr/>
        <a:lstStyle/>
        <a:p>
          <a:endParaRPr lang="en-IN"/>
        </a:p>
      </dgm:t>
    </dgm:pt>
    <dgm:pt modelId="{D3CAC07A-3E92-4508-BAE6-50D0A73F69FE}" type="sibTrans" cxnId="{C3F304FB-2DED-4E39-8EE2-BAFDC9081A34}">
      <dgm:prSet/>
      <dgm:spPr/>
      <dgm:t>
        <a:bodyPr/>
        <a:lstStyle/>
        <a:p>
          <a:endParaRPr lang="en-IN"/>
        </a:p>
      </dgm:t>
    </dgm:pt>
    <dgm:pt modelId="{15BE6373-38E5-4D55-A76E-6FD04DF0F2E2}">
      <dgm:prSet phldrT="[Text]"/>
      <dgm:spPr/>
      <dgm:t>
        <a:bodyPr/>
        <a:lstStyle/>
        <a:p>
          <a:r>
            <a:rPr lang="en-IN" dirty="0"/>
            <a:t>Seq2Seq Backprop</a:t>
          </a:r>
        </a:p>
      </dgm:t>
    </dgm:pt>
    <dgm:pt modelId="{4E00D1B9-7557-4459-9000-6B5A225A18AA}" type="parTrans" cxnId="{80D630B0-02BD-4C00-98B9-E7695CA168A2}">
      <dgm:prSet/>
      <dgm:spPr/>
      <dgm:t>
        <a:bodyPr/>
        <a:lstStyle/>
        <a:p>
          <a:endParaRPr lang="en-IN"/>
        </a:p>
      </dgm:t>
    </dgm:pt>
    <dgm:pt modelId="{52BABAE7-A0CC-4CC6-A017-4D7E524F5047}" type="sibTrans" cxnId="{80D630B0-02BD-4C00-98B9-E7695CA168A2}">
      <dgm:prSet/>
      <dgm:spPr/>
      <dgm:t>
        <a:bodyPr/>
        <a:lstStyle/>
        <a:p>
          <a:endParaRPr lang="en-IN"/>
        </a:p>
      </dgm:t>
    </dgm:pt>
    <dgm:pt modelId="{6132C6E6-221B-4DCE-AB1D-3430C631E4E3}">
      <dgm:prSet phldrT="[Text]"/>
      <dgm:spPr/>
      <dgm:t>
        <a:bodyPr/>
        <a:lstStyle/>
        <a:p>
          <a:r>
            <a:rPr lang="en-IN" dirty="0"/>
            <a:t>Memory End</a:t>
          </a:r>
        </a:p>
      </dgm:t>
    </dgm:pt>
    <dgm:pt modelId="{14E19BA9-3E24-4165-A816-41E6CE07EBF8}" type="parTrans" cxnId="{E14B7180-C5DD-448F-BD61-333128E6F32C}">
      <dgm:prSet/>
      <dgm:spPr/>
      <dgm:t>
        <a:bodyPr/>
        <a:lstStyle/>
        <a:p>
          <a:endParaRPr lang="en-IN"/>
        </a:p>
      </dgm:t>
    </dgm:pt>
    <dgm:pt modelId="{05E8E906-AC5D-43C7-8364-D8A705C48E40}" type="sibTrans" cxnId="{E14B7180-C5DD-448F-BD61-333128E6F32C}">
      <dgm:prSet/>
      <dgm:spPr/>
      <dgm:t>
        <a:bodyPr/>
        <a:lstStyle/>
        <a:p>
          <a:endParaRPr lang="en-IN"/>
        </a:p>
      </dgm:t>
    </dgm:pt>
    <dgm:pt modelId="{8154F5BD-BF21-4D00-ACBE-10D791B80267}">
      <dgm:prSet phldrT="[Text]"/>
      <dgm:spPr/>
      <dgm:t>
        <a:bodyPr/>
        <a:lstStyle/>
        <a:p>
          <a:r>
            <a:rPr lang="en-IN"/>
            <a:t>Deep Reinforcement Learning for Dialogue Generation</a:t>
          </a:r>
          <a:endParaRPr lang="en-IN" dirty="0"/>
        </a:p>
      </dgm:t>
    </dgm:pt>
    <dgm:pt modelId="{E45242CA-1F15-4D7C-A822-BCB5D2D62326}" type="parTrans" cxnId="{79A9F8F1-6300-41E3-BBB4-C2A83BBCFB5E}">
      <dgm:prSet/>
      <dgm:spPr/>
      <dgm:t>
        <a:bodyPr/>
        <a:lstStyle/>
        <a:p>
          <a:endParaRPr lang="en-IN"/>
        </a:p>
      </dgm:t>
    </dgm:pt>
    <dgm:pt modelId="{68BCDBCC-2DBD-4E08-8455-E3A76EAE2985}" type="sibTrans" cxnId="{79A9F8F1-6300-41E3-BBB4-C2A83BBCFB5E}">
      <dgm:prSet/>
      <dgm:spPr/>
      <dgm:t>
        <a:bodyPr/>
        <a:lstStyle/>
        <a:p>
          <a:endParaRPr lang="en-IN"/>
        </a:p>
      </dgm:t>
    </dgm:pt>
    <dgm:pt modelId="{8765F9AA-8259-4E4C-B43E-1978469FEABB}" type="pres">
      <dgm:prSet presAssocID="{2DFFCF56-8F37-44D6-AED4-E2F82E60C6FD}" presName="matrix" presStyleCnt="0">
        <dgm:presLayoutVars>
          <dgm:chMax val="1"/>
          <dgm:dir/>
          <dgm:resizeHandles val="exact"/>
        </dgm:presLayoutVars>
      </dgm:prSet>
      <dgm:spPr/>
    </dgm:pt>
    <dgm:pt modelId="{2CF06CDC-5BAA-4136-BEB2-3C6883F2577F}" type="pres">
      <dgm:prSet presAssocID="{2DFFCF56-8F37-44D6-AED4-E2F82E60C6FD}" presName="diamond" presStyleLbl="bgShp" presStyleIdx="0" presStyleCnt="1"/>
      <dgm:spPr/>
    </dgm:pt>
    <dgm:pt modelId="{45921A6B-7C46-4FA9-82BC-28BE3C67440A}" type="pres">
      <dgm:prSet presAssocID="{2DFFCF56-8F37-44D6-AED4-E2F82E60C6F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C82A679-2211-4B33-A78C-96744FD17844}" type="pres">
      <dgm:prSet presAssocID="{2DFFCF56-8F37-44D6-AED4-E2F82E60C6F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1E1A8A8-9F7C-402D-9F70-8FF609002EC4}" type="pres">
      <dgm:prSet presAssocID="{2DFFCF56-8F37-44D6-AED4-E2F82E60C6F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2309B9F-036C-450A-9759-25F2193031B7}" type="pres">
      <dgm:prSet presAssocID="{2DFFCF56-8F37-44D6-AED4-E2F82E60C6F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69A1922-FB5E-47C9-B885-9C492A144EF6}" type="presOf" srcId="{8154F5BD-BF21-4D00-ACBE-10D791B80267}" destId="{C2309B9F-036C-450A-9759-25F2193031B7}" srcOrd="0" destOrd="0" presId="urn:microsoft.com/office/officeart/2005/8/layout/matrix3"/>
    <dgm:cxn modelId="{B8CFAD27-E094-4A92-B2A2-6392C66D8F0D}" type="presOf" srcId="{6132C6E6-221B-4DCE-AB1D-3430C631E4E3}" destId="{51E1A8A8-9F7C-402D-9F70-8FF609002EC4}" srcOrd="0" destOrd="0" presId="urn:microsoft.com/office/officeart/2005/8/layout/matrix3"/>
    <dgm:cxn modelId="{E14B7180-C5DD-448F-BD61-333128E6F32C}" srcId="{2DFFCF56-8F37-44D6-AED4-E2F82E60C6FD}" destId="{6132C6E6-221B-4DCE-AB1D-3430C631E4E3}" srcOrd="2" destOrd="0" parTransId="{14E19BA9-3E24-4165-A816-41E6CE07EBF8}" sibTransId="{05E8E906-AC5D-43C7-8364-D8A705C48E40}"/>
    <dgm:cxn modelId="{CFE77784-F7A9-4BDF-AF88-7AF7DE3885AE}" type="presOf" srcId="{15BE6373-38E5-4D55-A76E-6FD04DF0F2E2}" destId="{EC82A679-2211-4B33-A78C-96744FD17844}" srcOrd="0" destOrd="0" presId="urn:microsoft.com/office/officeart/2005/8/layout/matrix3"/>
    <dgm:cxn modelId="{2A3B46AA-1127-48A1-88B1-1ECD609736BD}" type="presOf" srcId="{2DFFCF56-8F37-44D6-AED4-E2F82E60C6FD}" destId="{8765F9AA-8259-4E4C-B43E-1978469FEABB}" srcOrd="0" destOrd="0" presId="urn:microsoft.com/office/officeart/2005/8/layout/matrix3"/>
    <dgm:cxn modelId="{80D630B0-02BD-4C00-98B9-E7695CA168A2}" srcId="{2DFFCF56-8F37-44D6-AED4-E2F82E60C6FD}" destId="{15BE6373-38E5-4D55-A76E-6FD04DF0F2E2}" srcOrd="1" destOrd="0" parTransId="{4E00D1B9-7557-4459-9000-6B5A225A18AA}" sibTransId="{52BABAE7-A0CC-4CC6-A017-4D7E524F5047}"/>
    <dgm:cxn modelId="{79A9F8F1-6300-41E3-BBB4-C2A83BBCFB5E}" srcId="{2DFFCF56-8F37-44D6-AED4-E2F82E60C6FD}" destId="{8154F5BD-BF21-4D00-ACBE-10D791B80267}" srcOrd="3" destOrd="0" parTransId="{E45242CA-1F15-4D7C-A822-BCB5D2D62326}" sibTransId="{68BCDBCC-2DBD-4E08-8455-E3A76EAE2985}"/>
    <dgm:cxn modelId="{F7804CF6-328E-40D4-BB2A-869C5AD27B64}" type="presOf" srcId="{F79B4927-CBC7-4FB2-932E-77736E1A4CAD}" destId="{45921A6B-7C46-4FA9-82BC-28BE3C67440A}" srcOrd="0" destOrd="0" presId="urn:microsoft.com/office/officeart/2005/8/layout/matrix3"/>
    <dgm:cxn modelId="{C3F304FB-2DED-4E39-8EE2-BAFDC9081A34}" srcId="{2DFFCF56-8F37-44D6-AED4-E2F82E60C6FD}" destId="{F79B4927-CBC7-4FB2-932E-77736E1A4CAD}" srcOrd="0" destOrd="0" parTransId="{751ADA94-3AA0-4E89-90E5-C8464C36922E}" sibTransId="{D3CAC07A-3E92-4508-BAE6-50D0A73F69FE}"/>
    <dgm:cxn modelId="{A7DD284D-483C-412E-8F19-992623F5C601}" type="presParOf" srcId="{8765F9AA-8259-4E4C-B43E-1978469FEABB}" destId="{2CF06CDC-5BAA-4136-BEB2-3C6883F2577F}" srcOrd="0" destOrd="0" presId="urn:microsoft.com/office/officeart/2005/8/layout/matrix3"/>
    <dgm:cxn modelId="{F1D5F356-425B-4898-9BC9-F30C3D75B100}" type="presParOf" srcId="{8765F9AA-8259-4E4C-B43E-1978469FEABB}" destId="{45921A6B-7C46-4FA9-82BC-28BE3C67440A}" srcOrd="1" destOrd="0" presId="urn:microsoft.com/office/officeart/2005/8/layout/matrix3"/>
    <dgm:cxn modelId="{07017DA0-1D20-4E35-8739-EA12F638B8DD}" type="presParOf" srcId="{8765F9AA-8259-4E4C-B43E-1978469FEABB}" destId="{EC82A679-2211-4B33-A78C-96744FD17844}" srcOrd="2" destOrd="0" presId="urn:microsoft.com/office/officeart/2005/8/layout/matrix3"/>
    <dgm:cxn modelId="{E91E94C2-A1F2-48AD-80E5-2DE5A4C3825C}" type="presParOf" srcId="{8765F9AA-8259-4E4C-B43E-1978469FEABB}" destId="{51E1A8A8-9F7C-402D-9F70-8FF609002EC4}" srcOrd="3" destOrd="0" presId="urn:microsoft.com/office/officeart/2005/8/layout/matrix3"/>
    <dgm:cxn modelId="{CD89D253-A3A0-4303-B159-F9EB671BEC9E}" type="presParOf" srcId="{8765F9AA-8259-4E4C-B43E-1978469FEABB}" destId="{C2309B9F-036C-450A-9759-25F2193031B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761A5B-B67C-4615-B28F-45D6AA15598D}" type="doc">
      <dgm:prSet loTypeId="urn:microsoft.com/office/officeart/2005/8/layout/arrow5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450BEC4-73A0-4030-BA3E-A0A2AE171745}">
      <dgm:prSet phldrT="[Text]"/>
      <dgm:spPr/>
      <dgm:t>
        <a:bodyPr/>
        <a:lstStyle/>
        <a:p>
          <a:r>
            <a:rPr lang="en-IN" dirty="0"/>
            <a:t>Check with OSRB</a:t>
          </a:r>
        </a:p>
      </dgm:t>
    </dgm:pt>
    <dgm:pt modelId="{92C53D62-D3B5-4AE2-8BA9-FE0333024F9D}" type="parTrans" cxnId="{16271EB6-D534-4540-9460-66F5C09D3F87}">
      <dgm:prSet/>
      <dgm:spPr/>
      <dgm:t>
        <a:bodyPr/>
        <a:lstStyle/>
        <a:p>
          <a:endParaRPr lang="en-IN"/>
        </a:p>
      </dgm:t>
    </dgm:pt>
    <dgm:pt modelId="{CE8BB7AE-7E3E-4EC3-9972-C4954E2B621C}" type="sibTrans" cxnId="{16271EB6-D534-4540-9460-66F5C09D3F87}">
      <dgm:prSet/>
      <dgm:spPr/>
      <dgm:t>
        <a:bodyPr/>
        <a:lstStyle/>
        <a:p>
          <a:endParaRPr lang="en-IN"/>
        </a:p>
      </dgm:t>
    </dgm:pt>
    <dgm:pt modelId="{B061C5C1-DD01-41A2-8516-6C108D05857E}">
      <dgm:prSet phldrT="[Text]"/>
      <dgm:spPr/>
      <dgm:t>
        <a:bodyPr/>
        <a:lstStyle/>
        <a:p>
          <a:r>
            <a:rPr lang="en-IN" dirty="0"/>
            <a:t>Check license terms and conditions</a:t>
          </a:r>
        </a:p>
      </dgm:t>
    </dgm:pt>
    <dgm:pt modelId="{2BC42C96-E0DD-4DEE-978B-CE9BFC3EF4B8}" type="parTrans" cxnId="{A1996C45-F180-4915-AAA0-9235BFF4CD30}">
      <dgm:prSet/>
      <dgm:spPr/>
      <dgm:t>
        <a:bodyPr/>
        <a:lstStyle/>
        <a:p>
          <a:endParaRPr lang="en-IN"/>
        </a:p>
      </dgm:t>
    </dgm:pt>
    <dgm:pt modelId="{481BF419-6719-41AE-9266-7E71C07D6722}" type="sibTrans" cxnId="{A1996C45-F180-4915-AAA0-9235BFF4CD30}">
      <dgm:prSet/>
      <dgm:spPr/>
      <dgm:t>
        <a:bodyPr/>
        <a:lstStyle/>
        <a:p>
          <a:endParaRPr lang="en-IN"/>
        </a:p>
      </dgm:t>
    </dgm:pt>
    <dgm:pt modelId="{B085A34B-4BBA-4060-90DE-313283F60BD4}" type="pres">
      <dgm:prSet presAssocID="{88761A5B-B67C-4615-B28F-45D6AA15598D}" presName="diagram" presStyleCnt="0">
        <dgm:presLayoutVars>
          <dgm:dir/>
          <dgm:resizeHandles val="exact"/>
        </dgm:presLayoutVars>
      </dgm:prSet>
      <dgm:spPr/>
    </dgm:pt>
    <dgm:pt modelId="{9027C31E-3653-4F2A-9092-8F76AB66C5FD}" type="pres">
      <dgm:prSet presAssocID="{7450BEC4-73A0-4030-BA3E-A0A2AE171745}" presName="arrow" presStyleLbl="node1" presStyleIdx="0" presStyleCnt="2">
        <dgm:presLayoutVars>
          <dgm:bulletEnabled val="1"/>
        </dgm:presLayoutVars>
      </dgm:prSet>
      <dgm:spPr/>
    </dgm:pt>
    <dgm:pt modelId="{779EE87C-FC16-4485-B2F1-CC1CCF33B383}" type="pres">
      <dgm:prSet presAssocID="{B061C5C1-DD01-41A2-8516-6C108D05857E}" presName="arrow" presStyleLbl="node1" presStyleIdx="1" presStyleCnt="2">
        <dgm:presLayoutVars>
          <dgm:bulletEnabled val="1"/>
        </dgm:presLayoutVars>
      </dgm:prSet>
      <dgm:spPr/>
    </dgm:pt>
  </dgm:ptLst>
  <dgm:cxnLst>
    <dgm:cxn modelId="{88AF485F-7A38-4120-BE75-01678B64AA18}" type="presOf" srcId="{7450BEC4-73A0-4030-BA3E-A0A2AE171745}" destId="{9027C31E-3653-4F2A-9092-8F76AB66C5FD}" srcOrd="0" destOrd="0" presId="urn:microsoft.com/office/officeart/2005/8/layout/arrow5"/>
    <dgm:cxn modelId="{A1996C45-F180-4915-AAA0-9235BFF4CD30}" srcId="{88761A5B-B67C-4615-B28F-45D6AA15598D}" destId="{B061C5C1-DD01-41A2-8516-6C108D05857E}" srcOrd="1" destOrd="0" parTransId="{2BC42C96-E0DD-4DEE-978B-CE9BFC3EF4B8}" sibTransId="{481BF419-6719-41AE-9266-7E71C07D6722}"/>
    <dgm:cxn modelId="{99E1FC4D-A6F3-4BDC-B89E-F85F10FDE7E3}" type="presOf" srcId="{B061C5C1-DD01-41A2-8516-6C108D05857E}" destId="{779EE87C-FC16-4485-B2F1-CC1CCF33B383}" srcOrd="0" destOrd="0" presId="urn:microsoft.com/office/officeart/2005/8/layout/arrow5"/>
    <dgm:cxn modelId="{F7021BA3-A196-47F2-B65F-24797F1AE1DB}" type="presOf" srcId="{88761A5B-B67C-4615-B28F-45D6AA15598D}" destId="{B085A34B-4BBA-4060-90DE-313283F60BD4}" srcOrd="0" destOrd="0" presId="urn:microsoft.com/office/officeart/2005/8/layout/arrow5"/>
    <dgm:cxn modelId="{16271EB6-D534-4540-9460-66F5C09D3F87}" srcId="{88761A5B-B67C-4615-B28F-45D6AA15598D}" destId="{7450BEC4-73A0-4030-BA3E-A0A2AE171745}" srcOrd="0" destOrd="0" parTransId="{92C53D62-D3B5-4AE2-8BA9-FE0333024F9D}" sibTransId="{CE8BB7AE-7E3E-4EC3-9972-C4954E2B621C}"/>
    <dgm:cxn modelId="{AC219E30-5C70-4976-A09E-DEDB578ACF26}" type="presParOf" srcId="{B085A34B-4BBA-4060-90DE-313283F60BD4}" destId="{9027C31E-3653-4F2A-9092-8F76AB66C5FD}" srcOrd="0" destOrd="0" presId="urn:microsoft.com/office/officeart/2005/8/layout/arrow5"/>
    <dgm:cxn modelId="{971EE5A2-4158-4378-853A-55AF0F4F742E}" type="presParOf" srcId="{B085A34B-4BBA-4060-90DE-313283F60BD4}" destId="{779EE87C-FC16-4485-B2F1-CC1CCF33B383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12C4E-9524-4130-976D-2A50D0429ADB}">
      <dsp:nvSpPr>
        <dsp:cNvPr id="0" name=""/>
        <dsp:cNvSpPr/>
      </dsp:nvSpPr>
      <dsp:spPr>
        <a:xfrm>
          <a:off x="6657174" y="656795"/>
          <a:ext cx="1223580" cy="122334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4FE246-F1B7-4880-9662-9347FCDB8CB6}">
      <dsp:nvSpPr>
        <dsp:cNvPr id="0" name=""/>
        <dsp:cNvSpPr/>
      </dsp:nvSpPr>
      <dsp:spPr>
        <a:xfrm>
          <a:off x="6698375" y="697580"/>
          <a:ext cx="1141956" cy="114177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IBM Watson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-2016</a:t>
          </a:r>
        </a:p>
      </dsp:txBody>
      <dsp:txXfrm>
        <a:off x="6861622" y="860722"/>
        <a:ext cx="815461" cy="815493"/>
      </dsp:txXfrm>
    </dsp:sp>
    <dsp:sp modelId="{C7FD520B-8825-4683-8C4A-E06B415107C7}">
      <dsp:nvSpPr>
        <dsp:cNvPr id="0" name=""/>
        <dsp:cNvSpPr/>
      </dsp:nvSpPr>
      <dsp:spPr>
        <a:xfrm>
          <a:off x="6698375" y="1902682"/>
          <a:ext cx="1141956" cy="670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Pay As You Go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/>
            <a:t>HTTP REST API</a:t>
          </a:r>
          <a:endParaRPr lang="en-IN" sz="900" kern="1200" dirty="0"/>
        </a:p>
      </dsp:txBody>
      <dsp:txXfrm>
        <a:off x="6698375" y="1902682"/>
        <a:ext cx="1141956" cy="670598"/>
      </dsp:txXfrm>
    </dsp:sp>
    <dsp:sp modelId="{E47789A8-A402-41D3-95D2-DE606D79828E}">
      <dsp:nvSpPr>
        <dsp:cNvPr id="0" name=""/>
        <dsp:cNvSpPr/>
      </dsp:nvSpPr>
      <dsp:spPr>
        <a:xfrm rot="2700000">
          <a:off x="5393256" y="656657"/>
          <a:ext cx="1223408" cy="1223408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C2B57-7081-4CF3-83BF-0811E6D580E7}">
      <dsp:nvSpPr>
        <dsp:cNvPr id="0" name=""/>
        <dsp:cNvSpPr/>
      </dsp:nvSpPr>
      <dsp:spPr>
        <a:xfrm>
          <a:off x="5434371" y="697580"/>
          <a:ext cx="1141956" cy="114177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Amazon Lex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- 2016</a:t>
          </a:r>
        </a:p>
      </dsp:txBody>
      <dsp:txXfrm>
        <a:off x="5597619" y="860722"/>
        <a:ext cx="815461" cy="815493"/>
      </dsp:txXfrm>
    </dsp:sp>
    <dsp:sp modelId="{B119D749-4A18-4C0C-AF24-26E2A27C6FD6}">
      <dsp:nvSpPr>
        <dsp:cNvPr id="0" name=""/>
        <dsp:cNvSpPr/>
      </dsp:nvSpPr>
      <dsp:spPr>
        <a:xfrm>
          <a:off x="5434371" y="1902682"/>
          <a:ext cx="1141956" cy="670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Pay as you Go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HTTP REST API</a:t>
          </a:r>
          <a:endParaRPr lang="en-IN" sz="900" kern="1200"/>
        </a:p>
      </dsp:txBody>
      <dsp:txXfrm>
        <a:off x="5434371" y="1902682"/>
        <a:ext cx="1141956" cy="670598"/>
      </dsp:txXfrm>
    </dsp:sp>
    <dsp:sp modelId="{BDB9EC98-9BE4-43F0-9F81-8AD36E9F9AD6}">
      <dsp:nvSpPr>
        <dsp:cNvPr id="0" name=""/>
        <dsp:cNvSpPr/>
      </dsp:nvSpPr>
      <dsp:spPr>
        <a:xfrm rot="2700000">
          <a:off x="4129253" y="656657"/>
          <a:ext cx="1223408" cy="1223408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990B4-2B76-4B7B-8A0E-26BD3C5DB679}">
      <dsp:nvSpPr>
        <dsp:cNvPr id="0" name=""/>
        <dsp:cNvSpPr/>
      </dsp:nvSpPr>
      <dsp:spPr>
        <a:xfrm>
          <a:off x="4170367" y="697580"/>
          <a:ext cx="1141956" cy="114177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Chatterbot – 2015</a:t>
          </a:r>
        </a:p>
      </dsp:txBody>
      <dsp:txXfrm>
        <a:off x="4333615" y="860722"/>
        <a:ext cx="815461" cy="815493"/>
      </dsp:txXfrm>
    </dsp:sp>
    <dsp:sp modelId="{8B1416B0-5083-4081-9A55-C2690B08D5C6}">
      <dsp:nvSpPr>
        <dsp:cNvPr id="0" name=""/>
        <dsp:cNvSpPr/>
      </dsp:nvSpPr>
      <dsp:spPr>
        <a:xfrm>
          <a:off x="4170367" y="1902682"/>
          <a:ext cx="1141956" cy="670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b="1" kern="1200" dirty="0"/>
            <a:t>Free</a:t>
          </a:r>
          <a:endParaRPr lang="en-IN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b="1" kern="1200" dirty="0"/>
            <a:t>Customisation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HTTP REST API</a:t>
          </a:r>
        </a:p>
      </dsp:txBody>
      <dsp:txXfrm>
        <a:off x="4170367" y="1902682"/>
        <a:ext cx="1141956" cy="670598"/>
      </dsp:txXfrm>
    </dsp:sp>
    <dsp:sp modelId="{C9A0F8BD-3420-42C2-958D-E45855B67AD0}">
      <dsp:nvSpPr>
        <dsp:cNvPr id="0" name=""/>
        <dsp:cNvSpPr/>
      </dsp:nvSpPr>
      <dsp:spPr>
        <a:xfrm rot="2700000">
          <a:off x="2865249" y="656657"/>
          <a:ext cx="1223408" cy="1223408"/>
        </a:xfrm>
        <a:prstGeom prst="teardrop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5C187-BBC1-4895-90DC-AA305DEA800D}">
      <dsp:nvSpPr>
        <dsp:cNvPr id="0" name=""/>
        <dsp:cNvSpPr/>
      </dsp:nvSpPr>
      <dsp:spPr>
        <a:xfrm>
          <a:off x="2906363" y="697580"/>
          <a:ext cx="1141956" cy="114177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Microsoft LUIS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– 2015</a:t>
          </a:r>
        </a:p>
      </dsp:txBody>
      <dsp:txXfrm>
        <a:off x="3068834" y="860722"/>
        <a:ext cx="815461" cy="815493"/>
      </dsp:txXfrm>
    </dsp:sp>
    <dsp:sp modelId="{998D0DA3-5722-49C9-8D2E-FFD06A901E7D}">
      <dsp:nvSpPr>
        <dsp:cNvPr id="0" name=""/>
        <dsp:cNvSpPr/>
      </dsp:nvSpPr>
      <dsp:spPr>
        <a:xfrm>
          <a:off x="2906363" y="1902682"/>
          <a:ext cx="1141956" cy="670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Pay as you go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HTTP REST API</a:t>
          </a:r>
        </a:p>
      </dsp:txBody>
      <dsp:txXfrm>
        <a:off x="2906363" y="1902682"/>
        <a:ext cx="1141956" cy="670598"/>
      </dsp:txXfrm>
    </dsp:sp>
    <dsp:sp modelId="{14CE141E-D78A-486D-B6FE-363D861AEF10}">
      <dsp:nvSpPr>
        <dsp:cNvPr id="0" name=""/>
        <dsp:cNvSpPr/>
      </dsp:nvSpPr>
      <dsp:spPr>
        <a:xfrm rot="2700000">
          <a:off x="1601245" y="656657"/>
          <a:ext cx="1223408" cy="1223408"/>
        </a:xfrm>
        <a:prstGeom prst="teardrop">
          <a:avLst>
            <a:gd name="adj" fmla="val 1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616E2-3AD6-48AC-B79C-BD3ACE6DCB70}">
      <dsp:nvSpPr>
        <dsp:cNvPr id="0" name=""/>
        <dsp:cNvSpPr/>
      </dsp:nvSpPr>
      <dsp:spPr>
        <a:xfrm>
          <a:off x="1642359" y="697580"/>
          <a:ext cx="1141956" cy="114177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Wit.ai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– 2013</a:t>
          </a:r>
        </a:p>
      </dsp:txBody>
      <dsp:txXfrm>
        <a:off x="1804830" y="860722"/>
        <a:ext cx="815461" cy="815493"/>
      </dsp:txXfrm>
    </dsp:sp>
    <dsp:sp modelId="{9A311DB2-36EF-4F1E-A85A-7E12906508A2}">
      <dsp:nvSpPr>
        <dsp:cNvPr id="0" name=""/>
        <dsp:cNvSpPr/>
      </dsp:nvSpPr>
      <dsp:spPr>
        <a:xfrm>
          <a:off x="1642359" y="1902682"/>
          <a:ext cx="1141956" cy="670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Facebook -2015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b="1" kern="1200" dirty="0"/>
            <a:t>Free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HTTP REST API</a:t>
          </a:r>
        </a:p>
      </dsp:txBody>
      <dsp:txXfrm>
        <a:off x="1642359" y="1902682"/>
        <a:ext cx="1141956" cy="670598"/>
      </dsp:txXfrm>
    </dsp:sp>
    <dsp:sp modelId="{C0091FF3-3349-406F-8DC7-02624D40CAE2}">
      <dsp:nvSpPr>
        <dsp:cNvPr id="0" name=""/>
        <dsp:cNvSpPr/>
      </dsp:nvSpPr>
      <dsp:spPr>
        <a:xfrm rot="2700000">
          <a:off x="337241" y="656657"/>
          <a:ext cx="1223408" cy="1223408"/>
        </a:xfrm>
        <a:prstGeom prst="teardrop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B0FB2-5EC3-4AB7-81D8-46184726F66E}">
      <dsp:nvSpPr>
        <dsp:cNvPr id="0" name=""/>
        <dsp:cNvSpPr/>
      </dsp:nvSpPr>
      <dsp:spPr>
        <a:xfrm>
          <a:off x="377578" y="697580"/>
          <a:ext cx="1141956" cy="114177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Dialogflow - 2013</a:t>
          </a:r>
        </a:p>
      </dsp:txBody>
      <dsp:txXfrm>
        <a:off x="540826" y="860722"/>
        <a:ext cx="815461" cy="815493"/>
      </dsp:txXfrm>
    </dsp:sp>
    <dsp:sp modelId="{FFF32282-6350-4938-8364-259BE10FC06B}">
      <dsp:nvSpPr>
        <dsp:cNvPr id="0" name=""/>
        <dsp:cNvSpPr/>
      </dsp:nvSpPr>
      <dsp:spPr>
        <a:xfrm>
          <a:off x="377578" y="1902682"/>
          <a:ext cx="1141956" cy="670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Google- 2016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Dialogflow – 2017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b="1" kern="1200" dirty="0"/>
            <a:t>Free, Limited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HTTP REST API</a:t>
          </a:r>
        </a:p>
      </dsp:txBody>
      <dsp:txXfrm>
        <a:off x="377578" y="1902682"/>
        <a:ext cx="1141956" cy="6705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19C89-E7CA-4ABB-AACA-7795BCF1DB65}">
      <dsp:nvSpPr>
        <dsp:cNvPr id="0" name=""/>
        <dsp:cNvSpPr/>
      </dsp:nvSpPr>
      <dsp:spPr>
        <a:xfrm>
          <a:off x="3488870" y="1247970"/>
          <a:ext cx="1586224" cy="1372148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Chatbots</a:t>
          </a:r>
        </a:p>
      </dsp:txBody>
      <dsp:txXfrm>
        <a:off x="3751730" y="1475354"/>
        <a:ext cx="1060504" cy="917380"/>
      </dsp:txXfrm>
    </dsp:sp>
    <dsp:sp modelId="{7FC61104-42D5-49AC-A824-C134D4A6043F}">
      <dsp:nvSpPr>
        <dsp:cNvPr id="0" name=""/>
        <dsp:cNvSpPr/>
      </dsp:nvSpPr>
      <dsp:spPr>
        <a:xfrm>
          <a:off x="4482152" y="591489"/>
          <a:ext cx="598477" cy="51566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B549ED-BCC1-4582-94FF-A4BC1C3266F4}">
      <dsp:nvSpPr>
        <dsp:cNvPr id="0" name=""/>
        <dsp:cNvSpPr/>
      </dsp:nvSpPr>
      <dsp:spPr>
        <a:xfrm>
          <a:off x="3634984" y="0"/>
          <a:ext cx="1299899" cy="1124565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Machine Learning</a:t>
          </a:r>
        </a:p>
      </dsp:txBody>
      <dsp:txXfrm>
        <a:off x="3850405" y="186364"/>
        <a:ext cx="869057" cy="751837"/>
      </dsp:txXfrm>
    </dsp:sp>
    <dsp:sp modelId="{F787A501-BECF-4651-89D7-6A998015F90A}">
      <dsp:nvSpPr>
        <dsp:cNvPr id="0" name=""/>
        <dsp:cNvSpPr/>
      </dsp:nvSpPr>
      <dsp:spPr>
        <a:xfrm>
          <a:off x="5180622" y="1555514"/>
          <a:ext cx="598477" cy="51566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7D38662-A824-4AE1-8466-6927D320D4CB}">
      <dsp:nvSpPr>
        <dsp:cNvPr id="0" name=""/>
        <dsp:cNvSpPr/>
      </dsp:nvSpPr>
      <dsp:spPr>
        <a:xfrm>
          <a:off x="4827143" y="691683"/>
          <a:ext cx="1299899" cy="1124565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Classification</a:t>
          </a:r>
        </a:p>
      </dsp:txBody>
      <dsp:txXfrm>
        <a:off x="5042564" y="878047"/>
        <a:ext cx="869057" cy="751837"/>
      </dsp:txXfrm>
    </dsp:sp>
    <dsp:sp modelId="{A6CD69DB-8BEC-445E-A429-3C04327C32AC}">
      <dsp:nvSpPr>
        <dsp:cNvPr id="0" name=""/>
        <dsp:cNvSpPr/>
      </dsp:nvSpPr>
      <dsp:spPr>
        <a:xfrm>
          <a:off x="4695419" y="2643716"/>
          <a:ext cx="598477" cy="51566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78AC29-D1DD-43EF-8804-267F4309CFDA}">
      <dsp:nvSpPr>
        <dsp:cNvPr id="0" name=""/>
        <dsp:cNvSpPr/>
      </dsp:nvSpPr>
      <dsp:spPr>
        <a:xfrm>
          <a:off x="4827143" y="2051452"/>
          <a:ext cx="1299899" cy="1124565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Entities, Intents, Actions</a:t>
          </a:r>
        </a:p>
      </dsp:txBody>
      <dsp:txXfrm>
        <a:off x="5042564" y="2237816"/>
        <a:ext cx="869057" cy="751837"/>
      </dsp:txXfrm>
    </dsp:sp>
    <dsp:sp modelId="{7639BE27-DC47-46C3-8DF3-BCD62A6A1F60}">
      <dsp:nvSpPr>
        <dsp:cNvPr id="0" name=""/>
        <dsp:cNvSpPr/>
      </dsp:nvSpPr>
      <dsp:spPr>
        <a:xfrm>
          <a:off x="3491822" y="2756675"/>
          <a:ext cx="598477" cy="51566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222AFA-83E8-400C-B969-1955B50E3A7E}">
      <dsp:nvSpPr>
        <dsp:cNvPr id="0" name=""/>
        <dsp:cNvSpPr/>
      </dsp:nvSpPr>
      <dsp:spPr>
        <a:xfrm>
          <a:off x="3634984" y="2743910"/>
          <a:ext cx="1299899" cy="1124565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Context</a:t>
          </a:r>
        </a:p>
      </dsp:txBody>
      <dsp:txXfrm>
        <a:off x="3850405" y="2930274"/>
        <a:ext cx="869057" cy="751837"/>
      </dsp:txXfrm>
    </dsp:sp>
    <dsp:sp modelId="{049EF99C-2C74-4713-923D-3A5457241077}">
      <dsp:nvSpPr>
        <dsp:cNvPr id="0" name=""/>
        <dsp:cNvSpPr/>
      </dsp:nvSpPr>
      <dsp:spPr>
        <a:xfrm>
          <a:off x="2781914" y="1793038"/>
          <a:ext cx="598477" cy="51566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0E42AC-D97A-4454-9859-63445DF22C6D}">
      <dsp:nvSpPr>
        <dsp:cNvPr id="0" name=""/>
        <dsp:cNvSpPr/>
      </dsp:nvSpPr>
      <dsp:spPr>
        <a:xfrm>
          <a:off x="2437291" y="2052226"/>
          <a:ext cx="1299899" cy="1124565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Integration</a:t>
          </a:r>
        </a:p>
      </dsp:txBody>
      <dsp:txXfrm>
        <a:off x="2652712" y="2238590"/>
        <a:ext cx="869057" cy="751837"/>
      </dsp:txXfrm>
    </dsp:sp>
    <dsp:sp modelId="{065359A9-0786-47C7-A5D7-4D45C6F04E0B}">
      <dsp:nvSpPr>
        <dsp:cNvPr id="0" name=""/>
        <dsp:cNvSpPr/>
      </dsp:nvSpPr>
      <dsp:spPr>
        <a:xfrm>
          <a:off x="2437291" y="690136"/>
          <a:ext cx="1299899" cy="1124565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Programable API</a:t>
          </a:r>
          <a:endParaRPr lang="en-IN" sz="1100" kern="1200" dirty="0"/>
        </a:p>
      </dsp:txBody>
      <dsp:txXfrm>
        <a:off x="2652712" y="876500"/>
        <a:ext cx="869057" cy="7518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D79686-00FB-45BC-8879-2FBC94668798}">
      <dsp:nvSpPr>
        <dsp:cNvPr id="0" name=""/>
        <dsp:cNvSpPr/>
      </dsp:nvSpPr>
      <dsp:spPr>
        <a:xfrm rot="21300000">
          <a:off x="6056" y="492512"/>
          <a:ext cx="1961445" cy="224615"/>
        </a:xfrm>
        <a:prstGeom prst="mathMinus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D3A562-F413-482D-9061-C35ABE570A9D}">
      <dsp:nvSpPr>
        <dsp:cNvPr id="0" name=""/>
        <dsp:cNvSpPr/>
      </dsp:nvSpPr>
      <dsp:spPr>
        <a:xfrm>
          <a:off x="236826" y="60482"/>
          <a:ext cx="592067" cy="483856"/>
        </a:xfrm>
        <a:prstGeom prst="down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9C9DAE-2591-40B4-BB8A-BCB2DE0B499A}">
      <dsp:nvSpPr>
        <dsp:cNvPr id="0" name=""/>
        <dsp:cNvSpPr/>
      </dsp:nvSpPr>
      <dsp:spPr>
        <a:xfrm>
          <a:off x="1045985" y="0"/>
          <a:ext cx="631538" cy="508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10 Requests per second</a:t>
          </a:r>
        </a:p>
      </dsp:txBody>
      <dsp:txXfrm>
        <a:off x="1045985" y="0"/>
        <a:ext cx="631538" cy="508048"/>
      </dsp:txXfrm>
    </dsp:sp>
    <dsp:sp modelId="{23A805AC-D34F-4D20-88F6-D0BB297DE99E}">
      <dsp:nvSpPr>
        <dsp:cNvPr id="0" name=""/>
        <dsp:cNvSpPr/>
      </dsp:nvSpPr>
      <dsp:spPr>
        <a:xfrm>
          <a:off x="1144663" y="665301"/>
          <a:ext cx="592067" cy="483856"/>
        </a:xfrm>
        <a:prstGeom prst="up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DFA9F-B379-4D73-AB64-D5B48355C9BA}">
      <dsp:nvSpPr>
        <dsp:cNvPr id="0" name=""/>
        <dsp:cNvSpPr/>
      </dsp:nvSpPr>
      <dsp:spPr>
        <a:xfrm>
          <a:off x="296033" y="701591"/>
          <a:ext cx="631538" cy="508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10 connected users</a:t>
          </a:r>
        </a:p>
      </dsp:txBody>
      <dsp:txXfrm>
        <a:off x="296033" y="701591"/>
        <a:ext cx="631538" cy="5080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06CDC-5BAA-4136-BEB2-3C6883F2577F}">
      <dsp:nvSpPr>
        <dsp:cNvPr id="0" name=""/>
        <dsp:cNvSpPr/>
      </dsp:nvSpPr>
      <dsp:spPr>
        <a:xfrm>
          <a:off x="0" y="320175"/>
          <a:ext cx="2241209" cy="2241209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921A6B-7C46-4FA9-82BC-28BE3C67440A}">
      <dsp:nvSpPr>
        <dsp:cNvPr id="0" name=""/>
        <dsp:cNvSpPr/>
      </dsp:nvSpPr>
      <dsp:spPr>
        <a:xfrm>
          <a:off x="212914" y="533090"/>
          <a:ext cx="874071" cy="8740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Seq2Seq</a:t>
          </a:r>
        </a:p>
      </dsp:txBody>
      <dsp:txXfrm>
        <a:off x="255583" y="575759"/>
        <a:ext cx="788733" cy="788733"/>
      </dsp:txXfrm>
    </dsp:sp>
    <dsp:sp modelId="{EC82A679-2211-4B33-A78C-96744FD17844}">
      <dsp:nvSpPr>
        <dsp:cNvPr id="0" name=""/>
        <dsp:cNvSpPr/>
      </dsp:nvSpPr>
      <dsp:spPr>
        <a:xfrm>
          <a:off x="1154222" y="533090"/>
          <a:ext cx="874071" cy="87407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Seq2Seq Backprop</a:t>
          </a:r>
        </a:p>
      </dsp:txBody>
      <dsp:txXfrm>
        <a:off x="1196891" y="575759"/>
        <a:ext cx="788733" cy="788733"/>
      </dsp:txXfrm>
    </dsp:sp>
    <dsp:sp modelId="{51E1A8A8-9F7C-402D-9F70-8FF609002EC4}">
      <dsp:nvSpPr>
        <dsp:cNvPr id="0" name=""/>
        <dsp:cNvSpPr/>
      </dsp:nvSpPr>
      <dsp:spPr>
        <a:xfrm>
          <a:off x="212914" y="1474398"/>
          <a:ext cx="874071" cy="87407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Memory End</a:t>
          </a:r>
        </a:p>
      </dsp:txBody>
      <dsp:txXfrm>
        <a:off x="255583" y="1517067"/>
        <a:ext cx="788733" cy="788733"/>
      </dsp:txXfrm>
    </dsp:sp>
    <dsp:sp modelId="{C2309B9F-036C-450A-9759-25F2193031B7}">
      <dsp:nvSpPr>
        <dsp:cNvPr id="0" name=""/>
        <dsp:cNvSpPr/>
      </dsp:nvSpPr>
      <dsp:spPr>
        <a:xfrm>
          <a:off x="1154222" y="1474398"/>
          <a:ext cx="874071" cy="87407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/>
            <a:t>Deep Reinforcement Learning for Dialogue Generation</a:t>
          </a:r>
          <a:endParaRPr lang="en-IN" sz="800" kern="1200" dirty="0"/>
        </a:p>
      </dsp:txBody>
      <dsp:txXfrm>
        <a:off x="1196891" y="1517067"/>
        <a:ext cx="788733" cy="7887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27C31E-3653-4F2A-9092-8F76AB66C5FD}">
      <dsp:nvSpPr>
        <dsp:cNvPr id="0" name=""/>
        <dsp:cNvSpPr/>
      </dsp:nvSpPr>
      <dsp:spPr>
        <a:xfrm rot="16200000">
          <a:off x="377" y="496736"/>
          <a:ext cx="1313643" cy="1313643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Check with OSRB</a:t>
          </a:r>
        </a:p>
      </dsp:txBody>
      <dsp:txXfrm rot="5400000">
        <a:off x="377" y="825147"/>
        <a:ext cx="1083755" cy="656821"/>
      </dsp:txXfrm>
    </dsp:sp>
    <dsp:sp modelId="{779EE87C-FC16-4485-B2F1-CC1CCF33B383}">
      <dsp:nvSpPr>
        <dsp:cNvPr id="0" name=""/>
        <dsp:cNvSpPr/>
      </dsp:nvSpPr>
      <dsp:spPr>
        <a:xfrm rot="5400000">
          <a:off x="1425634" y="496736"/>
          <a:ext cx="1313643" cy="1313643"/>
        </a:xfrm>
        <a:prstGeom prst="downArrow">
          <a:avLst>
            <a:gd name="adj1" fmla="val 50000"/>
            <a:gd name="adj2" fmla="val 3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Check license terms and conditions</a:t>
          </a:r>
        </a:p>
      </dsp:txBody>
      <dsp:txXfrm rot="-5400000">
        <a:off x="1655522" y="825147"/>
        <a:ext cx="1083755" cy="656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B9F6E-1FFA-49DB-B554-359B75177FA2}" type="datetimeFigureOut">
              <a:rPr lang="en-IN" smtClean="0"/>
              <a:t>21-12-2017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89761-E0CD-4FB8-B9B6-419FBD047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6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89761-E0CD-4FB8-B9B6-419FBD047AA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234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89761-E0CD-4FB8-B9B6-419FBD047AA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315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10 queries per second (averaged over a minute)</a:t>
            </a:r>
          </a:p>
          <a:p>
            <a:r>
              <a:rPr lang="en-IN" dirty="0"/>
              <a:t>10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89761-E0CD-4FB8-B9B6-419FBD047AA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19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-1" y="3362151"/>
            <a:ext cx="4048217" cy="1252711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txBody>
          <a:bodyPr vert="horz" wrap="square" lIns="0" tIns="91440" rIns="91440" bIns="91440" rtlCol="0">
            <a:noAutofit/>
          </a:bodyPr>
          <a:lstStyle/>
          <a:p>
            <a:pPr marL="339725" lvl="0" indent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1635463"/>
            <a:ext cx="4048217" cy="1726627"/>
          </a:xfrm>
          <a:solidFill>
            <a:schemeClr val="accent3">
              <a:alpha val="50000"/>
            </a:schemeClr>
          </a:solidFill>
        </p:spPr>
        <p:txBody>
          <a:bodyPr wrap="square" lIns="228600" tIns="182880" anchor="b">
            <a:spAutoFit/>
          </a:bodyPr>
          <a:lstStyle>
            <a:lvl1pPr marL="339725" indent="0" algn="l">
              <a:defRPr sz="3600" i="1" cap="all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3368504"/>
            <a:ext cx="4048217" cy="589656"/>
          </a:xfrm>
          <a:noFill/>
        </p:spPr>
        <p:txBody>
          <a:bodyPr wrap="square" lIns="228600" tIns="91440" bIns="91440">
            <a:noAutofit/>
          </a:bodyPr>
          <a:lstStyle>
            <a:lvl1pPr marL="339725" indent="0" algn="l">
              <a:spcBef>
                <a:spcPts val="1200"/>
              </a:spcBef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2900" y="3362090"/>
            <a:ext cx="342102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7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970201"/>
            <a:ext cx="4048216" cy="304098"/>
          </a:xfrm>
          <a:noFill/>
        </p:spPr>
        <p:txBody>
          <a:bodyPr vert="horz" wrap="square" lIns="228600" tIns="91440" rIns="91440" bIns="91440" rtlCol="0">
            <a:noAutofit/>
          </a:bodyPr>
          <a:lstStyle>
            <a:lvl1pPr marL="511175" indent="-171450">
              <a:buNone/>
              <a:defRPr lang="en-US" sz="1200" baseline="0" smtClean="0">
                <a:solidFill>
                  <a:schemeClr val="bg1"/>
                </a:solidFill>
              </a:defRPr>
            </a:lvl1pPr>
            <a:lvl2pPr>
              <a:defRPr lang="en-US" sz="1500" smtClean="0"/>
            </a:lvl2pPr>
            <a:lvl3pPr>
              <a:defRPr lang="en-US" sz="1350" smtClean="0"/>
            </a:lvl3pPr>
            <a:lvl4pPr>
              <a:defRPr lang="en-US" sz="1200" smtClean="0"/>
            </a:lvl4pPr>
            <a:lvl5pPr>
              <a:defRPr lang="en-US" sz="1200"/>
            </a:lvl5pPr>
          </a:lstStyle>
          <a:p>
            <a:pPr marL="339725" lvl="0" indent="0">
              <a:spcBef>
                <a:spcPts val="1200"/>
              </a:spcBef>
            </a:pPr>
            <a:r>
              <a:rPr lang="en-US" dirty="0"/>
              <a:t>Presenter Name, Title Here</a:t>
            </a:r>
          </a:p>
        </p:txBody>
      </p:sp>
      <p:sp>
        <p:nvSpPr>
          <p:cNvPr id="11" name="Text Placeholder 74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93428"/>
            <a:ext cx="4048216" cy="264395"/>
          </a:xfrm>
          <a:noFill/>
        </p:spPr>
        <p:txBody>
          <a:bodyPr vert="horz" wrap="square" lIns="228600" tIns="0" rIns="91440" bIns="91440" rtlCol="0">
            <a:noAutofit/>
          </a:bodyPr>
          <a:lstStyle>
            <a:lvl1pPr marL="511175" indent="-171450">
              <a:buNone/>
              <a:defRPr lang="en-US" sz="1000" baseline="0" smtClean="0">
                <a:solidFill>
                  <a:schemeClr val="bg1"/>
                </a:solidFill>
              </a:defRPr>
            </a:lvl1pPr>
            <a:lvl2pPr>
              <a:defRPr lang="en-US" sz="1500" smtClean="0"/>
            </a:lvl2pPr>
            <a:lvl3pPr>
              <a:defRPr lang="en-US" sz="1350" smtClean="0"/>
            </a:lvl3pPr>
            <a:lvl4pPr>
              <a:defRPr lang="en-US" sz="1200" smtClean="0"/>
            </a:lvl4pPr>
            <a:lvl5pPr>
              <a:defRPr lang="en-US" sz="1200"/>
            </a:lvl5pPr>
          </a:lstStyle>
          <a:p>
            <a:pPr marL="339725" lvl="0" indent="0">
              <a:spcBef>
                <a:spcPts val="1200"/>
              </a:spcBef>
            </a:pPr>
            <a:r>
              <a:rPr lang="en-US" dirty="0"/>
              <a:t>Date</a:t>
            </a:r>
          </a:p>
        </p:txBody>
      </p: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585788" y="776288"/>
            <a:ext cx="1600200" cy="393361"/>
            <a:chOff x="549275" y="601663"/>
            <a:chExt cx="5411788" cy="1330326"/>
          </a:xfrm>
          <a:solidFill>
            <a:schemeClr val="bg1"/>
          </a:solidFill>
        </p:grpSpPr>
        <p:sp>
          <p:nvSpPr>
            <p:cNvPr id="37" name="Freeform 5"/>
            <p:cNvSpPr>
              <a:spLocks noEditPoints="1"/>
            </p:cNvSpPr>
            <p:nvPr/>
          </p:nvSpPr>
          <p:spPr bwMode="auto">
            <a:xfrm>
              <a:off x="3879850" y="609601"/>
              <a:ext cx="146050" cy="147638"/>
            </a:xfrm>
            <a:custGeom>
              <a:avLst/>
              <a:gdLst>
                <a:gd name="T0" fmla="*/ 20 w 39"/>
                <a:gd name="T1" fmla="*/ 36 h 39"/>
                <a:gd name="T2" fmla="*/ 4 w 39"/>
                <a:gd name="T3" fmla="*/ 19 h 39"/>
                <a:gd name="T4" fmla="*/ 20 w 39"/>
                <a:gd name="T5" fmla="*/ 3 h 39"/>
                <a:gd name="T6" fmla="*/ 36 w 39"/>
                <a:gd name="T7" fmla="*/ 19 h 39"/>
                <a:gd name="T8" fmla="*/ 20 w 39"/>
                <a:gd name="T9" fmla="*/ 36 h 39"/>
                <a:gd name="T10" fmla="*/ 20 w 39"/>
                <a:gd name="T11" fmla="*/ 0 h 39"/>
                <a:gd name="T12" fmla="*/ 0 w 39"/>
                <a:gd name="T13" fmla="*/ 19 h 39"/>
                <a:gd name="T14" fmla="*/ 20 w 39"/>
                <a:gd name="T15" fmla="*/ 39 h 39"/>
                <a:gd name="T16" fmla="*/ 39 w 39"/>
                <a:gd name="T17" fmla="*/ 19 h 39"/>
                <a:gd name="T18" fmla="*/ 20 w 39"/>
                <a:gd name="T19" fmla="*/ 0 h 39"/>
                <a:gd name="T20" fmla="*/ 17 w 39"/>
                <a:gd name="T21" fmla="*/ 21 h 39"/>
                <a:gd name="T22" fmla="*/ 19 w 39"/>
                <a:gd name="T23" fmla="*/ 21 h 39"/>
                <a:gd name="T24" fmla="*/ 22 w 39"/>
                <a:gd name="T25" fmla="*/ 26 h 39"/>
                <a:gd name="T26" fmla="*/ 23 w 39"/>
                <a:gd name="T27" fmla="*/ 31 h 39"/>
                <a:gd name="T28" fmla="*/ 28 w 39"/>
                <a:gd name="T29" fmla="*/ 31 h 39"/>
                <a:gd name="T30" fmla="*/ 27 w 39"/>
                <a:gd name="T31" fmla="*/ 24 h 39"/>
                <a:gd name="T32" fmla="*/ 23 w 39"/>
                <a:gd name="T33" fmla="*/ 20 h 39"/>
                <a:gd name="T34" fmla="*/ 23 w 39"/>
                <a:gd name="T35" fmla="*/ 20 h 39"/>
                <a:gd name="T36" fmla="*/ 28 w 39"/>
                <a:gd name="T37" fmla="*/ 14 h 39"/>
                <a:gd name="T38" fmla="*/ 22 w 39"/>
                <a:gd name="T39" fmla="*/ 8 h 39"/>
                <a:gd name="T40" fmla="*/ 12 w 39"/>
                <a:gd name="T41" fmla="*/ 8 h 39"/>
                <a:gd name="T42" fmla="*/ 12 w 39"/>
                <a:gd name="T43" fmla="*/ 31 h 39"/>
                <a:gd name="T44" fmla="*/ 17 w 39"/>
                <a:gd name="T45" fmla="*/ 31 h 39"/>
                <a:gd name="T46" fmla="*/ 17 w 39"/>
                <a:gd name="T47" fmla="*/ 21 h 39"/>
                <a:gd name="T48" fmla="*/ 17 w 39"/>
                <a:gd name="T49" fmla="*/ 12 h 39"/>
                <a:gd name="T50" fmla="*/ 20 w 39"/>
                <a:gd name="T51" fmla="*/ 12 h 39"/>
                <a:gd name="T52" fmla="*/ 22 w 39"/>
                <a:gd name="T53" fmla="*/ 15 h 39"/>
                <a:gd name="T54" fmla="*/ 20 w 39"/>
                <a:gd name="T55" fmla="*/ 18 h 39"/>
                <a:gd name="T56" fmla="*/ 17 w 39"/>
                <a:gd name="T57" fmla="*/ 18 h 39"/>
                <a:gd name="T58" fmla="*/ 17 w 39"/>
                <a:gd name="T59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39">
                  <a:moveTo>
                    <a:pt x="20" y="36"/>
                  </a:moveTo>
                  <a:cubicBezTo>
                    <a:pt x="11" y="36"/>
                    <a:pt x="4" y="28"/>
                    <a:pt x="4" y="19"/>
                  </a:cubicBezTo>
                  <a:cubicBezTo>
                    <a:pt x="4" y="11"/>
                    <a:pt x="11" y="3"/>
                    <a:pt x="20" y="3"/>
                  </a:cubicBezTo>
                  <a:cubicBezTo>
                    <a:pt x="29" y="3"/>
                    <a:pt x="36" y="11"/>
                    <a:pt x="36" y="19"/>
                  </a:cubicBezTo>
                  <a:cubicBezTo>
                    <a:pt x="36" y="28"/>
                    <a:pt x="29" y="36"/>
                    <a:pt x="20" y="36"/>
                  </a:cubicBezTo>
                  <a:close/>
                  <a:moveTo>
                    <a:pt x="20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1" y="39"/>
                    <a:pt x="39" y="30"/>
                    <a:pt x="39" y="19"/>
                  </a:cubicBezTo>
                  <a:cubicBezTo>
                    <a:pt x="39" y="8"/>
                    <a:pt x="31" y="0"/>
                    <a:pt x="20" y="0"/>
                  </a:cubicBezTo>
                  <a:close/>
                  <a:moveTo>
                    <a:pt x="17" y="21"/>
                  </a:moveTo>
                  <a:cubicBezTo>
                    <a:pt x="19" y="21"/>
                    <a:pt x="19" y="21"/>
                    <a:pt x="19" y="21"/>
                  </a:cubicBezTo>
                  <a:cubicBezTo>
                    <a:pt x="23" y="21"/>
                    <a:pt x="22" y="24"/>
                    <a:pt x="22" y="26"/>
                  </a:cubicBezTo>
                  <a:cubicBezTo>
                    <a:pt x="22" y="28"/>
                    <a:pt x="22" y="29"/>
                    <a:pt x="23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0"/>
                    <a:pt x="27" y="26"/>
                    <a:pt x="27" y="24"/>
                  </a:cubicBezTo>
                  <a:cubicBezTo>
                    <a:pt x="27" y="20"/>
                    <a:pt x="24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6" y="19"/>
                    <a:pt x="28" y="17"/>
                    <a:pt x="28" y="14"/>
                  </a:cubicBezTo>
                  <a:cubicBezTo>
                    <a:pt x="28" y="10"/>
                    <a:pt x="25" y="8"/>
                    <a:pt x="2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21"/>
                  </a:lnTo>
                  <a:close/>
                  <a:moveTo>
                    <a:pt x="17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1" y="12"/>
                    <a:pt x="22" y="13"/>
                    <a:pt x="22" y="15"/>
                  </a:cubicBezTo>
                  <a:cubicBezTo>
                    <a:pt x="22" y="16"/>
                    <a:pt x="22" y="18"/>
                    <a:pt x="20" y="1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"/>
            <p:cNvSpPr>
              <a:spLocks noEditPoints="1"/>
            </p:cNvSpPr>
            <p:nvPr/>
          </p:nvSpPr>
          <p:spPr bwMode="auto">
            <a:xfrm>
              <a:off x="598488" y="601663"/>
              <a:ext cx="3479800" cy="839788"/>
            </a:xfrm>
            <a:custGeom>
              <a:avLst/>
              <a:gdLst>
                <a:gd name="T0" fmla="*/ 137 w 926"/>
                <a:gd name="T1" fmla="*/ 138 h 222"/>
                <a:gd name="T2" fmla="*/ 98 w 926"/>
                <a:gd name="T3" fmla="*/ 39 h 222"/>
                <a:gd name="T4" fmla="*/ 291 w 926"/>
                <a:gd name="T5" fmla="*/ 100 h 222"/>
                <a:gd name="T6" fmla="*/ 292 w 926"/>
                <a:gd name="T7" fmla="*/ 178 h 222"/>
                <a:gd name="T8" fmla="*/ 255 w 926"/>
                <a:gd name="T9" fmla="*/ 100 h 222"/>
                <a:gd name="T10" fmla="*/ 697 w 926"/>
                <a:gd name="T11" fmla="*/ 148 h 222"/>
                <a:gd name="T12" fmla="*/ 675 w 926"/>
                <a:gd name="T13" fmla="*/ 93 h 222"/>
                <a:gd name="T14" fmla="*/ 554 w 926"/>
                <a:gd name="T15" fmla="*/ 100 h 222"/>
                <a:gd name="T16" fmla="*/ 491 w 926"/>
                <a:gd name="T17" fmla="*/ 140 h 222"/>
                <a:gd name="T18" fmla="*/ 251 w 926"/>
                <a:gd name="T19" fmla="*/ 60 h 222"/>
                <a:gd name="T20" fmla="*/ 210 w 926"/>
                <a:gd name="T21" fmla="*/ 197 h 222"/>
                <a:gd name="T22" fmla="*/ 127 w 926"/>
                <a:gd name="T23" fmla="*/ 0 h 222"/>
                <a:gd name="T24" fmla="*/ 0 w 926"/>
                <a:gd name="T25" fmla="*/ 221 h 222"/>
                <a:gd name="T26" fmla="*/ 33 w 926"/>
                <a:gd name="T27" fmla="*/ 181 h 222"/>
                <a:gd name="T28" fmla="*/ 172 w 926"/>
                <a:gd name="T29" fmla="*/ 221 h 222"/>
                <a:gd name="T30" fmla="*/ 365 w 926"/>
                <a:gd name="T31" fmla="*/ 140 h 222"/>
                <a:gd name="T32" fmla="*/ 251 w 926"/>
                <a:gd name="T33" fmla="*/ 60 h 222"/>
                <a:gd name="T34" fmla="*/ 573 w 926"/>
                <a:gd name="T35" fmla="*/ 221 h 222"/>
                <a:gd name="T36" fmla="*/ 634 w 926"/>
                <a:gd name="T37" fmla="*/ 187 h 222"/>
                <a:gd name="T38" fmla="*/ 731 w 926"/>
                <a:gd name="T39" fmla="*/ 221 h 222"/>
                <a:gd name="T40" fmla="*/ 814 w 926"/>
                <a:gd name="T41" fmla="*/ 99 h 222"/>
                <a:gd name="T42" fmla="*/ 884 w 926"/>
                <a:gd name="T43" fmla="*/ 142 h 222"/>
                <a:gd name="T44" fmla="*/ 926 w 926"/>
                <a:gd name="T45" fmla="*/ 222 h 222"/>
                <a:gd name="T46" fmla="*/ 862 w 926"/>
                <a:gd name="T47" fmla="*/ 57 h 222"/>
                <a:gd name="T48" fmla="*/ 770 w 926"/>
                <a:gd name="T49" fmla="*/ 199 h 222"/>
                <a:gd name="T50" fmla="*/ 677 w 926"/>
                <a:gd name="T51" fmla="*/ 58 h 222"/>
                <a:gd name="T52" fmla="*/ 592 w 926"/>
                <a:gd name="T53" fmla="*/ 162 h 222"/>
                <a:gd name="T54" fmla="*/ 446 w 926"/>
                <a:gd name="T55" fmla="*/ 58 h 222"/>
                <a:gd name="T56" fmla="*/ 434 w 926"/>
                <a:gd name="T57" fmla="*/ 175 h 222"/>
                <a:gd name="T58" fmla="*/ 417 w 926"/>
                <a:gd name="T59" fmla="*/ 41 h 222"/>
                <a:gd name="T60" fmla="*/ 858 w 926"/>
                <a:gd name="T61" fmla="*/ 0 h 222"/>
                <a:gd name="T62" fmla="*/ 163 w 926"/>
                <a:gd name="T63" fmla="*/ 41 h 222"/>
                <a:gd name="T64" fmla="*/ 373 w 926"/>
                <a:gd name="T65" fmla="*/ 157 h 222"/>
                <a:gd name="T66" fmla="*/ 491 w 926"/>
                <a:gd name="T67" fmla="*/ 221 h 222"/>
                <a:gd name="T68" fmla="*/ 539 w 926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6" h="222">
                  <a:moveTo>
                    <a:pt x="98" y="39"/>
                  </a:moveTo>
                  <a:cubicBezTo>
                    <a:pt x="137" y="138"/>
                    <a:pt x="137" y="138"/>
                    <a:pt x="137" y="138"/>
                  </a:cubicBezTo>
                  <a:cubicBezTo>
                    <a:pt x="50" y="138"/>
                    <a:pt x="50" y="138"/>
                    <a:pt x="50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1"/>
                    <a:pt x="319" y="116"/>
                    <a:pt x="319" y="141"/>
                  </a:cubicBezTo>
                  <a:cubicBezTo>
                    <a:pt x="321" y="163"/>
                    <a:pt x="304" y="178"/>
                    <a:pt x="292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5" y="93"/>
                  </a:moveTo>
                  <a:cubicBezTo>
                    <a:pt x="697" y="148"/>
                    <a:pt x="697" y="148"/>
                    <a:pt x="697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5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79" y="101"/>
                    <a:pt x="580" y="140"/>
                    <a:pt x="554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60"/>
                  </a:moveTo>
                  <a:cubicBezTo>
                    <a:pt x="210" y="60"/>
                    <a:pt x="210" y="60"/>
                    <a:pt x="210" y="60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209" y="197"/>
                    <a:pt x="209" y="197"/>
                    <a:pt x="209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3" y="221"/>
                    <a:pt x="13" y="221"/>
                    <a:pt x="13" y="221"/>
                  </a:cubicBezTo>
                  <a:cubicBezTo>
                    <a:pt x="33" y="181"/>
                    <a:pt x="33" y="181"/>
                    <a:pt x="33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1" y="221"/>
                    <a:pt x="301" y="221"/>
                    <a:pt x="301" y="221"/>
                  </a:cubicBezTo>
                  <a:cubicBezTo>
                    <a:pt x="332" y="220"/>
                    <a:pt x="365" y="181"/>
                    <a:pt x="365" y="140"/>
                  </a:cubicBezTo>
                  <a:cubicBezTo>
                    <a:pt x="365" y="107"/>
                    <a:pt x="340" y="59"/>
                    <a:pt x="301" y="60"/>
                  </a:cubicBezTo>
                  <a:cubicBezTo>
                    <a:pt x="251" y="60"/>
                    <a:pt x="251" y="60"/>
                    <a:pt x="251" y="60"/>
                  </a:cubicBezTo>
                  <a:moveTo>
                    <a:pt x="539" y="177"/>
                  </a:moveTo>
                  <a:cubicBezTo>
                    <a:pt x="577" y="188"/>
                    <a:pt x="573" y="221"/>
                    <a:pt x="573" y="221"/>
                  </a:cubicBezTo>
                  <a:cubicBezTo>
                    <a:pt x="618" y="221"/>
                    <a:pt x="618" y="221"/>
                    <a:pt x="618" y="221"/>
                  </a:cubicBezTo>
                  <a:cubicBezTo>
                    <a:pt x="634" y="187"/>
                    <a:pt x="634" y="187"/>
                    <a:pt x="634" y="187"/>
                  </a:cubicBezTo>
                  <a:cubicBezTo>
                    <a:pt x="715" y="187"/>
                    <a:pt x="715" y="187"/>
                    <a:pt x="715" y="187"/>
                  </a:cubicBezTo>
                  <a:cubicBezTo>
                    <a:pt x="731" y="221"/>
                    <a:pt x="731" y="221"/>
                    <a:pt x="731" y="221"/>
                  </a:cubicBezTo>
                  <a:cubicBezTo>
                    <a:pt x="814" y="221"/>
                    <a:pt x="814" y="221"/>
                    <a:pt x="814" y="221"/>
                  </a:cubicBezTo>
                  <a:cubicBezTo>
                    <a:pt x="814" y="99"/>
                    <a:pt x="814" y="99"/>
                    <a:pt x="814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6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6" y="222"/>
                    <a:pt x="926" y="222"/>
                    <a:pt x="926" y="222"/>
                  </a:cubicBezTo>
                  <a:cubicBezTo>
                    <a:pt x="926" y="135"/>
                    <a:pt x="926" y="135"/>
                    <a:pt x="926" y="135"/>
                  </a:cubicBezTo>
                  <a:cubicBezTo>
                    <a:pt x="926" y="84"/>
                    <a:pt x="898" y="57"/>
                    <a:pt x="862" y="57"/>
                  </a:cubicBezTo>
                  <a:cubicBezTo>
                    <a:pt x="770" y="57"/>
                    <a:pt x="770" y="57"/>
                    <a:pt x="770" y="57"/>
                  </a:cubicBezTo>
                  <a:cubicBezTo>
                    <a:pt x="770" y="199"/>
                    <a:pt x="770" y="199"/>
                    <a:pt x="770" y="199"/>
                  </a:cubicBezTo>
                  <a:cubicBezTo>
                    <a:pt x="706" y="58"/>
                    <a:pt x="706" y="58"/>
                    <a:pt x="706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5" y="193"/>
                    <a:pt x="615" y="193"/>
                    <a:pt x="615" y="193"/>
                  </a:cubicBezTo>
                  <a:cubicBezTo>
                    <a:pt x="615" y="175"/>
                    <a:pt x="592" y="162"/>
                    <a:pt x="592" y="162"/>
                  </a:cubicBezTo>
                  <a:cubicBezTo>
                    <a:pt x="612" y="163"/>
                    <a:pt x="637" y="65"/>
                    <a:pt x="564" y="58"/>
                  </a:cubicBezTo>
                  <a:cubicBezTo>
                    <a:pt x="446" y="58"/>
                    <a:pt x="446" y="58"/>
                    <a:pt x="446" y="58"/>
                  </a:cubicBezTo>
                  <a:cubicBezTo>
                    <a:pt x="446" y="175"/>
                    <a:pt x="446" y="175"/>
                    <a:pt x="446" y="175"/>
                  </a:cubicBezTo>
                  <a:cubicBezTo>
                    <a:pt x="434" y="175"/>
                    <a:pt x="434" y="175"/>
                    <a:pt x="434" y="175"/>
                  </a:cubicBezTo>
                  <a:cubicBezTo>
                    <a:pt x="426" y="174"/>
                    <a:pt x="417" y="158"/>
                    <a:pt x="417" y="148"/>
                  </a:cubicBezTo>
                  <a:cubicBezTo>
                    <a:pt x="417" y="41"/>
                    <a:pt x="417" y="41"/>
                    <a:pt x="417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3" y="41"/>
                    <a:pt x="373" y="41"/>
                    <a:pt x="373" y="41"/>
                  </a:cubicBezTo>
                  <a:cubicBezTo>
                    <a:pt x="373" y="157"/>
                    <a:pt x="373" y="157"/>
                    <a:pt x="373" y="157"/>
                  </a:cubicBezTo>
                  <a:cubicBezTo>
                    <a:pt x="373" y="190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39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"/>
            <p:cNvSpPr>
              <a:spLocks noEditPoints="1"/>
            </p:cNvSpPr>
            <p:nvPr/>
          </p:nvSpPr>
          <p:spPr bwMode="auto">
            <a:xfrm>
              <a:off x="549275" y="1720851"/>
              <a:ext cx="180975" cy="207963"/>
            </a:xfrm>
            <a:custGeom>
              <a:avLst/>
              <a:gdLst>
                <a:gd name="T0" fmla="*/ 31 w 48"/>
                <a:gd name="T1" fmla="*/ 0 h 55"/>
                <a:gd name="T2" fmla="*/ 48 w 48"/>
                <a:gd name="T3" fmla="*/ 12 h 55"/>
                <a:gd name="T4" fmla="*/ 34 w 48"/>
                <a:gd name="T5" fmla="*/ 25 h 55"/>
                <a:gd name="T6" fmla="*/ 34 w 48"/>
                <a:gd name="T7" fmla="*/ 25 h 55"/>
                <a:gd name="T8" fmla="*/ 47 w 48"/>
                <a:gd name="T9" fmla="*/ 38 h 55"/>
                <a:gd name="T10" fmla="*/ 37 w 48"/>
                <a:gd name="T11" fmla="*/ 52 h 55"/>
                <a:gd name="T12" fmla="*/ 19 w 48"/>
                <a:gd name="T13" fmla="*/ 55 h 55"/>
                <a:gd name="T14" fmla="*/ 0 w 48"/>
                <a:gd name="T15" fmla="*/ 55 h 55"/>
                <a:gd name="T16" fmla="*/ 0 w 48"/>
                <a:gd name="T17" fmla="*/ 52 h 55"/>
                <a:gd name="T18" fmla="*/ 9 w 48"/>
                <a:gd name="T19" fmla="*/ 44 h 55"/>
                <a:gd name="T20" fmla="*/ 15 w 48"/>
                <a:gd name="T21" fmla="*/ 11 h 55"/>
                <a:gd name="T22" fmla="*/ 9 w 48"/>
                <a:gd name="T23" fmla="*/ 3 h 55"/>
                <a:gd name="T24" fmla="*/ 10 w 48"/>
                <a:gd name="T25" fmla="*/ 0 h 55"/>
                <a:gd name="T26" fmla="*/ 31 w 48"/>
                <a:gd name="T27" fmla="*/ 0 h 55"/>
                <a:gd name="T28" fmla="*/ 18 w 48"/>
                <a:gd name="T29" fmla="*/ 44 h 55"/>
                <a:gd name="T30" fmla="*/ 23 w 48"/>
                <a:gd name="T31" fmla="*/ 52 h 55"/>
                <a:gd name="T32" fmla="*/ 36 w 48"/>
                <a:gd name="T33" fmla="*/ 38 h 55"/>
                <a:gd name="T34" fmla="*/ 24 w 48"/>
                <a:gd name="T35" fmla="*/ 27 h 55"/>
                <a:gd name="T36" fmla="*/ 21 w 48"/>
                <a:gd name="T37" fmla="*/ 27 h 55"/>
                <a:gd name="T38" fmla="*/ 18 w 48"/>
                <a:gd name="T39" fmla="*/ 44 h 55"/>
                <a:gd name="T40" fmla="*/ 25 w 48"/>
                <a:gd name="T41" fmla="*/ 24 h 55"/>
                <a:gd name="T42" fmla="*/ 38 w 48"/>
                <a:gd name="T43" fmla="*/ 12 h 55"/>
                <a:gd name="T44" fmla="*/ 30 w 48"/>
                <a:gd name="T45" fmla="*/ 3 h 55"/>
                <a:gd name="T46" fmla="*/ 26 w 48"/>
                <a:gd name="T47" fmla="*/ 4 h 55"/>
                <a:gd name="T48" fmla="*/ 25 w 48"/>
                <a:gd name="T49" fmla="*/ 8 h 55"/>
                <a:gd name="T50" fmla="*/ 22 w 48"/>
                <a:gd name="T51" fmla="*/ 24 h 55"/>
                <a:gd name="T52" fmla="*/ 25 w 48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55">
                  <a:moveTo>
                    <a:pt x="31" y="0"/>
                  </a:moveTo>
                  <a:cubicBezTo>
                    <a:pt x="42" y="0"/>
                    <a:pt x="48" y="3"/>
                    <a:pt x="48" y="12"/>
                  </a:cubicBezTo>
                  <a:cubicBezTo>
                    <a:pt x="48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2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1"/>
                    <a:pt x="19" y="52"/>
                    <a:pt x="23" y="52"/>
                  </a:cubicBezTo>
                  <a:cubicBezTo>
                    <a:pt x="30" y="52"/>
                    <a:pt x="36" y="47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8" y="19"/>
                    <a:pt x="38" y="12"/>
                  </a:cubicBezTo>
                  <a:cubicBezTo>
                    <a:pt x="38" y="6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 noEditPoints="1"/>
            </p:cNvSpPr>
            <p:nvPr/>
          </p:nvSpPr>
          <p:spPr bwMode="auto">
            <a:xfrm>
              <a:off x="7524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4 w 51"/>
                <a:gd name="T9" fmla="*/ 31 h 56"/>
                <a:gd name="T10" fmla="*/ 21 w 51"/>
                <a:gd name="T11" fmla="*/ 31 h 56"/>
                <a:gd name="T12" fmla="*/ 19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1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6 w 51"/>
                <a:gd name="T57" fmla="*/ 8 h 56"/>
                <a:gd name="T58" fmla="*/ 22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5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5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962025" y="1720851"/>
              <a:ext cx="128588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1087438" y="1720851"/>
              <a:ext cx="242888" cy="211138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1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3 h 56"/>
                <a:gd name="T46" fmla="*/ 52 w 65"/>
                <a:gd name="T47" fmla="*/ 8 h 56"/>
                <a:gd name="T48" fmla="*/ 45 w 65"/>
                <a:gd name="T49" fmla="*/ 3 h 56"/>
                <a:gd name="T50" fmla="*/ 45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8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1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1343025" y="1717676"/>
              <a:ext cx="198438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2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3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5 w 53"/>
                <a:gd name="T25" fmla="*/ 54 h 57"/>
                <a:gd name="T26" fmla="*/ 27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2" y="16"/>
                    <a:pt x="12" y="33"/>
                  </a:cubicBezTo>
                  <a:cubicBezTo>
                    <a:pt x="12" y="45"/>
                    <a:pt x="18" y="54"/>
                    <a:pt x="28" y="54"/>
                  </a:cubicBezTo>
                  <a:cubicBezTo>
                    <a:pt x="32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8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50"/>
                    <a:pt x="44" y="52"/>
                    <a:pt x="45" y="54"/>
                  </a:cubicBezTo>
                  <a:cubicBezTo>
                    <a:pt x="40" y="55"/>
                    <a:pt x="33" y="57"/>
                    <a:pt x="27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2"/>
            <p:cNvSpPr>
              <a:spLocks/>
            </p:cNvSpPr>
            <p:nvPr/>
          </p:nvSpPr>
          <p:spPr bwMode="auto">
            <a:xfrm>
              <a:off x="1557338" y="1720851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3"/>
            <p:cNvSpPr>
              <a:spLocks/>
            </p:cNvSpPr>
            <p:nvPr/>
          </p:nvSpPr>
          <p:spPr bwMode="auto">
            <a:xfrm>
              <a:off x="1681163" y="1720851"/>
              <a:ext cx="247650" cy="211138"/>
            </a:xfrm>
            <a:custGeom>
              <a:avLst/>
              <a:gdLst>
                <a:gd name="T0" fmla="*/ 65 w 66"/>
                <a:gd name="T1" fmla="*/ 3 h 56"/>
                <a:gd name="T2" fmla="*/ 57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19 w 66"/>
                <a:gd name="T13" fmla="*/ 12 h 56"/>
                <a:gd name="T14" fmla="*/ 15 w 66"/>
                <a:gd name="T15" fmla="*/ 33 h 56"/>
                <a:gd name="T16" fmla="*/ 13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5 w 66"/>
                <a:gd name="T31" fmla="*/ 14 h 56"/>
                <a:gd name="T32" fmla="*/ 15 w 66"/>
                <a:gd name="T33" fmla="*/ 5 h 56"/>
                <a:gd name="T34" fmla="*/ 8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3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4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auto">
            <a:xfrm>
              <a:off x="1939925" y="1717676"/>
              <a:ext cx="195263" cy="214313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1 h 57"/>
                <a:gd name="T12" fmla="*/ 28 w 52"/>
                <a:gd name="T13" fmla="*/ 33 h 57"/>
                <a:gd name="T14" fmla="*/ 29 w 52"/>
                <a:gd name="T15" fmla="*/ 31 h 57"/>
                <a:gd name="T16" fmla="*/ 52 w 52"/>
                <a:gd name="T17" fmla="*/ 31 h 57"/>
                <a:gd name="T18" fmla="*/ 52 w 52"/>
                <a:gd name="T19" fmla="*/ 33 h 57"/>
                <a:gd name="T20" fmla="*/ 45 w 52"/>
                <a:gd name="T21" fmla="*/ 41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1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9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5"/>
            <p:cNvSpPr>
              <a:spLocks/>
            </p:cNvSpPr>
            <p:nvPr/>
          </p:nvSpPr>
          <p:spPr bwMode="auto">
            <a:xfrm>
              <a:off x="2263775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4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3 w 49"/>
                <a:gd name="T21" fmla="*/ 54 h 57"/>
                <a:gd name="T22" fmla="*/ 13 w 49"/>
                <a:gd name="T23" fmla="*/ 46 h 57"/>
                <a:gd name="T24" fmla="*/ 20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2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2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8" y="6"/>
                    <a:pt x="7" y="8"/>
                  </a:cubicBezTo>
                  <a:cubicBezTo>
                    <a:pt x="5" y="9"/>
                    <a:pt x="4" y="12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6"/>
            <p:cNvSpPr>
              <a:spLocks/>
            </p:cNvSpPr>
            <p:nvPr/>
          </p:nvSpPr>
          <p:spPr bwMode="auto">
            <a:xfrm>
              <a:off x="2443163" y="1720851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1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4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1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1 h 55"/>
                <a:gd name="T44" fmla="*/ 22 w 68"/>
                <a:gd name="T45" fmla="*/ 24 h 55"/>
                <a:gd name="T46" fmla="*/ 47 w 68"/>
                <a:gd name="T47" fmla="*/ 24 h 55"/>
                <a:gd name="T48" fmla="*/ 49 w 68"/>
                <a:gd name="T49" fmla="*/ 11 h 55"/>
                <a:gd name="T50" fmla="*/ 43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1" y="4"/>
                    <a:pt x="50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7"/>
            <p:cNvSpPr>
              <a:spLocks/>
            </p:cNvSpPr>
            <p:nvPr/>
          </p:nvSpPr>
          <p:spPr bwMode="auto">
            <a:xfrm>
              <a:off x="2695575" y="1720851"/>
              <a:ext cx="179388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1 w 48"/>
                <a:gd name="T43" fmla="*/ 55 h 55"/>
                <a:gd name="T44" fmla="*/ 0 w 48"/>
                <a:gd name="T45" fmla="*/ 55 h 55"/>
                <a:gd name="T46" fmla="*/ 1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6" y="29"/>
                    <a:pt x="36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8"/>
            <p:cNvSpPr>
              <a:spLocks/>
            </p:cNvSpPr>
            <p:nvPr/>
          </p:nvSpPr>
          <p:spPr bwMode="auto">
            <a:xfrm>
              <a:off x="3003550" y="1720851"/>
              <a:ext cx="288925" cy="211138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7 h 56"/>
                <a:gd name="T10" fmla="*/ 35 w 77"/>
                <a:gd name="T11" fmla="*/ 17 h 56"/>
                <a:gd name="T12" fmla="*/ 16 w 77"/>
                <a:gd name="T13" fmla="*/ 56 h 56"/>
                <a:gd name="T14" fmla="*/ 12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6 w 77"/>
                <a:gd name="T29" fmla="*/ 9 h 56"/>
                <a:gd name="T30" fmla="*/ 20 w 77"/>
                <a:gd name="T31" fmla="*/ 41 h 56"/>
                <a:gd name="T32" fmla="*/ 20 w 77"/>
                <a:gd name="T33" fmla="*/ 41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0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4"/>
                    <a:pt x="16" y="4"/>
                    <a:pt x="16" y="9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4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9"/>
            <p:cNvSpPr>
              <a:spLocks noEditPoints="1"/>
            </p:cNvSpPr>
            <p:nvPr/>
          </p:nvSpPr>
          <p:spPr bwMode="auto">
            <a:xfrm>
              <a:off x="3300413" y="1717676"/>
              <a:ext cx="206375" cy="214313"/>
            </a:xfrm>
            <a:custGeom>
              <a:avLst/>
              <a:gdLst>
                <a:gd name="T0" fmla="*/ 55 w 55"/>
                <a:gd name="T1" fmla="*/ 24 h 57"/>
                <a:gd name="T2" fmla="*/ 23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3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3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7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/>
            <p:cNvSpPr>
              <a:spLocks noEditPoints="1"/>
            </p:cNvSpPr>
            <p:nvPr/>
          </p:nvSpPr>
          <p:spPr bwMode="auto">
            <a:xfrm>
              <a:off x="3517900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1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0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4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7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3729038" y="1720851"/>
              <a:ext cx="165100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5 w 44"/>
                <a:gd name="T11" fmla="*/ 10 h 55"/>
                <a:gd name="T12" fmla="*/ 9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8 w 44"/>
                <a:gd name="T23" fmla="*/ 44 h 55"/>
                <a:gd name="T24" fmla="*/ 19 w 44"/>
                <a:gd name="T25" fmla="*/ 50 h 55"/>
                <a:gd name="T26" fmla="*/ 26 w 44"/>
                <a:gd name="T27" fmla="*/ 52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6" y="52"/>
                  </a:cubicBezTo>
                  <a:cubicBezTo>
                    <a:pt x="30" y="52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2"/>
            <p:cNvSpPr>
              <a:spLocks noEditPoints="1"/>
            </p:cNvSpPr>
            <p:nvPr/>
          </p:nvSpPr>
          <p:spPr bwMode="auto">
            <a:xfrm>
              <a:off x="3913188" y="1720851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5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3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9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8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3"/>
                  </a:cubicBezTo>
                  <a:cubicBezTo>
                    <a:pt x="49" y="11"/>
                    <a:pt x="43" y="3"/>
                    <a:pt x="32" y="3"/>
                  </a:cubicBezTo>
                  <a:cubicBezTo>
                    <a:pt x="30" y="3"/>
                    <a:pt x="28" y="4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3"/>
            <p:cNvSpPr>
              <a:spLocks/>
            </p:cNvSpPr>
            <p:nvPr/>
          </p:nvSpPr>
          <p:spPr bwMode="auto">
            <a:xfrm>
              <a:off x="42656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4"/>
            <p:cNvSpPr>
              <a:spLocks noEditPoints="1"/>
            </p:cNvSpPr>
            <p:nvPr/>
          </p:nvSpPr>
          <p:spPr bwMode="auto">
            <a:xfrm>
              <a:off x="4468813" y="1717676"/>
              <a:ext cx="203200" cy="214313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0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0 w 54"/>
                <a:gd name="T17" fmla="*/ 3 h 57"/>
                <a:gd name="T18" fmla="*/ 10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0" y="35"/>
                  </a:moveTo>
                  <a:cubicBezTo>
                    <a:pt x="10" y="46"/>
                    <a:pt x="14" y="54"/>
                    <a:pt x="23" y="54"/>
                  </a:cubicBezTo>
                  <a:cubicBezTo>
                    <a:pt x="35" y="54"/>
                    <a:pt x="43" y="37"/>
                    <a:pt x="43" y="22"/>
                  </a:cubicBezTo>
                  <a:cubicBezTo>
                    <a:pt x="43" y="11"/>
                    <a:pt x="40" y="3"/>
                    <a:pt x="30" y="3"/>
                  </a:cubicBezTo>
                  <a:cubicBezTo>
                    <a:pt x="19" y="3"/>
                    <a:pt x="10" y="19"/>
                    <a:pt x="1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5"/>
            <p:cNvSpPr>
              <a:spLocks/>
            </p:cNvSpPr>
            <p:nvPr/>
          </p:nvSpPr>
          <p:spPr bwMode="auto">
            <a:xfrm>
              <a:off x="4713288" y="1717676"/>
              <a:ext cx="200025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2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7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6"/>
            <p:cNvSpPr>
              <a:spLocks/>
            </p:cNvSpPr>
            <p:nvPr/>
          </p:nvSpPr>
          <p:spPr bwMode="auto">
            <a:xfrm>
              <a:off x="4927600" y="1720851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2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1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0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9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3" y="7"/>
                    <a:pt x="42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7"/>
            <p:cNvSpPr>
              <a:spLocks/>
            </p:cNvSpPr>
            <p:nvPr/>
          </p:nvSpPr>
          <p:spPr bwMode="auto">
            <a:xfrm>
              <a:off x="51419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8"/>
            <p:cNvSpPr>
              <a:spLocks/>
            </p:cNvSpPr>
            <p:nvPr/>
          </p:nvSpPr>
          <p:spPr bwMode="auto">
            <a:xfrm>
              <a:off x="5326063" y="1720851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1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1 h 55"/>
                <a:gd name="T34" fmla="*/ 8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1 h 55"/>
                <a:gd name="T44" fmla="*/ 22 w 67"/>
                <a:gd name="T45" fmla="*/ 24 h 55"/>
                <a:gd name="T46" fmla="*/ 46 w 67"/>
                <a:gd name="T47" fmla="*/ 24 h 55"/>
                <a:gd name="T48" fmla="*/ 48 w 67"/>
                <a:gd name="T49" fmla="*/ 11 h 55"/>
                <a:gd name="T50" fmla="*/ 43 w 67"/>
                <a:gd name="T51" fmla="*/ 3 h 55"/>
                <a:gd name="T52" fmla="*/ 43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5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5" y="4"/>
                    <a:pt x="24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9"/>
            <p:cNvSpPr>
              <a:spLocks/>
            </p:cNvSpPr>
            <p:nvPr/>
          </p:nvSpPr>
          <p:spPr bwMode="auto">
            <a:xfrm>
              <a:off x="5573713" y="1720851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2 h 55"/>
                <a:gd name="T36" fmla="*/ 37 w 49"/>
                <a:gd name="T37" fmla="*/ 49 h 55"/>
                <a:gd name="T38" fmla="*/ 43 w 49"/>
                <a:gd name="T39" fmla="*/ 41 h 55"/>
                <a:gd name="T40" fmla="*/ 46 w 49"/>
                <a:gd name="T41" fmla="*/ 42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1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3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0"/>
            <p:cNvSpPr>
              <a:spLocks noEditPoints="1"/>
            </p:cNvSpPr>
            <p:nvPr/>
          </p:nvSpPr>
          <p:spPr bwMode="auto">
            <a:xfrm>
              <a:off x="57689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3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0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3 w 51"/>
                <a:gd name="T17" fmla="*/ 55 h 56"/>
                <a:gd name="T18" fmla="*/ 0 w 51"/>
                <a:gd name="T19" fmla="*/ 55 h 56"/>
                <a:gd name="T20" fmla="*/ 0 w 51"/>
                <a:gd name="T21" fmla="*/ 52 h 56"/>
                <a:gd name="T22" fmla="*/ 9 w 51"/>
                <a:gd name="T23" fmla="*/ 44 h 56"/>
                <a:gd name="T24" fmla="*/ 15 w 51"/>
                <a:gd name="T25" fmla="*/ 10 h 56"/>
                <a:gd name="T26" fmla="*/ 9 w 51"/>
                <a:gd name="T27" fmla="*/ 3 h 56"/>
                <a:gd name="T28" fmla="*/ 10 w 51"/>
                <a:gd name="T29" fmla="*/ 0 h 56"/>
                <a:gd name="T30" fmla="*/ 30 w 51"/>
                <a:gd name="T31" fmla="*/ 0 h 56"/>
                <a:gd name="T32" fmla="*/ 43 w 51"/>
                <a:gd name="T33" fmla="*/ 3 h 56"/>
                <a:gd name="T34" fmla="*/ 49 w 51"/>
                <a:gd name="T35" fmla="*/ 13 h 56"/>
                <a:gd name="T36" fmla="*/ 35 w 51"/>
                <a:gd name="T37" fmla="*/ 29 h 56"/>
                <a:gd name="T38" fmla="*/ 40 w 51"/>
                <a:gd name="T39" fmla="*/ 40 h 56"/>
                <a:gd name="T40" fmla="*/ 45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2 w 51"/>
                <a:gd name="T49" fmla="*/ 26 h 56"/>
                <a:gd name="T50" fmla="*/ 38 w 51"/>
                <a:gd name="T51" fmla="*/ 14 h 56"/>
                <a:gd name="T52" fmla="*/ 30 w 51"/>
                <a:gd name="T53" fmla="*/ 3 h 56"/>
                <a:gd name="T54" fmla="*/ 26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8" y="55"/>
                    <a:pt x="36" y="53"/>
                    <a:pt x="33" y="47"/>
                  </a:cubicBezTo>
                  <a:cubicBezTo>
                    <a:pt x="31" y="44"/>
                    <a:pt x="29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1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2"/>
                    <a:pt x="42" y="27"/>
                    <a:pt x="35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2" y="45"/>
                    <a:pt x="44" y="47"/>
                    <a:pt x="45" y="49"/>
                  </a:cubicBezTo>
                  <a:cubicBezTo>
                    <a:pt x="47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8" y="19"/>
                    <a:pt x="38" y="14"/>
                  </a:cubicBezTo>
                  <a:cubicBezTo>
                    <a:pt x="38" y="7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688039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_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ChangeArrowheads="1"/>
          </p:cNvSpPr>
          <p:nvPr/>
        </p:nvSpPr>
        <p:spPr bwMode="auto">
          <a:xfrm>
            <a:off x="1" y="0"/>
            <a:ext cx="9144000" cy="515201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 anchor="ctr"/>
          <a:lstStyle/>
          <a:p>
            <a:endParaRPr lang="en-US" sz="1800"/>
          </a:p>
        </p:txBody>
      </p:sp>
      <p:sp>
        <p:nvSpPr>
          <p:cNvPr id="37" name="Shape 39"/>
          <p:cNvSpPr>
            <a:spLocks noChangeArrowheads="1"/>
          </p:cNvSpPr>
          <p:nvPr/>
        </p:nvSpPr>
        <p:spPr bwMode="auto">
          <a:xfrm>
            <a:off x="95250" y="93663"/>
            <a:ext cx="8953500" cy="4956175"/>
          </a:xfrm>
          <a:prstGeom prst="rect">
            <a:avLst/>
          </a:prstGeom>
          <a:solidFill>
            <a:srgbClr val="38383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 anchor="ctr"/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1" y="330200"/>
            <a:ext cx="6246586" cy="1023938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6951663" y="285504"/>
            <a:ext cx="1600200" cy="393946"/>
            <a:chOff x="1893888" y="-228600"/>
            <a:chExt cx="5410201" cy="1331913"/>
          </a:xfrm>
          <a:solidFill>
            <a:schemeClr val="bg2"/>
          </a:solidFill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7083426" y="-220662"/>
              <a:ext cx="146050" cy="147638"/>
            </a:xfrm>
            <a:custGeom>
              <a:avLst/>
              <a:gdLst>
                <a:gd name="T0" fmla="*/ 19 w 39"/>
                <a:gd name="T1" fmla="*/ 35 h 39"/>
                <a:gd name="T2" fmla="*/ 3 w 39"/>
                <a:gd name="T3" fmla="*/ 19 h 39"/>
                <a:gd name="T4" fmla="*/ 19 w 39"/>
                <a:gd name="T5" fmla="*/ 3 h 39"/>
                <a:gd name="T6" fmla="*/ 35 w 39"/>
                <a:gd name="T7" fmla="*/ 19 h 39"/>
                <a:gd name="T8" fmla="*/ 19 w 39"/>
                <a:gd name="T9" fmla="*/ 35 h 39"/>
                <a:gd name="T10" fmla="*/ 19 w 39"/>
                <a:gd name="T11" fmla="*/ 0 h 39"/>
                <a:gd name="T12" fmla="*/ 0 w 39"/>
                <a:gd name="T13" fmla="*/ 19 h 39"/>
                <a:gd name="T14" fmla="*/ 19 w 39"/>
                <a:gd name="T15" fmla="*/ 39 h 39"/>
                <a:gd name="T16" fmla="*/ 39 w 39"/>
                <a:gd name="T17" fmla="*/ 19 h 39"/>
                <a:gd name="T18" fmla="*/ 19 w 39"/>
                <a:gd name="T19" fmla="*/ 0 h 39"/>
                <a:gd name="T20" fmla="*/ 17 w 39"/>
                <a:gd name="T21" fmla="*/ 21 h 39"/>
                <a:gd name="T22" fmla="*/ 18 w 39"/>
                <a:gd name="T23" fmla="*/ 21 h 39"/>
                <a:gd name="T24" fmla="*/ 22 w 39"/>
                <a:gd name="T25" fmla="*/ 26 h 39"/>
                <a:gd name="T26" fmla="*/ 22 w 39"/>
                <a:gd name="T27" fmla="*/ 31 h 39"/>
                <a:gd name="T28" fmla="*/ 28 w 39"/>
                <a:gd name="T29" fmla="*/ 31 h 39"/>
                <a:gd name="T30" fmla="*/ 27 w 39"/>
                <a:gd name="T31" fmla="*/ 24 h 39"/>
                <a:gd name="T32" fmla="*/ 22 w 39"/>
                <a:gd name="T33" fmla="*/ 19 h 39"/>
                <a:gd name="T34" fmla="*/ 22 w 39"/>
                <a:gd name="T35" fmla="*/ 19 h 39"/>
                <a:gd name="T36" fmla="*/ 27 w 39"/>
                <a:gd name="T37" fmla="*/ 14 h 39"/>
                <a:gd name="T38" fmla="*/ 21 w 39"/>
                <a:gd name="T39" fmla="*/ 8 h 39"/>
                <a:gd name="T40" fmla="*/ 12 w 39"/>
                <a:gd name="T41" fmla="*/ 8 h 39"/>
                <a:gd name="T42" fmla="*/ 12 w 39"/>
                <a:gd name="T43" fmla="*/ 31 h 39"/>
                <a:gd name="T44" fmla="*/ 17 w 39"/>
                <a:gd name="T45" fmla="*/ 31 h 39"/>
                <a:gd name="T46" fmla="*/ 17 w 39"/>
                <a:gd name="T47" fmla="*/ 21 h 39"/>
                <a:gd name="T48" fmla="*/ 17 w 39"/>
                <a:gd name="T49" fmla="*/ 12 h 39"/>
                <a:gd name="T50" fmla="*/ 19 w 39"/>
                <a:gd name="T51" fmla="*/ 12 h 39"/>
                <a:gd name="T52" fmla="*/ 22 w 39"/>
                <a:gd name="T53" fmla="*/ 15 h 39"/>
                <a:gd name="T54" fmla="*/ 19 w 39"/>
                <a:gd name="T55" fmla="*/ 18 h 39"/>
                <a:gd name="T56" fmla="*/ 17 w 39"/>
                <a:gd name="T57" fmla="*/ 18 h 39"/>
                <a:gd name="T58" fmla="*/ 17 w 39"/>
                <a:gd name="T59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39">
                  <a:moveTo>
                    <a:pt x="19" y="35"/>
                  </a:moveTo>
                  <a:cubicBezTo>
                    <a:pt x="10" y="35"/>
                    <a:pt x="3" y="28"/>
                    <a:pt x="3" y="19"/>
                  </a:cubicBezTo>
                  <a:cubicBezTo>
                    <a:pt x="3" y="10"/>
                    <a:pt x="10" y="3"/>
                    <a:pt x="19" y="3"/>
                  </a:cubicBezTo>
                  <a:cubicBezTo>
                    <a:pt x="28" y="3"/>
                    <a:pt x="35" y="10"/>
                    <a:pt x="35" y="19"/>
                  </a:cubicBezTo>
                  <a:cubicBezTo>
                    <a:pt x="35" y="28"/>
                    <a:pt x="28" y="35"/>
                    <a:pt x="19" y="35"/>
                  </a:cubicBezTo>
                  <a:close/>
                  <a:moveTo>
                    <a:pt x="19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30"/>
                    <a:pt x="8" y="39"/>
                    <a:pt x="19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9" y="8"/>
                    <a:pt x="30" y="0"/>
                    <a:pt x="19" y="0"/>
                  </a:cubicBezTo>
                  <a:close/>
                  <a:moveTo>
                    <a:pt x="17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2" y="21"/>
                    <a:pt x="22" y="24"/>
                    <a:pt x="22" y="26"/>
                  </a:cubicBezTo>
                  <a:cubicBezTo>
                    <a:pt x="22" y="28"/>
                    <a:pt x="22" y="29"/>
                    <a:pt x="22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0"/>
                    <a:pt x="27" y="25"/>
                    <a:pt x="27" y="24"/>
                  </a:cubicBezTo>
                  <a:cubicBezTo>
                    <a:pt x="27" y="20"/>
                    <a:pt x="24" y="20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6" y="19"/>
                    <a:pt x="27" y="17"/>
                    <a:pt x="27" y="14"/>
                  </a:cubicBezTo>
                  <a:cubicBezTo>
                    <a:pt x="27" y="10"/>
                    <a:pt x="25" y="8"/>
                    <a:pt x="21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21"/>
                  </a:lnTo>
                  <a:close/>
                  <a:moveTo>
                    <a:pt x="17" y="12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21" y="12"/>
                    <a:pt x="22" y="12"/>
                    <a:pt x="22" y="15"/>
                  </a:cubicBezTo>
                  <a:cubicBezTo>
                    <a:pt x="22" y="16"/>
                    <a:pt x="21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3798888" y="-228600"/>
              <a:ext cx="3482975" cy="839788"/>
            </a:xfrm>
            <a:custGeom>
              <a:avLst/>
              <a:gdLst>
                <a:gd name="T0" fmla="*/ 138 w 927"/>
                <a:gd name="T1" fmla="*/ 138 h 222"/>
                <a:gd name="T2" fmla="*/ 98 w 927"/>
                <a:gd name="T3" fmla="*/ 39 h 222"/>
                <a:gd name="T4" fmla="*/ 291 w 927"/>
                <a:gd name="T5" fmla="*/ 100 h 222"/>
                <a:gd name="T6" fmla="*/ 293 w 927"/>
                <a:gd name="T7" fmla="*/ 178 h 222"/>
                <a:gd name="T8" fmla="*/ 255 w 927"/>
                <a:gd name="T9" fmla="*/ 100 h 222"/>
                <a:gd name="T10" fmla="*/ 698 w 927"/>
                <a:gd name="T11" fmla="*/ 148 h 222"/>
                <a:gd name="T12" fmla="*/ 676 w 927"/>
                <a:gd name="T13" fmla="*/ 93 h 222"/>
                <a:gd name="T14" fmla="*/ 554 w 927"/>
                <a:gd name="T15" fmla="*/ 100 h 222"/>
                <a:gd name="T16" fmla="*/ 491 w 927"/>
                <a:gd name="T17" fmla="*/ 140 h 222"/>
                <a:gd name="T18" fmla="*/ 251 w 927"/>
                <a:gd name="T19" fmla="*/ 59 h 222"/>
                <a:gd name="T20" fmla="*/ 211 w 927"/>
                <a:gd name="T21" fmla="*/ 197 h 222"/>
                <a:gd name="T22" fmla="*/ 127 w 927"/>
                <a:gd name="T23" fmla="*/ 0 h 222"/>
                <a:gd name="T24" fmla="*/ 0 w 927"/>
                <a:gd name="T25" fmla="*/ 221 h 222"/>
                <a:gd name="T26" fmla="*/ 34 w 927"/>
                <a:gd name="T27" fmla="*/ 180 h 222"/>
                <a:gd name="T28" fmla="*/ 172 w 927"/>
                <a:gd name="T29" fmla="*/ 221 h 222"/>
                <a:gd name="T30" fmla="*/ 366 w 927"/>
                <a:gd name="T31" fmla="*/ 139 h 222"/>
                <a:gd name="T32" fmla="*/ 251 w 927"/>
                <a:gd name="T33" fmla="*/ 59 h 222"/>
                <a:gd name="T34" fmla="*/ 574 w 927"/>
                <a:gd name="T35" fmla="*/ 221 h 222"/>
                <a:gd name="T36" fmla="*/ 635 w 927"/>
                <a:gd name="T37" fmla="*/ 187 h 222"/>
                <a:gd name="T38" fmla="*/ 732 w 927"/>
                <a:gd name="T39" fmla="*/ 221 h 222"/>
                <a:gd name="T40" fmla="*/ 815 w 927"/>
                <a:gd name="T41" fmla="*/ 99 h 222"/>
                <a:gd name="T42" fmla="*/ 884 w 927"/>
                <a:gd name="T43" fmla="*/ 142 h 222"/>
                <a:gd name="T44" fmla="*/ 927 w 927"/>
                <a:gd name="T45" fmla="*/ 222 h 222"/>
                <a:gd name="T46" fmla="*/ 863 w 927"/>
                <a:gd name="T47" fmla="*/ 57 h 222"/>
                <a:gd name="T48" fmla="*/ 771 w 927"/>
                <a:gd name="T49" fmla="*/ 199 h 222"/>
                <a:gd name="T50" fmla="*/ 677 w 927"/>
                <a:gd name="T51" fmla="*/ 58 h 222"/>
                <a:gd name="T52" fmla="*/ 592 w 927"/>
                <a:gd name="T53" fmla="*/ 162 h 222"/>
                <a:gd name="T54" fmla="*/ 447 w 927"/>
                <a:gd name="T55" fmla="*/ 58 h 222"/>
                <a:gd name="T56" fmla="*/ 435 w 927"/>
                <a:gd name="T57" fmla="*/ 175 h 222"/>
                <a:gd name="T58" fmla="*/ 418 w 927"/>
                <a:gd name="T59" fmla="*/ 41 h 222"/>
                <a:gd name="T60" fmla="*/ 858 w 927"/>
                <a:gd name="T61" fmla="*/ 0 h 222"/>
                <a:gd name="T62" fmla="*/ 163 w 927"/>
                <a:gd name="T63" fmla="*/ 41 h 222"/>
                <a:gd name="T64" fmla="*/ 374 w 927"/>
                <a:gd name="T65" fmla="*/ 157 h 222"/>
                <a:gd name="T66" fmla="*/ 491 w 927"/>
                <a:gd name="T67" fmla="*/ 221 h 222"/>
                <a:gd name="T68" fmla="*/ 540 w 927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7" h="222">
                  <a:moveTo>
                    <a:pt x="98" y="39"/>
                  </a:moveTo>
                  <a:cubicBezTo>
                    <a:pt x="138" y="138"/>
                    <a:pt x="138" y="138"/>
                    <a:pt x="138" y="138"/>
                  </a:cubicBezTo>
                  <a:cubicBezTo>
                    <a:pt x="51" y="138"/>
                    <a:pt x="51" y="138"/>
                    <a:pt x="51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0"/>
                    <a:pt x="319" y="116"/>
                    <a:pt x="319" y="141"/>
                  </a:cubicBezTo>
                  <a:cubicBezTo>
                    <a:pt x="321" y="163"/>
                    <a:pt x="305" y="178"/>
                    <a:pt x="293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6" y="93"/>
                  </a:moveTo>
                  <a:cubicBezTo>
                    <a:pt x="698" y="148"/>
                    <a:pt x="698" y="148"/>
                    <a:pt x="698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6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80" y="100"/>
                    <a:pt x="581" y="140"/>
                    <a:pt x="555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59"/>
                  </a:moveTo>
                  <a:cubicBezTo>
                    <a:pt x="211" y="59"/>
                    <a:pt x="211" y="59"/>
                    <a:pt x="211" y="5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155" y="180"/>
                    <a:pt x="155" y="180"/>
                    <a:pt x="155" y="180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2" y="221"/>
                    <a:pt x="302" y="221"/>
                    <a:pt x="302" y="221"/>
                  </a:cubicBezTo>
                  <a:cubicBezTo>
                    <a:pt x="332" y="220"/>
                    <a:pt x="366" y="181"/>
                    <a:pt x="366" y="139"/>
                  </a:cubicBezTo>
                  <a:cubicBezTo>
                    <a:pt x="366" y="106"/>
                    <a:pt x="341" y="59"/>
                    <a:pt x="302" y="59"/>
                  </a:cubicBezTo>
                  <a:cubicBezTo>
                    <a:pt x="251" y="59"/>
                    <a:pt x="251" y="59"/>
                    <a:pt x="251" y="59"/>
                  </a:cubicBezTo>
                  <a:moveTo>
                    <a:pt x="540" y="177"/>
                  </a:moveTo>
                  <a:cubicBezTo>
                    <a:pt x="577" y="188"/>
                    <a:pt x="574" y="221"/>
                    <a:pt x="574" y="221"/>
                  </a:cubicBezTo>
                  <a:cubicBezTo>
                    <a:pt x="619" y="221"/>
                    <a:pt x="619" y="221"/>
                    <a:pt x="619" y="221"/>
                  </a:cubicBezTo>
                  <a:cubicBezTo>
                    <a:pt x="635" y="187"/>
                    <a:pt x="635" y="187"/>
                    <a:pt x="635" y="187"/>
                  </a:cubicBezTo>
                  <a:cubicBezTo>
                    <a:pt x="716" y="187"/>
                    <a:pt x="716" y="187"/>
                    <a:pt x="716" y="187"/>
                  </a:cubicBezTo>
                  <a:cubicBezTo>
                    <a:pt x="732" y="221"/>
                    <a:pt x="732" y="221"/>
                    <a:pt x="732" y="221"/>
                  </a:cubicBezTo>
                  <a:cubicBezTo>
                    <a:pt x="815" y="221"/>
                    <a:pt x="815" y="221"/>
                    <a:pt x="815" y="221"/>
                  </a:cubicBezTo>
                  <a:cubicBezTo>
                    <a:pt x="815" y="99"/>
                    <a:pt x="815" y="99"/>
                    <a:pt x="815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7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7" y="222"/>
                    <a:pt x="927" y="222"/>
                    <a:pt x="927" y="222"/>
                  </a:cubicBezTo>
                  <a:cubicBezTo>
                    <a:pt x="927" y="135"/>
                    <a:pt x="927" y="135"/>
                    <a:pt x="927" y="135"/>
                  </a:cubicBezTo>
                  <a:cubicBezTo>
                    <a:pt x="927" y="84"/>
                    <a:pt x="899" y="57"/>
                    <a:pt x="863" y="57"/>
                  </a:cubicBezTo>
                  <a:cubicBezTo>
                    <a:pt x="771" y="57"/>
                    <a:pt x="771" y="57"/>
                    <a:pt x="771" y="57"/>
                  </a:cubicBezTo>
                  <a:cubicBezTo>
                    <a:pt x="771" y="199"/>
                    <a:pt x="771" y="199"/>
                    <a:pt x="771" y="199"/>
                  </a:cubicBezTo>
                  <a:cubicBezTo>
                    <a:pt x="707" y="58"/>
                    <a:pt x="707" y="58"/>
                    <a:pt x="707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6" y="193"/>
                    <a:pt x="616" y="193"/>
                    <a:pt x="616" y="193"/>
                  </a:cubicBezTo>
                  <a:cubicBezTo>
                    <a:pt x="616" y="175"/>
                    <a:pt x="592" y="162"/>
                    <a:pt x="592" y="162"/>
                  </a:cubicBezTo>
                  <a:cubicBezTo>
                    <a:pt x="613" y="163"/>
                    <a:pt x="637" y="65"/>
                    <a:pt x="564" y="58"/>
                  </a:cubicBezTo>
                  <a:cubicBezTo>
                    <a:pt x="447" y="58"/>
                    <a:pt x="447" y="58"/>
                    <a:pt x="447" y="58"/>
                  </a:cubicBezTo>
                  <a:cubicBezTo>
                    <a:pt x="447" y="175"/>
                    <a:pt x="447" y="175"/>
                    <a:pt x="447" y="175"/>
                  </a:cubicBezTo>
                  <a:cubicBezTo>
                    <a:pt x="435" y="175"/>
                    <a:pt x="435" y="175"/>
                    <a:pt x="435" y="175"/>
                  </a:cubicBezTo>
                  <a:cubicBezTo>
                    <a:pt x="427" y="174"/>
                    <a:pt x="418" y="158"/>
                    <a:pt x="418" y="148"/>
                  </a:cubicBezTo>
                  <a:cubicBezTo>
                    <a:pt x="418" y="41"/>
                    <a:pt x="418" y="41"/>
                    <a:pt x="418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4" y="41"/>
                    <a:pt x="374" y="41"/>
                    <a:pt x="374" y="41"/>
                  </a:cubicBezTo>
                  <a:cubicBezTo>
                    <a:pt x="374" y="157"/>
                    <a:pt x="374" y="157"/>
                    <a:pt x="374" y="157"/>
                  </a:cubicBezTo>
                  <a:cubicBezTo>
                    <a:pt x="374" y="189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40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1893888" y="890588"/>
              <a:ext cx="184150" cy="207963"/>
            </a:xfrm>
            <a:custGeom>
              <a:avLst/>
              <a:gdLst>
                <a:gd name="T0" fmla="*/ 31 w 49"/>
                <a:gd name="T1" fmla="*/ 0 h 55"/>
                <a:gd name="T2" fmla="*/ 49 w 49"/>
                <a:gd name="T3" fmla="*/ 12 h 55"/>
                <a:gd name="T4" fmla="*/ 34 w 49"/>
                <a:gd name="T5" fmla="*/ 25 h 55"/>
                <a:gd name="T6" fmla="*/ 34 w 49"/>
                <a:gd name="T7" fmla="*/ 25 h 55"/>
                <a:gd name="T8" fmla="*/ 47 w 49"/>
                <a:gd name="T9" fmla="*/ 38 h 55"/>
                <a:gd name="T10" fmla="*/ 37 w 49"/>
                <a:gd name="T11" fmla="*/ 52 h 55"/>
                <a:gd name="T12" fmla="*/ 19 w 49"/>
                <a:gd name="T13" fmla="*/ 55 h 55"/>
                <a:gd name="T14" fmla="*/ 0 w 49"/>
                <a:gd name="T15" fmla="*/ 55 h 55"/>
                <a:gd name="T16" fmla="*/ 0 w 49"/>
                <a:gd name="T17" fmla="*/ 52 h 55"/>
                <a:gd name="T18" fmla="*/ 9 w 49"/>
                <a:gd name="T19" fmla="*/ 44 h 55"/>
                <a:gd name="T20" fmla="*/ 15 w 49"/>
                <a:gd name="T21" fmla="*/ 10 h 55"/>
                <a:gd name="T22" fmla="*/ 9 w 49"/>
                <a:gd name="T23" fmla="*/ 3 h 55"/>
                <a:gd name="T24" fmla="*/ 10 w 49"/>
                <a:gd name="T25" fmla="*/ 0 h 55"/>
                <a:gd name="T26" fmla="*/ 31 w 49"/>
                <a:gd name="T27" fmla="*/ 0 h 55"/>
                <a:gd name="T28" fmla="*/ 18 w 49"/>
                <a:gd name="T29" fmla="*/ 44 h 55"/>
                <a:gd name="T30" fmla="*/ 23 w 49"/>
                <a:gd name="T31" fmla="*/ 52 h 55"/>
                <a:gd name="T32" fmla="*/ 36 w 49"/>
                <a:gd name="T33" fmla="*/ 38 h 55"/>
                <a:gd name="T34" fmla="*/ 24 w 49"/>
                <a:gd name="T35" fmla="*/ 27 h 55"/>
                <a:gd name="T36" fmla="*/ 21 w 49"/>
                <a:gd name="T37" fmla="*/ 27 h 55"/>
                <a:gd name="T38" fmla="*/ 18 w 49"/>
                <a:gd name="T39" fmla="*/ 44 h 55"/>
                <a:gd name="T40" fmla="*/ 25 w 49"/>
                <a:gd name="T41" fmla="*/ 24 h 55"/>
                <a:gd name="T42" fmla="*/ 39 w 49"/>
                <a:gd name="T43" fmla="*/ 12 h 55"/>
                <a:gd name="T44" fmla="*/ 30 w 49"/>
                <a:gd name="T45" fmla="*/ 3 h 55"/>
                <a:gd name="T46" fmla="*/ 26 w 49"/>
                <a:gd name="T47" fmla="*/ 4 h 55"/>
                <a:gd name="T48" fmla="*/ 25 w 49"/>
                <a:gd name="T49" fmla="*/ 8 h 55"/>
                <a:gd name="T50" fmla="*/ 22 w 49"/>
                <a:gd name="T51" fmla="*/ 24 h 55"/>
                <a:gd name="T52" fmla="*/ 25 w 49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55">
                  <a:moveTo>
                    <a:pt x="31" y="0"/>
                  </a:moveTo>
                  <a:cubicBezTo>
                    <a:pt x="42" y="0"/>
                    <a:pt x="49" y="3"/>
                    <a:pt x="49" y="12"/>
                  </a:cubicBezTo>
                  <a:cubicBezTo>
                    <a:pt x="49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3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0"/>
                    <a:pt x="19" y="52"/>
                    <a:pt x="23" y="52"/>
                  </a:cubicBezTo>
                  <a:cubicBezTo>
                    <a:pt x="30" y="52"/>
                    <a:pt x="36" y="46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9" y="19"/>
                    <a:pt x="39" y="12"/>
                  </a:cubicBezTo>
                  <a:cubicBezTo>
                    <a:pt x="39" y="5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2097088" y="890588"/>
              <a:ext cx="192088" cy="207963"/>
            </a:xfrm>
            <a:custGeom>
              <a:avLst/>
              <a:gdLst>
                <a:gd name="T0" fmla="*/ 51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9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1 w 51"/>
                <a:gd name="T45" fmla="*/ 55 h 55"/>
                <a:gd name="T46" fmla="*/ 25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1 w 51"/>
                <a:gd name="T53" fmla="*/ 3 h 55"/>
                <a:gd name="T54" fmla="*/ 27 w 51"/>
                <a:gd name="T55" fmla="*/ 4 h 55"/>
                <a:gd name="T56" fmla="*/ 26 w 51"/>
                <a:gd name="T57" fmla="*/ 8 h 55"/>
                <a:gd name="T58" fmla="*/ 22 w 51"/>
                <a:gd name="T59" fmla="*/ 28 h 55"/>
                <a:gd name="T60" fmla="*/ 25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1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7" y="53"/>
                    <a:pt x="34" y="47"/>
                  </a:cubicBezTo>
                  <a:cubicBezTo>
                    <a:pt x="32" y="44"/>
                    <a:pt x="30" y="39"/>
                    <a:pt x="29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1" y="55"/>
                  </a:lnTo>
                  <a:close/>
                  <a:moveTo>
                    <a:pt x="25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1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2308226" y="890588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432051" y="890588"/>
              <a:ext cx="242888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2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6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2690813" y="887413"/>
              <a:ext cx="195263" cy="215900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0 h 57"/>
                <a:gd name="T12" fmla="*/ 28 w 52"/>
                <a:gd name="T13" fmla="*/ 33 h 57"/>
                <a:gd name="T14" fmla="*/ 29 w 52"/>
                <a:gd name="T15" fmla="*/ 30 h 57"/>
                <a:gd name="T16" fmla="*/ 52 w 52"/>
                <a:gd name="T17" fmla="*/ 30 h 57"/>
                <a:gd name="T18" fmla="*/ 52 w 52"/>
                <a:gd name="T19" fmla="*/ 33 h 57"/>
                <a:gd name="T20" fmla="*/ 45 w 52"/>
                <a:gd name="T21" fmla="*/ 40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6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2905126" y="890588"/>
              <a:ext cx="123825" cy="207963"/>
            </a:xfrm>
            <a:custGeom>
              <a:avLst/>
              <a:gdLst>
                <a:gd name="T0" fmla="*/ 33 w 33"/>
                <a:gd name="T1" fmla="*/ 3 h 55"/>
                <a:gd name="T2" fmla="*/ 24 w 33"/>
                <a:gd name="T3" fmla="*/ 10 h 55"/>
                <a:gd name="T4" fmla="*/ 18 w 33"/>
                <a:gd name="T5" fmla="*/ 44 h 55"/>
                <a:gd name="T6" fmla="*/ 24 w 33"/>
                <a:gd name="T7" fmla="*/ 52 h 55"/>
                <a:gd name="T8" fmla="*/ 23 w 33"/>
                <a:gd name="T9" fmla="*/ 55 h 55"/>
                <a:gd name="T10" fmla="*/ 0 w 33"/>
                <a:gd name="T11" fmla="*/ 55 h 55"/>
                <a:gd name="T12" fmla="*/ 0 w 33"/>
                <a:gd name="T13" fmla="*/ 52 h 55"/>
                <a:gd name="T14" fmla="*/ 8 w 33"/>
                <a:gd name="T15" fmla="*/ 44 h 55"/>
                <a:gd name="T16" fmla="*/ 15 w 33"/>
                <a:gd name="T17" fmla="*/ 10 h 55"/>
                <a:gd name="T18" fmla="*/ 9 w 33"/>
                <a:gd name="T19" fmla="*/ 3 h 55"/>
                <a:gd name="T20" fmla="*/ 9 w 33"/>
                <a:gd name="T21" fmla="*/ 0 h 55"/>
                <a:gd name="T22" fmla="*/ 33 w 33"/>
                <a:gd name="T23" fmla="*/ 0 h 55"/>
                <a:gd name="T24" fmla="*/ 33 w 33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55">
                  <a:moveTo>
                    <a:pt x="33" y="3"/>
                  </a:moveTo>
                  <a:cubicBezTo>
                    <a:pt x="26" y="3"/>
                    <a:pt x="26" y="4"/>
                    <a:pt x="24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3025776" y="890588"/>
              <a:ext cx="247650" cy="212725"/>
            </a:xfrm>
            <a:custGeom>
              <a:avLst/>
              <a:gdLst>
                <a:gd name="T0" fmla="*/ 65 w 66"/>
                <a:gd name="T1" fmla="*/ 3 h 56"/>
                <a:gd name="T2" fmla="*/ 58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20 w 66"/>
                <a:gd name="T13" fmla="*/ 12 h 56"/>
                <a:gd name="T14" fmla="*/ 16 w 66"/>
                <a:gd name="T15" fmla="*/ 33 h 56"/>
                <a:gd name="T16" fmla="*/ 14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6 w 66"/>
                <a:gd name="T31" fmla="*/ 14 h 56"/>
                <a:gd name="T32" fmla="*/ 15 w 66"/>
                <a:gd name="T33" fmla="*/ 5 h 56"/>
                <a:gd name="T34" fmla="*/ 9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2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8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40"/>
                    <a:pt x="14" y="44"/>
                    <a:pt x="14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3284538" y="887413"/>
              <a:ext cx="198438" cy="215900"/>
            </a:xfrm>
            <a:custGeom>
              <a:avLst/>
              <a:gdLst>
                <a:gd name="T0" fmla="*/ 48 w 53"/>
                <a:gd name="T1" fmla="*/ 16 h 57"/>
                <a:gd name="T2" fmla="*/ 34 w 53"/>
                <a:gd name="T3" fmla="*/ 3 h 57"/>
                <a:gd name="T4" fmla="*/ 11 w 53"/>
                <a:gd name="T5" fmla="*/ 33 h 57"/>
                <a:gd name="T6" fmla="*/ 27 w 53"/>
                <a:gd name="T7" fmla="*/ 54 h 57"/>
                <a:gd name="T8" fmla="*/ 35 w 53"/>
                <a:gd name="T9" fmla="*/ 48 h 57"/>
                <a:gd name="T10" fmla="*/ 36 w 53"/>
                <a:gd name="T11" fmla="*/ 40 h 57"/>
                <a:gd name="T12" fmla="*/ 28 w 53"/>
                <a:gd name="T13" fmla="*/ 33 h 57"/>
                <a:gd name="T14" fmla="*/ 29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0 h 57"/>
                <a:gd name="T22" fmla="*/ 44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6 w 53"/>
                <a:gd name="T31" fmla="*/ 0 h 57"/>
                <a:gd name="T32" fmla="*/ 51 w 53"/>
                <a:gd name="T33" fmla="*/ 2 h 57"/>
                <a:gd name="T34" fmla="*/ 50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6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3606801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787776" y="890588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0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5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0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0 h 55"/>
                <a:gd name="T44" fmla="*/ 23 w 68"/>
                <a:gd name="T45" fmla="*/ 24 h 55"/>
                <a:gd name="T46" fmla="*/ 47 w 68"/>
                <a:gd name="T47" fmla="*/ 24 h 55"/>
                <a:gd name="T48" fmla="*/ 49 w 68"/>
                <a:gd name="T49" fmla="*/ 10 h 55"/>
                <a:gd name="T50" fmla="*/ 44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1" y="4"/>
                    <a:pt x="50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404018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8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1 h 55"/>
                <a:gd name="T36" fmla="*/ 37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3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4348163" y="890588"/>
              <a:ext cx="288925" cy="212725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6 h 56"/>
                <a:gd name="T10" fmla="*/ 35 w 77"/>
                <a:gd name="T11" fmla="*/ 16 h 56"/>
                <a:gd name="T12" fmla="*/ 16 w 77"/>
                <a:gd name="T13" fmla="*/ 56 h 56"/>
                <a:gd name="T14" fmla="*/ 13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7 w 77"/>
                <a:gd name="T29" fmla="*/ 9 h 56"/>
                <a:gd name="T30" fmla="*/ 20 w 77"/>
                <a:gd name="T31" fmla="*/ 40 h 56"/>
                <a:gd name="T32" fmla="*/ 20 w 77"/>
                <a:gd name="T33" fmla="*/ 40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1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6" y="4"/>
                    <a:pt x="17" y="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5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4645026" y="887413"/>
              <a:ext cx="206375" cy="215900"/>
            </a:xfrm>
            <a:custGeom>
              <a:avLst/>
              <a:gdLst>
                <a:gd name="T0" fmla="*/ 55 w 55"/>
                <a:gd name="T1" fmla="*/ 24 h 57"/>
                <a:gd name="T2" fmla="*/ 24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4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auto">
            <a:xfrm>
              <a:off x="4862513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8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2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5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5072063" y="890588"/>
              <a:ext cx="166688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6 w 44"/>
                <a:gd name="T11" fmla="*/ 10 h 55"/>
                <a:gd name="T12" fmla="*/ 10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9 w 44"/>
                <a:gd name="T23" fmla="*/ 44 h 55"/>
                <a:gd name="T24" fmla="*/ 19 w 44"/>
                <a:gd name="T25" fmla="*/ 50 h 55"/>
                <a:gd name="T26" fmla="*/ 26 w 44"/>
                <a:gd name="T27" fmla="*/ 51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1"/>
                    <a:pt x="26" y="51"/>
                  </a:cubicBezTo>
                  <a:cubicBezTo>
                    <a:pt x="30" y="51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auto">
            <a:xfrm>
              <a:off x="5256213" y="890588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6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2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50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7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2"/>
                  </a:cubicBezTo>
                  <a:cubicBezTo>
                    <a:pt x="49" y="11"/>
                    <a:pt x="44" y="3"/>
                    <a:pt x="32" y="3"/>
                  </a:cubicBezTo>
                  <a:cubicBezTo>
                    <a:pt x="30" y="3"/>
                    <a:pt x="28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5610226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 noEditPoints="1"/>
            </p:cNvSpPr>
            <p:nvPr/>
          </p:nvSpPr>
          <p:spPr bwMode="auto">
            <a:xfrm>
              <a:off x="5813426" y="887413"/>
              <a:ext cx="201613" cy="215900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1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1 w 54"/>
                <a:gd name="T17" fmla="*/ 3 h 57"/>
                <a:gd name="T18" fmla="*/ 11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4" y="54"/>
                    <a:pt x="23" y="54"/>
                  </a:cubicBezTo>
                  <a:cubicBezTo>
                    <a:pt x="36" y="54"/>
                    <a:pt x="43" y="36"/>
                    <a:pt x="43" y="22"/>
                  </a:cubicBezTo>
                  <a:cubicBezTo>
                    <a:pt x="43" y="11"/>
                    <a:pt x="40" y="3"/>
                    <a:pt x="31" y="3"/>
                  </a:cubicBezTo>
                  <a:cubicBezTo>
                    <a:pt x="19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6056313" y="887413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0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3 w 53"/>
                <a:gd name="T19" fmla="*/ 33 h 57"/>
                <a:gd name="T20" fmla="*/ 46 w 53"/>
                <a:gd name="T21" fmla="*/ 40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8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7" y="34"/>
                    <a:pt x="46" y="40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6270626" y="890588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1 h 55"/>
                <a:gd name="T36" fmla="*/ 37 w 48"/>
                <a:gd name="T37" fmla="*/ 49 h 55"/>
                <a:gd name="T38" fmla="*/ 43 w 48"/>
                <a:gd name="T39" fmla="*/ 40 h 55"/>
                <a:gd name="T40" fmla="*/ 46 w 48"/>
                <a:gd name="T41" fmla="*/ 41 h 55"/>
                <a:gd name="T42" fmla="*/ 41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2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6484938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3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5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6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6669088" y="890588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0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0 h 55"/>
                <a:gd name="T34" fmla="*/ 9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0 h 55"/>
                <a:gd name="T44" fmla="*/ 22 w 67"/>
                <a:gd name="T45" fmla="*/ 24 h 55"/>
                <a:gd name="T46" fmla="*/ 46 w 67"/>
                <a:gd name="T47" fmla="*/ 24 h 55"/>
                <a:gd name="T48" fmla="*/ 49 w 67"/>
                <a:gd name="T49" fmla="*/ 10 h 55"/>
                <a:gd name="T50" fmla="*/ 43 w 67"/>
                <a:gd name="T51" fmla="*/ 3 h 55"/>
                <a:gd name="T52" fmla="*/ 44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5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6" y="4"/>
                    <a:pt x="24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691673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20 w 49"/>
                <a:gd name="T33" fmla="*/ 50 h 55"/>
                <a:gd name="T34" fmla="*/ 27 w 49"/>
                <a:gd name="T35" fmla="*/ 51 h 55"/>
                <a:gd name="T36" fmla="*/ 38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9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7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7"/>
                    <a:pt x="19" y="49"/>
                    <a:pt x="20" y="50"/>
                  </a:cubicBezTo>
                  <a:cubicBezTo>
                    <a:pt x="21" y="51"/>
                    <a:pt x="23" y="51"/>
                    <a:pt x="27" y="51"/>
                  </a:cubicBezTo>
                  <a:cubicBezTo>
                    <a:pt x="33" y="51"/>
                    <a:pt x="35" y="51"/>
                    <a:pt x="38" y="49"/>
                  </a:cubicBezTo>
                  <a:cubicBezTo>
                    <a:pt x="39" y="47"/>
                    <a:pt x="42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8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 noEditPoints="1"/>
            </p:cNvSpPr>
            <p:nvPr/>
          </p:nvSpPr>
          <p:spPr bwMode="auto">
            <a:xfrm>
              <a:off x="7112001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3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3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5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0 w 51"/>
                <a:gd name="T31" fmla="*/ 0 h 55"/>
                <a:gd name="T32" fmla="*/ 43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0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2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6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3" y="47"/>
                  </a:cubicBezTo>
                  <a:cubicBezTo>
                    <a:pt x="31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0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1"/>
                    <a:pt x="42" y="27"/>
                    <a:pt x="36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7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87375" y="4738688"/>
            <a:ext cx="8457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" dirty="0">
                <a:solidFill>
                  <a:schemeClr val="bg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3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29099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1" y="330200"/>
            <a:ext cx="6246586" cy="1023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581691" y="1430938"/>
            <a:ext cx="7963822" cy="2975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6951663" y="285504"/>
            <a:ext cx="1600200" cy="393946"/>
            <a:chOff x="1893888" y="-228600"/>
            <a:chExt cx="5410201" cy="1331913"/>
          </a:xfrm>
          <a:solidFill>
            <a:schemeClr val="tx1"/>
          </a:solidFill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7083426" y="-220662"/>
              <a:ext cx="146050" cy="147638"/>
            </a:xfrm>
            <a:custGeom>
              <a:avLst/>
              <a:gdLst>
                <a:gd name="T0" fmla="*/ 19 w 39"/>
                <a:gd name="T1" fmla="*/ 35 h 39"/>
                <a:gd name="T2" fmla="*/ 3 w 39"/>
                <a:gd name="T3" fmla="*/ 19 h 39"/>
                <a:gd name="T4" fmla="*/ 19 w 39"/>
                <a:gd name="T5" fmla="*/ 3 h 39"/>
                <a:gd name="T6" fmla="*/ 35 w 39"/>
                <a:gd name="T7" fmla="*/ 19 h 39"/>
                <a:gd name="T8" fmla="*/ 19 w 39"/>
                <a:gd name="T9" fmla="*/ 35 h 39"/>
                <a:gd name="T10" fmla="*/ 19 w 39"/>
                <a:gd name="T11" fmla="*/ 0 h 39"/>
                <a:gd name="T12" fmla="*/ 0 w 39"/>
                <a:gd name="T13" fmla="*/ 19 h 39"/>
                <a:gd name="T14" fmla="*/ 19 w 39"/>
                <a:gd name="T15" fmla="*/ 39 h 39"/>
                <a:gd name="T16" fmla="*/ 39 w 39"/>
                <a:gd name="T17" fmla="*/ 19 h 39"/>
                <a:gd name="T18" fmla="*/ 19 w 39"/>
                <a:gd name="T19" fmla="*/ 0 h 39"/>
                <a:gd name="T20" fmla="*/ 17 w 39"/>
                <a:gd name="T21" fmla="*/ 21 h 39"/>
                <a:gd name="T22" fmla="*/ 18 w 39"/>
                <a:gd name="T23" fmla="*/ 21 h 39"/>
                <a:gd name="T24" fmla="*/ 22 w 39"/>
                <a:gd name="T25" fmla="*/ 26 h 39"/>
                <a:gd name="T26" fmla="*/ 22 w 39"/>
                <a:gd name="T27" fmla="*/ 31 h 39"/>
                <a:gd name="T28" fmla="*/ 28 w 39"/>
                <a:gd name="T29" fmla="*/ 31 h 39"/>
                <a:gd name="T30" fmla="*/ 27 w 39"/>
                <a:gd name="T31" fmla="*/ 24 h 39"/>
                <a:gd name="T32" fmla="*/ 22 w 39"/>
                <a:gd name="T33" fmla="*/ 19 h 39"/>
                <a:gd name="T34" fmla="*/ 22 w 39"/>
                <a:gd name="T35" fmla="*/ 19 h 39"/>
                <a:gd name="T36" fmla="*/ 27 w 39"/>
                <a:gd name="T37" fmla="*/ 14 h 39"/>
                <a:gd name="T38" fmla="*/ 21 w 39"/>
                <a:gd name="T39" fmla="*/ 8 h 39"/>
                <a:gd name="T40" fmla="*/ 12 w 39"/>
                <a:gd name="T41" fmla="*/ 8 h 39"/>
                <a:gd name="T42" fmla="*/ 12 w 39"/>
                <a:gd name="T43" fmla="*/ 31 h 39"/>
                <a:gd name="T44" fmla="*/ 17 w 39"/>
                <a:gd name="T45" fmla="*/ 31 h 39"/>
                <a:gd name="T46" fmla="*/ 17 w 39"/>
                <a:gd name="T47" fmla="*/ 21 h 39"/>
                <a:gd name="T48" fmla="*/ 17 w 39"/>
                <a:gd name="T49" fmla="*/ 12 h 39"/>
                <a:gd name="T50" fmla="*/ 19 w 39"/>
                <a:gd name="T51" fmla="*/ 12 h 39"/>
                <a:gd name="T52" fmla="*/ 22 w 39"/>
                <a:gd name="T53" fmla="*/ 15 h 39"/>
                <a:gd name="T54" fmla="*/ 19 w 39"/>
                <a:gd name="T55" fmla="*/ 18 h 39"/>
                <a:gd name="T56" fmla="*/ 17 w 39"/>
                <a:gd name="T57" fmla="*/ 18 h 39"/>
                <a:gd name="T58" fmla="*/ 17 w 39"/>
                <a:gd name="T59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39">
                  <a:moveTo>
                    <a:pt x="19" y="35"/>
                  </a:moveTo>
                  <a:cubicBezTo>
                    <a:pt x="10" y="35"/>
                    <a:pt x="3" y="28"/>
                    <a:pt x="3" y="19"/>
                  </a:cubicBezTo>
                  <a:cubicBezTo>
                    <a:pt x="3" y="10"/>
                    <a:pt x="10" y="3"/>
                    <a:pt x="19" y="3"/>
                  </a:cubicBezTo>
                  <a:cubicBezTo>
                    <a:pt x="28" y="3"/>
                    <a:pt x="35" y="10"/>
                    <a:pt x="35" y="19"/>
                  </a:cubicBezTo>
                  <a:cubicBezTo>
                    <a:pt x="35" y="28"/>
                    <a:pt x="28" y="35"/>
                    <a:pt x="19" y="35"/>
                  </a:cubicBezTo>
                  <a:close/>
                  <a:moveTo>
                    <a:pt x="19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30"/>
                    <a:pt x="8" y="39"/>
                    <a:pt x="19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9" y="8"/>
                    <a:pt x="30" y="0"/>
                    <a:pt x="19" y="0"/>
                  </a:cubicBezTo>
                  <a:close/>
                  <a:moveTo>
                    <a:pt x="17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2" y="21"/>
                    <a:pt x="22" y="24"/>
                    <a:pt x="22" y="26"/>
                  </a:cubicBezTo>
                  <a:cubicBezTo>
                    <a:pt x="22" y="28"/>
                    <a:pt x="22" y="29"/>
                    <a:pt x="22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0"/>
                    <a:pt x="27" y="25"/>
                    <a:pt x="27" y="24"/>
                  </a:cubicBezTo>
                  <a:cubicBezTo>
                    <a:pt x="27" y="20"/>
                    <a:pt x="24" y="20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6" y="19"/>
                    <a:pt x="27" y="17"/>
                    <a:pt x="27" y="14"/>
                  </a:cubicBezTo>
                  <a:cubicBezTo>
                    <a:pt x="27" y="10"/>
                    <a:pt x="25" y="8"/>
                    <a:pt x="21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21"/>
                  </a:lnTo>
                  <a:close/>
                  <a:moveTo>
                    <a:pt x="17" y="12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21" y="12"/>
                    <a:pt x="22" y="12"/>
                    <a:pt x="22" y="15"/>
                  </a:cubicBezTo>
                  <a:cubicBezTo>
                    <a:pt x="22" y="16"/>
                    <a:pt x="21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3798888" y="-228600"/>
              <a:ext cx="3482975" cy="839788"/>
            </a:xfrm>
            <a:custGeom>
              <a:avLst/>
              <a:gdLst>
                <a:gd name="T0" fmla="*/ 138 w 927"/>
                <a:gd name="T1" fmla="*/ 138 h 222"/>
                <a:gd name="T2" fmla="*/ 98 w 927"/>
                <a:gd name="T3" fmla="*/ 39 h 222"/>
                <a:gd name="T4" fmla="*/ 291 w 927"/>
                <a:gd name="T5" fmla="*/ 100 h 222"/>
                <a:gd name="T6" fmla="*/ 293 w 927"/>
                <a:gd name="T7" fmla="*/ 178 h 222"/>
                <a:gd name="T8" fmla="*/ 255 w 927"/>
                <a:gd name="T9" fmla="*/ 100 h 222"/>
                <a:gd name="T10" fmla="*/ 698 w 927"/>
                <a:gd name="T11" fmla="*/ 148 h 222"/>
                <a:gd name="T12" fmla="*/ 676 w 927"/>
                <a:gd name="T13" fmla="*/ 93 h 222"/>
                <a:gd name="T14" fmla="*/ 554 w 927"/>
                <a:gd name="T15" fmla="*/ 100 h 222"/>
                <a:gd name="T16" fmla="*/ 491 w 927"/>
                <a:gd name="T17" fmla="*/ 140 h 222"/>
                <a:gd name="T18" fmla="*/ 251 w 927"/>
                <a:gd name="T19" fmla="*/ 59 h 222"/>
                <a:gd name="T20" fmla="*/ 211 w 927"/>
                <a:gd name="T21" fmla="*/ 197 h 222"/>
                <a:gd name="T22" fmla="*/ 127 w 927"/>
                <a:gd name="T23" fmla="*/ 0 h 222"/>
                <a:gd name="T24" fmla="*/ 0 w 927"/>
                <a:gd name="T25" fmla="*/ 221 h 222"/>
                <a:gd name="T26" fmla="*/ 34 w 927"/>
                <a:gd name="T27" fmla="*/ 180 h 222"/>
                <a:gd name="T28" fmla="*/ 172 w 927"/>
                <a:gd name="T29" fmla="*/ 221 h 222"/>
                <a:gd name="T30" fmla="*/ 366 w 927"/>
                <a:gd name="T31" fmla="*/ 139 h 222"/>
                <a:gd name="T32" fmla="*/ 251 w 927"/>
                <a:gd name="T33" fmla="*/ 59 h 222"/>
                <a:gd name="T34" fmla="*/ 574 w 927"/>
                <a:gd name="T35" fmla="*/ 221 h 222"/>
                <a:gd name="T36" fmla="*/ 635 w 927"/>
                <a:gd name="T37" fmla="*/ 187 h 222"/>
                <a:gd name="T38" fmla="*/ 732 w 927"/>
                <a:gd name="T39" fmla="*/ 221 h 222"/>
                <a:gd name="T40" fmla="*/ 815 w 927"/>
                <a:gd name="T41" fmla="*/ 99 h 222"/>
                <a:gd name="T42" fmla="*/ 884 w 927"/>
                <a:gd name="T43" fmla="*/ 142 h 222"/>
                <a:gd name="T44" fmla="*/ 927 w 927"/>
                <a:gd name="T45" fmla="*/ 222 h 222"/>
                <a:gd name="T46" fmla="*/ 863 w 927"/>
                <a:gd name="T47" fmla="*/ 57 h 222"/>
                <a:gd name="T48" fmla="*/ 771 w 927"/>
                <a:gd name="T49" fmla="*/ 199 h 222"/>
                <a:gd name="T50" fmla="*/ 677 w 927"/>
                <a:gd name="T51" fmla="*/ 58 h 222"/>
                <a:gd name="T52" fmla="*/ 592 w 927"/>
                <a:gd name="T53" fmla="*/ 162 h 222"/>
                <a:gd name="T54" fmla="*/ 447 w 927"/>
                <a:gd name="T55" fmla="*/ 58 h 222"/>
                <a:gd name="T56" fmla="*/ 435 w 927"/>
                <a:gd name="T57" fmla="*/ 175 h 222"/>
                <a:gd name="T58" fmla="*/ 418 w 927"/>
                <a:gd name="T59" fmla="*/ 41 h 222"/>
                <a:gd name="T60" fmla="*/ 858 w 927"/>
                <a:gd name="T61" fmla="*/ 0 h 222"/>
                <a:gd name="T62" fmla="*/ 163 w 927"/>
                <a:gd name="T63" fmla="*/ 41 h 222"/>
                <a:gd name="T64" fmla="*/ 374 w 927"/>
                <a:gd name="T65" fmla="*/ 157 h 222"/>
                <a:gd name="T66" fmla="*/ 491 w 927"/>
                <a:gd name="T67" fmla="*/ 221 h 222"/>
                <a:gd name="T68" fmla="*/ 540 w 927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7" h="222">
                  <a:moveTo>
                    <a:pt x="98" y="39"/>
                  </a:moveTo>
                  <a:cubicBezTo>
                    <a:pt x="138" y="138"/>
                    <a:pt x="138" y="138"/>
                    <a:pt x="138" y="138"/>
                  </a:cubicBezTo>
                  <a:cubicBezTo>
                    <a:pt x="51" y="138"/>
                    <a:pt x="51" y="138"/>
                    <a:pt x="51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0"/>
                    <a:pt x="319" y="116"/>
                    <a:pt x="319" y="141"/>
                  </a:cubicBezTo>
                  <a:cubicBezTo>
                    <a:pt x="321" y="163"/>
                    <a:pt x="305" y="178"/>
                    <a:pt x="293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6" y="93"/>
                  </a:moveTo>
                  <a:cubicBezTo>
                    <a:pt x="698" y="148"/>
                    <a:pt x="698" y="148"/>
                    <a:pt x="698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6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80" y="100"/>
                    <a:pt x="581" y="140"/>
                    <a:pt x="555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59"/>
                  </a:moveTo>
                  <a:cubicBezTo>
                    <a:pt x="211" y="59"/>
                    <a:pt x="211" y="59"/>
                    <a:pt x="211" y="5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155" y="180"/>
                    <a:pt x="155" y="180"/>
                    <a:pt x="155" y="180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2" y="221"/>
                    <a:pt x="302" y="221"/>
                    <a:pt x="302" y="221"/>
                  </a:cubicBezTo>
                  <a:cubicBezTo>
                    <a:pt x="332" y="220"/>
                    <a:pt x="366" y="181"/>
                    <a:pt x="366" y="139"/>
                  </a:cubicBezTo>
                  <a:cubicBezTo>
                    <a:pt x="366" y="106"/>
                    <a:pt x="341" y="59"/>
                    <a:pt x="302" y="59"/>
                  </a:cubicBezTo>
                  <a:cubicBezTo>
                    <a:pt x="251" y="59"/>
                    <a:pt x="251" y="59"/>
                    <a:pt x="251" y="59"/>
                  </a:cubicBezTo>
                  <a:moveTo>
                    <a:pt x="540" y="177"/>
                  </a:moveTo>
                  <a:cubicBezTo>
                    <a:pt x="577" y="188"/>
                    <a:pt x="574" y="221"/>
                    <a:pt x="574" y="221"/>
                  </a:cubicBezTo>
                  <a:cubicBezTo>
                    <a:pt x="619" y="221"/>
                    <a:pt x="619" y="221"/>
                    <a:pt x="619" y="221"/>
                  </a:cubicBezTo>
                  <a:cubicBezTo>
                    <a:pt x="635" y="187"/>
                    <a:pt x="635" y="187"/>
                    <a:pt x="635" y="187"/>
                  </a:cubicBezTo>
                  <a:cubicBezTo>
                    <a:pt x="716" y="187"/>
                    <a:pt x="716" y="187"/>
                    <a:pt x="716" y="187"/>
                  </a:cubicBezTo>
                  <a:cubicBezTo>
                    <a:pt x="732" y="221"/>
                    <a:pt x="732" y="221"/>
                    <a:pt x="732" y="221"/>
                  </a:cubicBezTo>
                  <a:cubicBezTo>
                    <a:pt x="815" y="221"/>
                    <a:pt x="815" y="221"/>
                    <a:pt x="815" y="221"/>
                  </a:cubicBezTo>
                  <a:cubicBezTo>
                    <a:pt x="815" y="99"/>
                    <a:pt x="815" y="99"/>
                    <a:pt x="815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7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7" y="222"/>
                    <a:pt x="927" y="222"/>
                    <a:pt x="927" y="222"/>
                  </a:cubicBezTo>
                  <a:cubicBezTo>
                    <a:pt x="927" y="135"/>
                    <a:pt x="927" y="135"/>
                    <a:pt x="927" y="135"/>
                  </a:cubicBezTo>
                  <a:cubicBezTo>
                    <a:pt x="927" y="84"/>
                    <a:pt x="899" y="57"/>
                    <a:pt x="863" y="57"/>
                  </a:cubicBezTo>
                  <a:cubicBezTo>
                    <a:pt x="771" y="57"/>
                    <a:pt x="771" y="57"/>
                    <a:pt x="771" y="57"/>
                  </a:cubicBezTo>
                  <a:cubicBezTo>
                    <a:pt x="771" y="199"/>
                    <a:pt x="771" y="199"/>
                    <a:pt x="771" y="199"/>
                  </a:cubicBezTo>
                  <a:cubicBezTo>
                    <a:pt x="707" y="58"/>
                    <a:pt x="707" y="58"/>
                    <a:pt x="707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6" y="193"/>
                    <a:pt x="616" y="193"/>
                    <a:pt x="616" y="193"/>
                  </a:cubicBezTo>
                  <a:cubicBezTo>
                    <a:pt x="616" y="175"/>
                    <a:pt x="592" y="162"/>
                    <a:pt x="592" y="162"/>
                  </a:cubicBezTo>
                  <a:cubicBezTo>
                    <a:pt x="613" y="163"/>
                    <a:pt x="637" y="65"/>
                    <a:pt x="564" y="58"/>
                  </a:cubicBezTo>
                  <a:cubicBezTo>
                    <a:pt x="447" y="58"/>
                    <a:pt x="447" y="58"/>
                    <a:pt x="447" y="58"/>
                  </a:cubicBezTo>
                  <a:cubicBezTo>
                    <a:pt x="447" y="175"/>
                    <a:pt x="447" y="175"/>
                    <a:pt x="447" y="175"/>
                  </a:cubicBezTo>
                  <a:cubicBezTo>
                    <a:pt x="435" y="175"/>
                    <a:pt x="435" y="175"/>
                    <a:pt x="435" y="175"/>
                  </a:cubicBezTo>
                  <a:cubicBezTo>
                    <a:pt x="427" y="174"/>
                    <a:pt x="418" y="158"/>
                    <a:pt x="418" y="148"/>
                  </a:cubicBezTo>
                  <a:cubicBezTo>
                    <a:pt x="418" y="41"/>
                    <a:pt x="418" y="41"/>
                    <a:pt x="418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4" y="41"/>
                    <a:pt x="374" y="41"/>
                    <a:pt x="374" y="41"/>
                  </a:cubicBezTo>
                  <a:cubicBezTo>
                    <a:pt x="374" y="157"/>
                    <a:pt x="374" y="157"/>
                    <a:pt x="374" y="157"/>
                  </a:cubicBezTo>
                  <a:cubicBezTo>
                    <a:pt x="374" y="189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40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1893888" y="890588"/>
              <a:ext cx="184150" cy="207963"/>
            </a:xfrm>
            <a:custGeom>
              <a:avLst/>
              <a:gdLst>
                <a:gd name="T0" fmla="*/ 31 w 49"/>
                <a:gd name="T1" fmla="*/ 0 h 55"/>
                <a:gd name="T2" fmla="*/ 49 w 49"/>
                <a:gd name="T3" fmla="*/ 12 h 55"/>
                <a:gd name="T4" fmla="*/ 34 w 49"/>
                <a:gd name="T5" fmla="*/ 25 h 55"/>
                <a:gd name="T6" fmla="*/ 34 w 49"/>
                <a:gd name="T7" fmla="*/ 25 h 55"/>
                <a:gd name="T8" fmla="*/ 47 w 49"/>
                <a:gd name="T9" fmla="*/ 38 h 55"/>
                <a:gd name="T10" fmla="*/ 37 w 49"/>
                <a:gd name="T11" fmla="*/ 52 h 55"/>
                <a:gd name="T12" fmla="*/ 19 w 49"/>
                <a:gd name="T13" fmla="*/ 55 h 55"/>
                <a:gd name="T14" fmla="*/ 0 w 49"/>
                <a:gd name="T15" fmla="*/ 55 h 55"/>
                <a:gd name="T16" fmla="*/ 0 w 49"/>
                <a:gd name="T17" fmla="*/ 52 h 55"/>
                <a:gd name="T18" fmla="*/ 9 w 49"/>
                <a:gd name="T19" fmla="*/ 44 h 55"/>
                <a:gd name="T20" fmla="*/ 15 w 49"/>
                <a:gd name="T21" fmla="*/ 10 h 55"/>
                <a:gd name="T22" fmla="*/ 9 w 49"/>
                <a:gd name="T23" fmla="*/ 3 h 55"/>
                <a:gd name="T24" fmla="*/ 10 w 49"/>
                <a:gd name="T25" fmla="*/ 0 h 55"/>
                <a:gd name="T26" fmla="*/ 31 w 49"/>
                <a:gd name="T27" fmla="*/ 0 h 55"/>
                <a:gd name="T28" fmla="*/ 18 w 49"/>
                <a:gd name="T29" fmla="*/ 44 h 55"/>
                <a:gd name="T30" fmla="*/ 23 w 49"/>
                <a:gd name="T31" fmla="*/ 52 h 55"/>
                <a:gd name="T32" fmla="*/ 36 w 49"/>
                <a:gd name="T33" fmla="*/ 38 h 55"/>
                <a:gd name="T34" fmla="*/ 24 w 49"/>
                <a:gd name="T35" fmla="*/ 27 h 55"/>
                <a:gd name="T36" fmla="*/ 21 w 49"/>
                <a:gd name="T37" fmla="*/ 27 h 55"/>
                <a:gd name="T38" fmla="*/ 18 w 49"/>
                <a:gd name="T39" fmla="*/ 44 h 55"/>
                <a:gd name="T40" fmla="*/ 25 w 49"/>
                <a:gd name="T41" fmla="*/ 24 h 55"/>
                <a:gd name="T42" fmla="*/ 39 w 49"/>
                <a:gd name="T43" fmla="*/ 12 h 55"/>
                <a:gd name="T44" fmla="*/ 30 w 49"/>
                <a:gd name="T45" fmla="*/ 3 h 55"/>
                <a:gd name="T46" fmla="*/ 26 w 49"/>
                <a:gd name="T47" fmla="*/ 4 h 55"/>
                <a:gd name="T48" fmla="*/ 25 w 49"/>
                <a:gd name="T49" fmla="*/ 8 h 55"/>
                <a:gd name="T50" fmla="*/ 22 w 49"/>
                <a:gd name="T51" fmla="*/ 24 h 55"/>
                <a:gd name="T52" fmla="*/ 25 w 49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55">
                  <a:moveTo>
                    <a:pt x="31" y="0"/>
                  </a:moveTo>
                  <a:cubicBezTo>
                    <a:pt x="42" y="0"/>
                    <a:pt x="49" y="3"/>
                    <a:pt x="49" y="12"/>
                  </a:cubicBezTo>
                  <a:cubicBezTo>
                    <a:pt x="49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3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0"/>
                    <a:pt x="19" y="52"/>
                    <a:pt x="23" y="52"/>
                  </a:cubicBezTo>
                  <a:cubicBezTo>
                    <a:pt x="30" y="52"/>
                    <a:pt x="36" y="46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9" y="19"/>
                    <a:pt x="39" y="12"/>
                  </a:cubicBezTo>
                  <a:cubicBezTo>
                    <a:pt x="39" y="5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2097088" y="890588"/>
              <a:ext cx="192088" cy="207963"/>
            </a:xfrm>
            <a:custGeom>
              <a:avLst/>
              <a:gdLst>
                <a:gd name="T0" fmla="*/ 51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9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1 w 51"/>
                <a:gd name="T45" fmla="*/ 55 h 55"/>
                <a:gd name="T46" fmla="*/ 25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1 w 51"/>
                <a:gd name="T53" fmla="*/ 3 h 55"/>
                <a:gd name="T54" fmla="*/ 27 w 51"/>
                <a:gd name="T55" fmla="*/ 4 h 55"/>
                <a:gd name="T56" fmla="*/ 26 w 51"/>
                <a:gd name="T57" fmla="*/ 8 h 55"/>
                <a:gd name="T58" fmla="*/ 22 w 51"/>
                <a:gd name="T59" fmla="*/ 28 h 55"/>
                <a:gd name="T60" fmla="*/ 25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1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7" y="53"/>
                    <a:pt x="34" y="47"/>
                  </a:cubicBezTo>
                  <a:cubicBezTo>
                    <a:pt x="32" y="44"/>
                    <a:pt x="30" y="39"/>
                    <a:pt x="29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1" y="55"/>
                  </a:lnTo>
                  <a:close/>
                  <a:moveTo>
                    <a:pt x="25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1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2308226" y="890588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432051" y="890588"/>
              <a:ext cx="242888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2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6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2690813" y="887413"/>
              <a:ext cx="195263" cy="215900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0 h 57"/>
                <a:gd name="T12" fmla="*/ 28 w 52"/>
                <a:gd name="T13" fmla="*/ 33 h 57"/>
                <a:gd name="T14" fmla="*/ 29 w 52"/>
                <a:gd name="T15" fmla="*/ 30 h 57"/>
                <a:gd name="T16" fmla="*/ 52 w 52"/>
                <a:gd name="T17" fmla="*/ 30 h 57"/>
                <a:gd name="T18" fmla="*/ 52 w 52"/>
                <a:gd name="T19" fmla="*/ 33 h 57"/>
                <a:gd name="T20" fmla="*/ 45 w 52"/>
                <a:gd name="T21" fmla="*/ 40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6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2905126" y="890588"/>
              <a:ext cx="123825" cy="207963"/>
            </a:xfrm>
            <a:custGeom>
              <a:avLst/>
              <a:gdLst>
                <a:gd name="T0" fmla="*/ 33 w 33"/>
                <a:gd name="T1" fmla="*/ 3 h 55"/>
                <a:gd name="T2" fmla="*/ 24 w 33"/>
                <a:gd name="T3" fmla="*/ 10 h 55"/>
                <a:gd name="T4" fmla="*/ 18 w 33"/>
                <a:gd name="T5" fmla="*/ 44 h 55"/>
                <a:gd name="T6" fmla="*/ 24 w 33"/>
                <a:gd name="T7" fmla="*/ 52 h 55"/>
                <a:gd name="T8" fmla="*/ 23 w 33"/>
                <a:gd name="T9" fmla="*/ 55 h 55"/>
                <a:gd name="T10" fmla="*/ 0 w 33"/>
                <a:gd name="T11" fmla="*/ 55 h 55"/>
                <a:gd name="T12" fmla="*/ 0 w 33"/>
                <a:gd name="T13" fmla="*/ 52 h 55"/>
                <a:gd name="T14" fmla="*/ 8 w 33"/>
                <a:gd name="T15" fmla="*/ 44 h 55"/>
                <a:gd name="T16" fmla="*/ 15 w 33"/>
                <a:gd name="T17" fmla="*/ 10 h 55"/>
                <a:gd name="T18" fmla="*/ 9 w 33"/>
                <a:gd name="T19" fmla="*/ 3 h 55"/>
                <a:gd name="T20" fmla="*/ 9 w 33"/>
                <a:gd name="T21" fmla="*/ 0 h 55"/>
                <a:gd name="T22" fmla="*/ 33 w 33"/>
                <a:gd name="T23" fmla="*/ 0 h 55"/>
                <a:gd name="T24" fmla="*/ 33 w 33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55">
                  <a:moveTo>
                    <a:pt x="33" y="3"/>
                  </a:moveTo>
                  <a:cubicBezTo>
                    <a:pt x="26" y="3"/>
                    <a:pt x="26" y="4"/>
                    <a:pt x="24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3025776" y="890588"/>
              <a:ext cx="247650" cy="212725"/>
            </a:xfrm>
            <a:custGeom>
              <a:avLst/>
              <a:gdLst>
                <a:gd name="T0" fmla="*/ 65 w 66"/>
                <a:gd name="T1" fmla="*/ 3 h 56"/>
                <a:gd name="T2" fmla="*/ 58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20 w 66"/>
                <a:gd name="T13" fmla="*/ 12 h 56"/>
                <a:gd name="T14" fmla="*/ 16 w 66"/>
                <a:gd name="T15" fmla="*/ 33 h 56"/>
                <a:gd name="T16" fmla="*/ 14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6 w 66"/>
                <a:gd name="T31" fmla="*/ 14 h 56"/>
                <a:gd name="T32" fmla="*/ 15 w 66"/>
                <a:gd name="T33" fmla="*/ 5 h 56"/>
                <a:gd name="T34" fmla="*/ 9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2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8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40"/>
                    <a:pt x="14" y="44"/>
                    <a:pt x="14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3284538" y="887413"/>
              <a:ext cx="198438" cy="215900"/>
            </a:xfrm>
            <a:custGeom>
              <a:avLst/>
              <a:gdLst>
                <a:gd name="T0" fmla="*/ 48 w 53"/>
                <a:gd name="T1" fmla="*/ 16 h 57"/>
                <a:gd name="T2" fmla="*/ 34 w 53"/>
                <a:gd name="T3" fmla="*/ 3 h 57"/>
                <a:gd name="T4" fmla="*/ 11 w 53"/>
                <a:gd name="T5" fmla="*/ 33 h 57"/>
                <a:gd name="T6" fmla="*/ 27 w 53"/>
                <a:gd name="T7" fmla="*/ 54 h 57"/>
                <a:gd name="T8" fmla="*/ 35 w 53"/>
                <a:gd name="T9" fmla="*/ 48 h 57"/>
                <a:gd name="T10" fmla="*/ 36 w 53"/>
                <a:gd name="T11" fmla="*/ 40 h 57"/>
                <a:gd name="T12" fmla="*/ 28 w 53"/>
                <a:gd name="T13" fmla="*/ 33 h 57"/>
                <a:gd name="T14" fmla="*/ 29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0 h 57"/>
                <a:gd name="T22" fmla="*/ 44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6 w 53"/>
                <a:gd name="T31" fmla="*/ 0 h 57"/>
                <a:gd name="T32" fmla="*/ 51 w 53"/>
                <a:gd name="T33" fmla="*/ 2 h 57"/>
                <a:gd name="T34" fmla="*/ 50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6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3606801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787776" y="890588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0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5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0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0 h 55"/>
                <a:gd name="T44" fmla="*/ 23 w 68"/>
                <a:gd name="T45" fmla="*/ 24 h 55"/>
                <a:gd name="T46" fmla="*/ 47 w 68"/>
                <a:gd name="T47" fmla="*/ 24 h 55"/>
                <a:gd name="T48" fmla="*/ 49 w 68"/>
                <a:gd name="T49" fmla="*/ 10 h 55"/>
                <a:gd name="T50" fmla="*/ 44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1" y="4"/>
                    <a:pt x="50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404018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8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1 h 55"/>
                <a:gd name="T36" fmla="*/ 37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3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4348163" y="890588"/>
              <a:ext cx="288925" cy="212725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6 h 56"/>
                <a:gd name="T10" fmla="*/ 35 w 77"/>
                <a:gd name="T11" fmla="*/ 16 h 56"/>
                <a:gd name="T12" fmla="*/ 16 w 77"/>
                <a:gd name="T13" fmla="*/ 56 h 56"/>
                <a:gd name="T14" fmla="*/ 13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7 w 77"/>
                <a:gd name="T29" fmla="*/ 9 h 56"/>
                <a:gd name="T30" fmla="*/ 20 w 77"/>
                <a:gd name="T31" fmla="*/ 40 h 56"/>
                <a:gd name="T32" fmla="*/ 20 w 77"/>
                <a:gd name="T33" fmla="*/ 40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1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6" y="4"/>
                    <a:pt x="17" y="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5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4645026" y="887413"/>
              <a:ext cx="206375" cy="215900"/>
            </a:xfrm>
            <a:custGeom>
              <a:avLst/>
              <a:gdLst>
                <a:gd name="T0" fmla="*/ 55 w 55"/>
                <a:gd name="T1" fmla="*/ 24 h 57"/>
                <a:gd name="T2" fmla="*/ 24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4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auto">
            <a:xfrm>
              <a:off x="4862513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8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2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5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5072063" y="890588"/>
              <a:ext cx="166688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6 w 44"/>
                <a:gd name="T11" fmla="*/ 10 h 55"/>
                <a:gd name="T12" fmla="*/ 10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9 w 44"/>
                <a:gd name="T23" fmla="*/ 44 h 55"/>
                <a:gd name="T24" fmla="*/ 19 w 44"/>
                <a:gd name="T25" fmla="*/ 50 h 55"/>
                <a:gd name="T26" fmla="*/ 26 w 44"/>
                <a:gd name="T27" fmla="*/ 51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1"/>
                    <a:pt x="26" y="51"/>
                  </a:cubicBezTo>
                  <a:cubicBezTo>
                    <a:pt x="30" y="51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auto">
            <a:xfrm>
              <a:off x="5256213" y="890588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6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2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50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7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2"/>
                  </a:cubicBezTo>
                  <a:cubicBezTo>
                    <a:pt x="49" y="11"/>
                    <a:pt x="44" y="3"/>
                    <a:pt x="32" y="3"/>
                  </a:cubicBezTo>
                  <a:cubicBezTo>
                    <a:pt x="30" y="3"/>
                    <a:pt x="28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5610226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 noEditPoints="1"/>
            </p:cNvSpPr>
            <p:nvPr/>
          </p:nvSpPr>
          <p:spPr bwMode="auto">
            <a:xfrm>
              <a:off x="5813426" y="887413"/>
              <a:ext cx="201613" cy="215900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1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1 w 54"/>
                <a:gd name="T17" fmla="*/ 3 h 57"/>
                <a:gd name="T18" fmla="*/ 11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4" y="54"/>
                    <a:pt x="23" y="54"/>
                  </a:cubicBezTo>
                  <a:cubicBezTo>
                    <a:pt x="36" y="54"/>
                    <a:pt x="43" y="36"/>
                    <a:pt x="43" y="22"/>
                  </a:cubicBezTo>
                  <a:cubicBezTo>
                    <a:pt x="43" y="11"/>
                    <a:pt x="40" y="3"/>
                    <a:pt x="31" y="3"/>
                  </a:cubicBezTo>
                  <a:cubicBezTo>
                    <a:pt x="19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6056313" y="887413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0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3 w 53"/>
                <a:gd name="T19" fmla="*/ 33 h 57"/>
                <a:gd name="T20" fmla="*/ 46 w 53"/>
                <a:gd name="T21" fmla="*/ 40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8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7" y="34"/>
                    <a:pt x="46" y="40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6270626" y="890588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1 h 55"/>
                <a:gd name="T36" fmla="*/ 37 w 48"/>
                <a:gd name="T37" fmla="*/ 49 h 55"/>
                <a:gd name="T38" fmla="*/ 43 w 48"/>
                <a:gd name="T39" fmla="*/ 40 h 55"/>
                <a:gd name="T40" fmla="*/ 46 w 48"/>
                <a:gd name="T41" fmla="*/ 41 h 55"/>
                <a:gd name="T42" fmla="*/ 41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2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6484938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3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5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6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6669088" y="890588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0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0 h 55"/>
                <a:gd name="T34" fmla="*/ 9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0 h 55"/>
                <a:gd name="T44" fmla="*/ 22 w 67"/>
                <a:gd name="T45" fmla="*/ 24 h 55"/>
                <a:gd name="T46" fmla="*/ 46 w 67"/>
                <a:gd name="T47" fmla="*/ 24 h 55"/>
                <a:gd name="T48" fmla="*/ 49 w 67"/>
                <a:gd name="T49" fmla="*/ 10 h 55"/>
                <a:gd name="T50" fmla="*/ 43 w 67"/>
                <a:gd name="T51" fmla="*/ 3 h 55"/>
                <a:gd name="T52" fmla="*/ 44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5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6" y="4"/>
                    <a:pt x="24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691673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20 w 49"/>
                <a:gd name="T33" fmla="*/ 50 h 55"/>
                <a:gd name="T34" fmla="*/ 27 w 49"/>
                <a:gd name="T35" fmla="*/ 51 h 55"/>
                <a:gd name="T36" fmla="*/ 38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9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7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7"/>
                    <a:pt x="19" y="49"/>
                    <a:pt x="20" y="50"/>
                  </a:cubicBezTo>
                  <a:cubicBezTo>
                    <a:pt x="21" y="51"/>
                    <a:pt x="23" y="51"/>
                    <a:pt x="27" y="51"/>
                  </a:cubicBezTo>
                  <a:cubicBezTo>
                    <a:pt x="33" y="51"/>
                    <a:pt x="35" y="51"/>
                    <a:pt x="38" y="49"/>
                  </a:cubicBezTo>
                  <a:cubicBezTo>
                    <a:pt x="39" y="47"/>
                    <a:pt x="42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8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 noEditPoints="1"/>
            </p:cNvSpPr>
            <p:nvPr/>
          </p:nvSpPr>
          <p:spPr bwMode="auto">
            <a:xfrm>
              <a:off x="7112001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3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3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5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0 w 51"/>
                <a:gd name="T31" fmla="*/ 0 h 55"/>
                <a:gd name="T32" fmla="*/ 43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0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2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6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3" y="47"/>
                  </a:cubicBezTo>
                  <a:cubicBezTo>
                    <a:pt x="31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0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1"/>
                    <a:pt x="42" y="27"/>
                    <a:pt x="36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7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55884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ChangeArrowheads="1"/>
          </p:cNvSpPr>
          <p:nvPr/>
        </p:nvSpPr>
        <p:spPr bwMode="auto">
          <a:xfrm>
            <a:off x="1" y="0"/>
            <a:ext cx="9144000" cy="515201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 anchor="ctr"/>
          <a:lstStyle/>
          <a:p>
            <a:endParaRPr lang="en-US" sz="1800"/>
          </a:p>
        </p:txBody>
      </p:sp>
      <p:sp>
        <p:nvSpPr>
          <p:cNvPr id="37" name="Shape 39"/>
          <p:cNvSpPr>
            <a:spLocks noChangeArrowheads="1"/>
          </p:cNvSpPr>
          <p:nvPr/>
        </p:nvSpPr>
        <p:spPr bwMode="auto">
          <a:xfrm>
            <a:off x="95250" y="93663"/>
            <a:ext cx="8953500" cy="4956175"/>
          </a:xfrm>
          <a:prstGeom prst="rect">
            <a:avLst/>
          </a:prstGeom>
          <a:solidFill>
            <a:srgbClr val="38383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 anchor="ctr"/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1" y="330200"/>
            <a:ext cx="6246586" cy="1023938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581691" y="1430938"/>
            <a:ext cx="7963822" cy="297577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6951663" y="285504"/>
            <a:ext cx="1600200" cy="393946"/>
            <a:chOff x="1893888" y="-228600"/>
            <a:chExt cx="5410201" cy="1331913"/>
          </a:xfrm>
          <a:solidFill>
            <a:schemeClr val="bg2"/>
          </a:solidFill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7083426" y="-220662"/>
              <a:ext cx="146050" cy="147638"/>
            </a:xfrm>
            <a:custGeom>
              <a:avLst/>
              <a:gdLst>
                <a:gd name="T0" fmla="*/ 19 w 39"/>
                <a:gd name="T1" fmla="*/ 35 h 39"/>
                <a:gd name="T2" fmla="*/ 3 w 39"/>
                <a:gd name="T3" fmla="*/ 19 h 39"/>
                <a:gd name="T4" fmla="*/ 19 w 39"/>
                <a:gd name="T5" fmla="*/ 3 h 39"/>
                <a:gd name="T6" fmla="*/ 35 w 39"/>
                <a:gd name="T7" fmla="*/ 19 h 39"/>
                <a:gd name="T8" fmla="*/ 19 w 39"/>
                <a:gd name="T9" fmla="*/ 35 h 39"/>
                <a:gd name="T10" fmla="*/ 19 w 39"/>
                <a:gd name="T11" fmla="*/ 0 h 39"/>
                <a:gd name="T12" fmla="*/ 0 w 39"/>
                <a:gd name="T13" fmla="*/ 19 h 39"/>
                <a:gd name="T14" fmla="*/ 19 w 39"/>
                <a:gd name="T15" fmla="*/ 39 h 39"/>
                <a:gd name="T16" fmla="*/ 39 w 39"/>
                <a:gd name="T17" fmla="*/ 19 h 39"/>
                <a:gd name="T18" fmla="*/ 19 w 39"/>
                <a:gd name="T19" fmla="*/ 0 h 39"/>
                <a:gd name="T20" fmla="*/ 17 w 39"/>
                <a:gd name="T21" fmla="*/ 21 h 39"/>
                <a:gd name="T22" fmla="*/ 18 w 39"/>
                <a:gd name="T23" fmla="*/ 21 h 39"/>
                <a:gd name="T24" fmla="*/ 22 w 39"/>
                <a:gd name="T25" fmla="*/ 26 h 39"/>
                <a:gd name="T26" fmla="*/ 22 w 39"/>
                <a:gd name="T27" fmla="*/ 31 h 39"/>
                <a:gd name="T28" fmla="*/ 28 w 39"/>
                <a:gd name="T29" fmla="*/ 31 h 39"/>
                <a:gd name="T30" fmla="*/ 27 w 39"/>
                <a:gd name="T31" fmla="*/ 24 h 39"/>
                <a:gd name="T32" fmla="*/ 22 w 39"/>
                <a:gd name="T33" fmla="*/ 19 h 39"/>
                <a:gd name="T34" fmla="*/ 22 w 39"/>
                <a:gd name="T35" fmla="*/ 19 h 39"/>
                <a:gd name="T36" fmla="*/ 27 w 39"/>
                <a:gd name="T37" fmla="*/ 14 h 39"/>
                <a:gd name="T38" fmla="*/ 21 w 39"/>
                <a:gd name="T39" fmla="*/ 8 h 39"/>
                <a:gd name="T40" fmla="*/ 12 w 39"/>
                <a:gd name="T41" fmla="*/ 8 h 39"/>
                <a:gd name="T42" fmla="*/ 12 w 39"/>
                <a:gd name="T43" fmla="*/ 31 h 39"/>
                <a:gd name="T44" fmla="*/ 17 w 39"/>
                <a:gd name="T45" fmla="*/ 31 h 39"/>
                <a:gd name="T46" fmla="*/ 17 w 39"/>
                <a:gd name="T47" fmla="*/ 21 h 39"/>
                <a:gd name="T48" fmla="*/ 17 w 39"/>
                <a:gd name="T49" fmla="*/ 12 h 39"/>
                <a:gd name="T50" fmla="*/ 19 w 39"/>
                <a:gd name="T51" fmla="*/ 12 h 39"/>
                <a:gd name="T52" fmla="*/ 22 w 39"/>
                <a:gd name="T53" fmla="*/ 15 h 39"/>
                <a:gd name="T54" fmla="*/ 19 w 39"/>
                <a:gd name="T55" fmla="*/ 18 h 39"/>
                <a:gd name="T56" fmla="*/ 17 w 39"/>
                <a:gd name="T57" fmla="*/ 18 h 39"/>
                <a:gd name="T58" fmla="*/ 17 w 39"/>
                <a:gd name="T59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39">
                  <a:moveTo>
                    <a:pt x="19" y="35"/>
                  </a:moveTo>
                  <a:cubicBezTo>
                    <a:pt x="10" y="35"/>
                    <a:pt x="3" y="28"/>
                    <a:pt x="3" y="19"/>
                  </a:cubicBezTo>
                  <a:cubicBezTo>
                    <a:pt x="3" y="10"/>
                    <a:pt x="10" y="3"/>
                    <a:pt x="19" y="3"/>
                  </a:cubicBezTo>
                  <a:cubicBezTo>
                    <a:pt x="28" y="3"/>
                    <a:pt x="35" y="10"/>
                    <a:pt x="35" y="19"/>
                  </a:cubicBezTo>
                  <a:cubicBezTo>
                    <a:pt x="35" y="28"/>
                    <a:pt x="28" y="35"/>
                    <a:pt x="19" y="35"/>
                  </a:cubicBezTo>
                  <a:close/>
                  <a:moveTo>
                    <a:pt x="19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30"/>
                    <a:pt x="8" y="39"/>
                    <a:pt x="19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9" y="8"/>
                    <a:pt x="30" y="0"/>
                    <a:pt x="19" y="0"/>
                  </a:cubicBezTo>
                  <a:close/>
                  <a:moveTo>
                    <a:pt x="17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2" y="21"/>
                    <a:pt x="22" y="24"/>
                    <a:pt x="22" y="26"/>
                  </a:cubicBezTo>
                  <a:cubicBezTo>
                    <a:pt x="22" y="28"/>
                    <a:pt x="22" y="29"/>
                    <a:pt x="22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0"/>
                    <a:pt x="27" y="25"/>
                    <a:pt x="27" y="24"/>
                  </a:cubicBezTo>
                  <a:cubicBezTo>
                    <a:pt x="27" y="20"/>
                    <a:pt x="24" y="20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6" y="19"/>
                    <a:pt x="27" y="17"/>
                    <a:pt x="27" y="14"/>
                  </a:cubicBezTo>
                  <a:cubicBezTo>
                    <a:pt x="27" y="10"/>
                    <a:pt x="25" y="8"/>
                    <a:pt x="21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21"/>
                  </a:lnTo>
                  <a:close/>
                  <a:moveTo>
                    <a:pt x="17" y="12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21" y="12"/>
                    <a:pt x="22" y="12"/>
                    <a:pt x="22" y="15"/>
                  </a:cubicBezTo>
                  <a:cubicBezTo>
                    <a:pt x="22" y="16"/>
                    <a:pt x="21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3798888" y="-228600"/>
              <a:ext cx="3482975" cy="839788"/>
            </a:xfrm>
            <a:custGeom>
              <a:avLst/>
              <a:gdLst>
                <a:gd name="T0" fmla="*/ 138 w 927"/>
                <a:gd name="T1" fmla="*/ 138 h 222"/>
                <a:gd name="T2" fmla="*/ 98 w 927"/>
                <a:gd name="T3" fmla="*/ 39 h 222"/>
                <a:gd name="T4" fmla="*/ 291 w 927"/>
                <a:gd name="T5" fmla="*/ 100 h 222"/>
                <a:gd name="T6" fmla="*/ 293 w 927"/>
                <a:gd name="T7" fmla="*/ 178 h 222"/>
                <a:gd name="T8" fmla="*/ 255 w 927"/>
                <a:gd name="T9" fmla="*/ 100 h 222"/>
                <a:gd name="T10" fmla="*/ 698 w 927"/>
                <a:gd name="T11" fmla="*/ 148 h 222"/>
                <a:gd name="T12" fmla="*/ 676 w 927"/>
                <a:gd name="T13" fmla="*/ 93 h 222"/>
                <a:gd name="T14" fmla="*/ 554 w 927"/>
                <a:gd name="T15" fmla="*/ 100 h 222"/>
                <a:gd name="T16" fmla="*/ 491 w 927"/>
                <a:gd name="T17" fmla="*/ 140 h 222"/>
                <a:gd name="T18" fmla="*/ 251 w 927"/>
                <a:gd name="T19" fmla="*/ 59 h 222"/>
                <a:gd name="T20" fmla="*/ 211 w 927"/>
                <a:gd name="T21" fmla="*/ 197 h 222"/>
                <a:gd name="T22" fmla="*/ 127 w 927"/>
                <a:gd name="T23" fmla="*/ 0 h 222"/>
                <a:gd name="T24" fmla="*/ 0 w 927"/>
                <a:gd name="T25" fmla="*/ 221 h 222"/>
                <a:gd name="T26" fmla="*/ 34 w 927"/>
                <a:gd name="T27" fmla="*/ 180 h 222"/>
                <a:gd name="T28" fmla="*/ 172 w 927"/>
                <a:gd name="T29" fmla="*/ 221 h 222"/>
                <a:gd name="T30" fmla="*/ 366 w 927"/>
                <a:gd name="T31" fmla="*/ 139 h 222"/>
                <a:gd name="T32" fmla="*/ 251 w 927"/>
                <a:gd name="T33" fmla="*/ 59 h 222"/>
                <a:gd name="T34" fmla="*/ 574 w 927"/>
                <a:gd name="T35" fmla="*/ 221 h 222"/>
                <a:gd name="T36" fmla="*/ 635 w 927"/>
                <a:gd name="T37" fmla="*/ 187 h 222"/>
                <a:gd name="T38" fmla="*/ 732 w 927"/>
                <a:gd name="T39" fmla="*/ 221 h 222"/>
                <a:gd name="T40" fmla="*/ 815 w 927"/>
                <a:gd name="T41" fmla="*/ 99 h 222"/>
                <a:gd name="T42" fmla="*/ 884 w 927"/>
                <a:gd name="T43" fmla="*/ 142 h 222"/>
                <a:gd name="T44" fmla="*/ 927 w 927"/>
                <a:gd name="T45" fmla="*/ 222 h 222"/>
                <a:gd name="T46" fmla="*/ 863 w 927"/>
                <a:gd name="T47" fmla="*/ 57 h 222"/>
                <a:gd name="T48" fmla="*/ 771 w 927"/>
                <a:gd name="T49" fmla="*/ 199 h 222"/>
                <a:gd name="T50" fmla="*/ 677 w 927"/>
                <a:gd name="T51" fmla="*/ 58 h 222"/>
                <a:gd name="T52" fmla="*/ 592 w 927"/>
                <a:gd name="T53" fmla="*/ 162 h 222"/>
                <a:gd name="T54" fmla="*/ 447 w 927"/>
                <a:gd name="T55" fmla="*/ 58 h 222"/>
                <a:gd name="T56" fmla="*/ 435 w 927"/>
                <a:gd name="T57" fmla="*/ 175 h 222"/>
                <a:gd name="T58" fmla="*/ 418 w 927"/>
                <a:gd name="T59" fmla="*/ 41 h 222"/>
                <a:gd name="T60" fmla="*/ 858 w 927"/>
                <a:gd name="T61" fmla="*/ 0 h 222"/>
                <a:gd name="T62" fmla="*/ 163 w 927"/>
                <a:gd name="T63" fmla="*/ 41 h 222"/>
                <a:gd name="T64" fmla="*/ 374 w 927"/>
                <a:gd name="T65" fmla="*/ 157 h 222"/>
                <a:gd name="T66" fmla="*/ 491 w 927"/>
                <a:gd name="T67" fmla="*/ 221 h 222"/>
                <a:gd name="T68" fmla="*/ 540 w 927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7" h="222">
                  <a:moveTo>
                    <a:pt x="98" y="39"/>
                  </a:moveTo>
                  <a:cubicBezTo>
                    <a:pt x="138" y="138"/>
                    <a:pt x="138" y="138"/>
                    <a:pt x="138" y="138"/>
                  </a:cubicBezTo>
                  <a:cubicBezTo>
                    <a:pt x="51" y="138"/>
                    <a:pt x="51" y="138"/>
                    <a:pt x="51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0"/>
                    <a:pt x="319" y="116"/>
                    <a:pt x="319" y="141"/>
                  </a:cubicBezTo>
                  <a:cubicBezTo>
                    <a:pt x="321" y="163"/>
                    <a:pt x="305" y="178"/>
                    <a:pt x="293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6" y="93"/>
                  </a:moveTo>
                  <a:cubicBezTo>
                    <a:pt x="698" y="148"/>
                    <a:pt x="698" y="148"/>
                    <a:pt x="698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6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80" y="100"/>
                    <a:pt x="581" y="140"/>
                    <a:pt x="555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59"/>
                  </a:moveTo>
                  <a:cubicBezTo>
                    <a:pt x="211" y="59"/>
                    <a:pt x="211" y="59"/>
                    <a:pt x="211" y="5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155" y="180"/>
                    <a:pt x="155" y="180"/>
                    <a:pt x="155" y="180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2" y="221"/>
                    <a:pt x="302" y="221"/>
                    <a:pt x="302" y="221"/>
                  </a:cubicBezTo>
                  <a:cubicBezTo>
                    <a:pt x="332" y="220"/>
                    <a:pt x="366" y="181"/>
                    <a:pt x="366" y="139"/>
                  </a:cubicBezTo>
                  <a:cubicBezTo>
                    <a:pt x="366" y="106"/>
                    <a:pt x="341" y="59"/>
                    <a:pt x="302" y="59"/>
                  </a:cubicBezTo>
                  <a:cubicBezTo>
                    <a:pt x="251" y="59"/>
                    <a:pt x="251" y="59"/>
                    <a:pt x="251" y="59"/>
                  </a:cubicBezTo>
                  <a:moveTo>
                    <a:pt x="540" y="177"/>
                  </a:moveTo>
                  <a:cubicBezTo>
                    <a:pt x="577" y="188"/>
                    <a:pt x="574" y="221"/>
                    <a:pt x="574" y="221"/>
                  </a:cubicBezTo>
                  <a:cubicBezTo>
                    <a:pt x="619" y="221"/>
                    <a:pt x="619" y="221"/>
                    <a:pt x="619" y="221"/>
                  </a:cubicBezTo>
                  <a:cubicBezTo>
                    <a:pt x="635" y="187"/>
                    <a:pt x="635" y="187"/>
                    <a:pt x="635" y="187"/>
                  </a:cubicBezTo>
                  <a:cubicBezTo>
                    <a:pt x="716" y="187"/>
                    <a:pt x="716" y="187"/>
                    <a:pt x="716" y="187"/>
                  </a:cubicBezTo>
                  <a:cubicBezTo>
                    <a:pt x="732" y="221"/>
                    <a:pt x="732" y="221"/>
                    <a:pt x="732" y="221"/>
                  </a:cubicBezTo>
                  <a:cubicBezTo>
                    <a:pt x="815" y="221"/>
                    <a:pt x="815" y="221"/>
                    <a:pt x="815" y="221"/>
                  </a:cubicBezTo>
                  <a:cubicBezTo>
                    <a:pt x="815" y="99"/>
                    <a:pt x="815" y="99"/>
                    <a:pt x="815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7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7" y="222"/>
                    <a:pt x="927" y="222"/>
                    <a:pt x="927" y="222"/>
                  </a:cubicBezTo>
                  <a:cubicBezTo>
                    <a:pt x="927" y="135"/>
                    <a:pt x="927" y="135"/>
                    <a:pt x="927" y="135"/>
                  </a:cubicBezTo>
                  <a:cubicBezTo>
                    <a:pt x="927" y="84"/>
                    <a:pt x="899" y="57"/>
                    <a:pt x="863" y="57"/>
                  </a:cubicBezTo>
                  <a:cubicBezTo>
                    <a:pt x="771" y="57"/>
                    <a:pt x="771" y="57"/>
                    <a:pt x="771" y="57"/>
                  </a:cubicBezTo>
                  <a:cubicBezTo>
                    <a:pt x="771" y="199"/>
                    <a:pt x="771" y="199"/>
                    <a:pt x="771" y="199"/>
                  </a:cubicBezTo>
                  <a:cubicBezTo>
                    <a:pt x="707" y="58"/>
                    <a:pt x="707" y="58"/>
                    <a:pt x="707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6" y="193"/>
                    <a:pt x="616" y="193"/>
                    <a:pt x="616" y="193"/>
                  </a:cubicBezTo>
                  <a:cubicBezTo>
                    <a:pt x="616" y="175"/>
                    <a:pt x="592" y="162"/>
                    <a:pt x="592" y="162"/>
                  </a:cubicBezTo>
                  <a:cubicBezTo>
                    <a:pt x="613" y="163"/>
                    <a:pt x="637" y="65"/>
                    <a:pt x="564" y="58"/>
                  </a:cubicBezTo>
                  <a:cubicBezTo>
                    <a:pt x="447" y="58"/>
                    <a:pt x="447" y="58"/>
                    <a:pt x="447" y="58"/>
                  </a:cubicBezTo>
                  <a:cubicBezTo>
                    <a:pt x="447" y="175"/>
                    <a:pt x="447" y="175"/>
                    <a:pt x="447" y="175"/>
                  </a:cubicBezTo>
                  <a:cubicBezTo>
                    <a:pt x="435" y="175"/>
                    <a:pt x="435" y="175"/>
                    <a:pt x="435" y="175"/>
                  </a:cubicBezTo>
                  <a:cubicBezTo>
                    <a:pt x="427" y="174"/>
                    <a:pt x="418" y="158"/>
                    <a:pt x="418" y="148"/>
                  </a:cubicBezTo>
                  <a:cubicBezTo>
                    <a:pt x="418" y="41"/>
                    <a:pt x="418" y="41"/>
                    <a:pt x="418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4" y="41"/>
                    <a:pt x="374" y="41"/>
                    <a:pt x="374" y="41"/>
                  </a:cubicBezTo>
                  <a:cubicBezTo>
                    <a:pt x="374" y="157"/>
                    <a:pt x="374" y="157"/>
                    <a:pt x="374" y="157"/>
                  </a:cubicBezTo>
                  <a:cubicBezTo>
                    <a:pt x="374" y="189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40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1893888" y="890588"/>
              <a:ext cx="184150" cy="207963"/>
            </a:xfrm>
            <a:custGeom>
              <a:avLst/>
              <a:gdLst>
                <a:gd name="T0" fmla="*/ 31 w 49"/>
                <a:gd name="T1" fmla="*/ 0 h 55"/>
                <a:gd name="T2" fmla="*/ 49 w 49"/>
                <a:gd name="T3" fmla="*/ 12 h 55"/>
                <a:gd name="T4" fmla="*/ 34 w 49"/>
                <a:gd name="T5" fmla="*/ 25 h 55"/>
                <a:gd name="T6" fmla="*/ 34 w 49"/>
                <a:gd name="T7" fmla="*/ 25 h 55"/>
                <a:gd name="T8" fmla="*/ 47 w 49"/>
                <a:gd name="T9" fmla="*/ 38 h 55"/>
                <a:gd name="T10" fmla="*/ 37 w 49"/>
                <a:gd name="T11" fmla="*/ 52 h 55"/>
                <a:gd name="T12" fmla="*/ 19 w 49"/>
                <a:gd name="T13" fmla="*/ 55 h 55"/>
                <a:gd name="T14" fmla="*/ 0 w 49"/>
                <a:gd name="T15" fmla="*/ 55 h 55"/>
                <a:gd name="T16" fmla="*/ 0 w 49"/>
                <a:gd name="T17" fmla="*/ 52 h 55"/>
                <a:gd name="T18" fmla="*/ 9 w 49"/>
                <a:gd name="T19" fmla="*/ 44 h 55"/>
                <a:gd name="T20" fmla="*/ 15 w 49"/>
                <a:gd name="T21" fmla="*/ 10 h 55"/>
                <a:gd name="T22" fmla="*/ 9 w 49"/>
                <a:gd name="T23" fmla="*/ 3 h 55"/>
                <a:gd name="T24" fmla="*/ 10 w 49"/>
                <a:gd name="T25" fmla="*/ 0 h 55"/>
                <a:gd name="T26" fmla="*/ 31 w 49"/>
                <a:gd name="T27" fmla="*/ 0 h 55"/>
                <a:gd name="T28" fmla="*/ 18 w 49"/>
                <a:gd name="T29" fmla="*/ 44 h 55"/>
                <a:gd name="T30" fmla="*/ 23 w 49"/>
                <a:gd name="T31" fmla="*/ 52 h 55"/>
                <a:gd name="T32" fmla="*/ 36 w 49"/>
                <a:gd name="T33" fmla="*/ 38 h 55"/>
                <a:gd name="T34" fmla="*/ 24 w 49"/>
                <a:gd name="T35" fmla="*/ 27 h 55"/>
                <a:gd name="T36" fmla="*/ 21 w 49"/>
                <a:gd name="T37" fmla="*/ 27 h 55"/>
                <a:gd name="T38" fmla="*/ 18 w 49"/>
                <a:gd name="T39" fmla="*/ 44 h 55"/>
                <a:gd name="T40" fmla="*/ 25 w 49"/>
                <a:gd name="T41" fmla="*/ 24 h 55"/>
                <a:gd name="T42" fmla="*/ 39 w 49"/>
                <a:gd name="T43" fmla="*/ 12 h 55"/>
                <a:gd name="T44" fmla="*/ 30 w 49"/>
                <a:gd name="T45" fmla="*/ 3 h 55"/>
                <a:gd name="T46" fmla="*/ 26 w 49"/>
                <a:gd name="T47" fmla="*/ 4 h 55"/>
                <a:gd name="T48" fmla="*/ 25 w 49"/>
                <a:gd name="T49" fmla="*/ 8 h 55"/>
                <a:gd name="T50" fmla="*/ 22 w 49"/>
                <a:gd name="T51" fmla="*/ 24 h 55"/>
                <a:gd name="T52" fmla="*/ 25 w 49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55">
                  <a:moveTo>
                    <a:pt x="31" y="0"/>
                  </a:moveTo>
                  <a:cubicBezTo>
                    <a:pt x="42" y="0"/>
                    <a:pt x="49" y="3"/>
                    <a:pt x="49" y="12"/>
                  </a:cubicBezTo>
                  <a:cubicBezTo>
                    <a:pt x="49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3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0"/>
                    <a:pt x="19" y="52"/>
                    <a:pt x="23" y="52"/>
                  </a:cubicBezTo>
                  <a:cubicBezTo>
                    <a:pt x="30" y="52"/>
                    <a:pt x="36" y="46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9" y="19"/>
                    <a:pt x="39" y="12"/>
                  </a:cubicBezTo>
                  <a:cubicBezTo>
                    <a:pt x="39" y="5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2097088" y="890588"/>
              <a:ext cx="192088" cy="207963"/>
            </a:xfrm>
            <a:custGeom>
              <a:avLst/>
              <a:gdLst>
                <a:gd name="T0" fmla="*/ 51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9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1 w 51"/>
                <a:gd name="T45" fmla="*/ 55 h 55"/>
                <a:gd name="T46" fmla="*/ 25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1 w 51"/>
                <a:gd name="T53" fmla="*/ 3 h 55"/>
                <a:gd name="T54" fmla="*/ 27 w 51"/>
                <a:gd name="T55" fmla="*/ 4 h 55"/>
                <a:gd name="T56" fmla="*/ 26 w 51"/>
                <a:gd name="T57" fmla="*/ 8 h 55"/>
                <a:gd name="T58" fmla="*/ 22 w 51"/>
                <a:gd name="T59" fmla="*/ 28 h 55"/>
                <a:gd name="T60" fmla="*/ 25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1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7" y="53"/>
                    <a:pt x="34" y="47"/>
                  </a:cubicBezTo>
                  <a:cubicBezTo>
                    <a:pt x="32" y="44"/>
                    <a:pt x="30" y="39"/>
                    <a:pt x="29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1" y="55"/>
                  </a:lnTo>
                  <a:close/>
                  <a:moveTo>
                    <a:pt x="25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1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2308226" y="890588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432051" y="890588"/>
              <a:ext cx="242888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2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6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2690813" y="887413"/>
              <a:ext cx="195263" cy="215900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0 h 57"/>
                <a:gd name="T12" fmla="*/ 28 w 52"/>
                <a:gd name="T13" fmla="*/ 33 h 57"/>
                <a:gd name="T14" fmla="*/ 29 w 52"/>
                <a:gd name="T15" fmla="*/ 30 h 57"/>
                <a:gd name="T16" fmla="*/ 52 w 52"/>
                <a:gd name="T17" fmla="*/ 30 h 57"/>
                <a:gd name="T18" fmla="*/ 52 w 52"/>
                <a:gd name="T19" fmla="*/ 33 h 57"/>
                <a:gd name="T20" fmla="*/ 45 w 52"/>
                <a:gd name="T21" fmla="*/ 40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6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2905126" y="890588"/>
              <a:ext cx="123825" cy="207963"/>
            </a:xfrm>
            <a:custGeom>
              <a:avLst/>
              <a:gdLst>
                <a:gd name="T0" fmla="*/ 33 w 33"/>
                <a:gd name="T1" fmla="*/ 3 h 55"/>
                <a:gd name="T2" fmla="*/ 24 w 33"/>
                <a:gd name="T3" fmla="*/ 10 h 55"/>
                <a:gd name="T4" fmla="*/ 18 w 33"/>
                <a:gd name="T5" fmla="*/ 44 h 55"/>
                <a:gd name="T6" fmla="*/ 24 w 33"/>
                <a:gd name="T7" fmla="*/ 52 h 55"/>
                <a:gd name="T8" fmla="*/ 23 w 33"/>
                <a:gd name="T9" fmla="*/ 55 h 55"/>
                <a:gd name="T10" fmla="*/ 0 w 33"/>
                <a:gd name="T11" fmla="*/ 55 h 55"/>
                <a:gd name="T12" fmla="*/ 0 w 33"/>
                <a:gd name="T13" fmla="*/ 52 h 55"/>
                <a:gd name="T14" fmla="*/ 8 w 33"/>
                <a:gd name="T15" fmla="*/ 44 h 55"/>
                <a:gd name="T16" fmla="*/ 15 w 33"/>
                <a:gd name="T17" fmla="*/ 10 h 55"/>
                <a:gd name="T18" fmla="*/ 9 w 33"/>
                <a:gd name="T19" fmla="*/ 3 h 55"/>
                <a:gd name="T20" fmla="*/ 9 w 33"/>
                <a:gd name="T21" fmla="*/ 0 h 55"/>
                <a:gd name="T22" fmla="*/ 33 w 33"/>
                <a:gd name="T23" fmla="*/ 0 h 55"/>
                <a:gd name="T24" fmla="*/ 33 w 33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55">
                  <a:moveTo>
                    <a:pt x="33" y="3"/>
                  </a:moveTo>
                  <a:cubicBezTo>
                    <a:pt x="26" y="3"/>
                    <a:pt x="26" y="4"/>
                    <a:pt x="24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3025776" y="890588"/>
              <a:ext cx="247650" cy="212725"/>
            </a:xfrm>
            <a:custGeom>
              <a:avLst/>
              <a:gdLst>
                <a:gd name="T0" fmla="*/ 65 w 66"/>
                <a:gd name="T1" fmla="*/ 3 h 56"/>
                <a:gd name="T2" fmla="*/ 58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20 w 66"/>
                <a:gd name="T13" fmla="*/ 12 h 56"/>
                <a:gd name="T14" fmla="*/ 16 w 66"/>
                <a:gd name="T15" fmla="*/ 33 h 56"/>
                <a:gd name="T16" fmla="*/ 14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6 w 66"/>
                <a:gd name="T31" fmla="*/ 14 h 56"/>
                <a:gd name="T32" fmla="*/ 15 w 66"/>
                <a:gd name="T33" fmla="*/ 5 h 56"/>
                <a:gd name="T34" fmla="*/ 9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2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8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40"/>
                    <a:pt x="14" y="44"/>
                    <a:pt x="14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3284538" y="887413"/>
              <a:ext cx="198438" cy="215900"/>
            </a:xfrm>
            <a:custGeom>
              <a:avLst/>
              <a:gdLst>
                <a:gd name="T0" fmla="*/ 48 w 53"/>
                <a:gd name="T1" fmla="*/ 16 h 57"/>
                <a:gd name="T2" fmla="*/ 34 w 53"/>
                <a:gd name="T3" fmla="*/ 3 h 57"/>
                <a:gd name="T4" fmla="*/ 11 w 53"/>
                <a:gd name="T5" fmla="*/ 33 h 57"/>
                <a:gd name="T6" fmla="*/ 27 w 53"/>
                <a:gd name="T7" fmla="*/ 54 h 57"/>
                <a:gd name="T8" fmla="*/ 35 w 53"/>
                <a:gd name="T9" fmla="*/ 48 h 57"/>
                <a:gd name="T10" fmla="*/ 36 w 53"/>
                <a:gd name="T11" fmla="*/ 40 h 57"/>
                <a:gd name="T12" fmla="*/ 28 w 53"/>
                <a:gd name="T13" fmla="*/ 33 h 57"/>
                <a:gd name="T14" fmla="*/ 29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0 h 57"/>
                <a:gd name="T22" fmla="*/ 44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6 w 53"/>
                <a:gd name="T31" fmla="*/ 0 h 57"/>
                <a:gd name="T32" fmla="*/ 51 w 53"/>
                <a:gd name="T33" fmla="*/ 2 h 57"/>
                <a:gd name="T34" fmla="*/ 50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6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3606801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787776" y="890588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0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5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0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0 h 55"/>
                <a:gd name="T44" fmla="*/ 23 w 68"/>
                <a:gd name="T45" fmla="*/ 24 h 55"/>
                <a:gd name="T46" fmla="*/ 47 w 68"/>
                <a:gd name="T47" fmla="*/ 24 h 55"/>
                <a:gd name="T48" fmla="*/ 49 w 68"/>
                <a:gd name="T49" fmla="*/ 10 h 55"/>
                <a:gd name="T50" fmla="*/ 44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1" y="4"/>
                    <a:pt x="50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404018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8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1 h 55"/>
                <a:gd name="T36" fmla="*/ 37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3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4348163" y="890588"/>
              <a:ext cx="288925" cy="212725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6 h 56"/>
                <a:gd name="T10" fmla="*/ 35 w 77"/>
                <a:gd name="T11" fmla="*/ 16 h 56"/>
                <a:gd name="T12" fmla="*/ 16 w 77"/>
                <a:gd name="T13" fmla="*/ 56 h 56"/>
                <a:gd name="T14" fmla="*/ 13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7 w 77"/>
                <a:gd name="T29" fmla="*/ 9 h 56"/>
                <a:gd name="T30" fmla="*/ 20 w 77"/>
                <a:gd name="T31" fmla="*/ 40 h 56"/>
                <a:gd name="T32" fmla="*/ 20 w 77"/>
                <a:gd name="T33" fmla="*/ 40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1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6" y="4"/>
                    <a:pt x="17" y="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5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4645026" y="887413"/>
              <a:ext cx="206375" cy="215900"/>
            </a:xfrm>
            <a:custGeom>
              <a:avLst/>
              <a:gdLst>
                <a:gd name="T0" fmla="*/ 55 w 55"/>
                <a:gd name="T1" fmla="*/ 24 h 57"/>
                <a:gd name="T2" fmla="*/ 24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4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auto">
            <a:xfrm>
              <a:off x="4862513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8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2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5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5072063" y="890588"/>
              <a:ext cx="166688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6 w 44"/>
                <a:gd name="T11" fmla="*/ 10 h 55"/>
                <a:gd name="T12" fmla="*/ 10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9 w 44"/>
                <a:gd name="T23" fmla="*/ 44 h 55"/>
                <a:gd name="T24" fmla="*/ 19 w 44"/>
                <a:gd name="T25" fmla="*/ 50 h 55"/>
                <a:gd name="T26" fmla="*/ 26 w 44"/>
                <a:gd name="T27" fmla="*/ 51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1"/>
                    <a:pt x="26" y="51"/>
                  </a:cubicBezTo>
                  <a:cubicBezTo>
                    <a:pt x="30" y="51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auto">
            <a:xfrm>
              <a:off x="5256213" y="890588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6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2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50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7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2"/>
                  </a:cubicBezTo>
                  <a:cubicBezTo>
                    <a:pt x="49" y="11"/>
                    <a:pt x="44" y="3"/>
                    <a:pt x="32" y="3"/>
                  </a:cubicBezTo>
                  <a:cubicBezTo>
                    <a:pt x="30" y="3"/>
                    <a:pt x="28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5610226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 noEditPoints="1"/>
            </p:cNvSpPr>
            <p:nvPr/>
          </p:nvSpPr>
          <p:spPr bwMode="auto">
            <a:xfrm>
              <a:off x="5813426" y="887413"/>
              <a:ext cx="201613" cy="215900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1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1 w 54"/>
                <a:gd name="T17" fmla="*/ 3 h 57"/>
                <a:gd name="T18" fmla="*/ 11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4" y="54"/>
                    <a:pt x="23" y="54"/>
                  </a:cubicBezTo>
                  <a:cubicBezTo>
                    <a:pt x="36" y="54"/>
                    <a:pt x="43" y="36"/>
                    <a:pt x="43" y="22"/>
                  </a:cubicBezTo>
                  <a:cubicBezTo>
                    <a:pt x="43" y="11"/>
                    <a:pt x="40" y="3"/>
                    <a:pt x="31" y="3"/>
                  </a:cubicBezTo>
                  <a:cubicBezTo>
                    <a:pt x="19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6056313" y="887413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0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3 w 53"/>
                <a:gd name="T19" fmla="*/ 33 h 57"/>
                <a:gd name="T20" fmla="*/ 46 w 53"/>
                <a:gd name="T21" fmla="*/ 40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8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7" y="34"/>
                    <a:pt x="46" y="40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6270626" y="890588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1 h 55"/>
                <a:gd name="T36" fmla="*/ 37 w 48"/>
                <a:gd name="T37" fmla="*/ 49 h 55"/>
                <a:gd name="T38" fmla="*/ 43 w 48"/>
                <a:gd name="T39" fmla="*/ 40 h 55"/>
                <a:gd name="T40" fmla="*/ 46 w 48"/>
                <a:gd name="T41" fmla="*/ 41 h 55"/>
                <a:gd name="T42" fmla="*/ 41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2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6484938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3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5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6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6669088" y="890588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0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0 h 55"/>
                <a:gd name="T34" fmla="*/ 9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0 h 55"/>
                <a:gd name="T44" fmla="*/ 22 w 67"/>
                <a:gd name="T45" fmla="*/ 24 h 55"/>
                <a:gd name="T46" fmla="*/ 46 w 67"/>
                <a:gd name="T47" fmla="*/ 24 h 55"/>
                <a:gd name="T48" fmla="*/ 49 w 67"/>
                <a:gd name="T49" fmla="*/ 10 h 55"/>
                <a:gd name="T50" fmla="*/ 43 w 67"/>
                <a:gd name="T51" fmla="*/ 3 h 55"/>
                <a:gd name="T52" fmla="*/ 44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5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6" y="4"/>
                    <a:pt x="24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691673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20 w 49"/>
                <a:gd name="T33" fmla="*/ 50 h 55"/>
                <a:gd name="T34" fmla="*/ 27 w 49"/>
                <a:gd name="T35" fmla="*/ 51 h 55"/>
                <a:gd name="T36" fmla="*/ 38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9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7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7"/>
                    <a:pt x="19" y="49"/>
                    <a:pt x="20" y="50"/>
                  </a:cubicBezTo>
                  <a:cubicBezTo>
                    <a:pt x="21" y="51"/>
                    <a:pt x="23" y="51"/>
                    <a:pt x="27" y="51"/>
                  </a:cubicBezTo>
                  <a:cubicBezTo>
                    <a:pt x="33" y="51"/>
                    <a:pt x="35" y="51"/>
                    <a:pt x="38" y="49"/>
                  </a:cubicBezTo>
                  <a:cubicBezTo>
                    <a:pt x="39" y="47"/>
                    <a:pt x="42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8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 noEditPoints="1"/>
            </p:cNvSpPr>
            <p:nvPr/>
          </p:nvSpPr>
          <p:spPr bwMode="auto">
            <a:xfrm>
              <a:off x="7112001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3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3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5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0 w 51"/>
                <a:gd name="T31" fmla="*/ 0 h 55"/>
                <a:gd name="T32" fmla="*/ 43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0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2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6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3" y="47"/>
                  </a:cubicBezTo>
                  <a:cubicBezTo>
                    <a:pt x="31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0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1"/>
                    <a:pt x="42" y="27"/>
                    <a:pt x="36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7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" name="TextBox 5"/>
          <p:cNvSpPr txBox="1">
            <a:spLocks noChangeArrowheads="1"/>
          </p:cNvSpPr>
          <p:nvPr/>
        </p:nvSpPr>
        <p:spPr bwMode="auto">
          <a:xfrm>
            <a:off x="587375" y="4738688"/>
            <a:ext cx="8445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" dirty="0">
                <a:solidFill>
                  <a:schemeClr val="bg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38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7107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1" y="330200"/>
            <a:ext cx="6246586" cy="1023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581691" y="1430938"/>
            <a:ext cx="3997174" cy="29757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5"/>
          </p:nvPr>
        </p:nvSpPr>
        <p:spPr>
          <a:xfrm>
            <a:off x="4615826" y="1430938"/>
            <a:ext cx="3929687" cy="29757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6951663" y="285504"/>
            <a:ext cx="1600200" cy="393946"/>
            <a:chOff x="1893888" y="-228600"/>
            <a:chExt cx="5410201" cy="1331913"/>
          </a:xfrm>
          <a:solidFill>
            <a:schemeClr val="tx1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7083426" y="-220662"/>
              <a:ext cx="146050" cy="147638"/>
            </a:xfrm>
            <a:custGeom>
              <a:avLst/>
              <a:gdLst>
                <a:gd name="T0" fmla="*/ 19 w 39"/>
                <a:gd name="T1" fmla="*/ 35 h 39"/>
                <a:gd name="T2" fmla="*/ 3 w 39"/>
                <a:gd name="T3" fmla="*/ 19 h 39"/>
                <a:gd name="T4" fmla="*/ 19 w 39"/>
                <a:gd name="T5" fmla="*/ 3 h 39"/>
                <a:gd name="T6" fmla="*/ 35 w 39"/>
                <a:gd name="T7" fmla="*/ 19 h 39"/>
                <a:gd name="T8" fmla="*/ 19 w 39"/>
                <a:gd name="T9" fmla="*/ 35 h 39"/>
                <a:gd name="T10" fmla="*/ 19 w 39"/>
                <a:gd name="T11" fmla="*/ 0 h 39"/>
                <a:gd name="T12" fmla="*/ 0 w 39"/>
                <a:gd name="T13" fmla="*/ 19 h 39"/>
                <a:gd name="T14" fmla="*/ 19 w 39"/>
                <a:gd name="T15" fmla="*/ 39 h 39"/>
                <a:gd name="T16" fmla="*/ 39 w 39"/>
                <a:gd name="T17" fmla="*/ 19 h 39"/>
                <a:gd name="T18" fmla="*/ 19 w 39"/>
                <a:gd name="T19" fmla="*/ 0 h 39"/>
                <a:gd name="T20" fmla="*/ 17 w 39"/>
                <a:gd name="T21" fmla="*/ 21 h 39"/>
                <a:gd name="T22" fmla="*/ 18 w 39"/>
                <a:gd name="T23" fmla="*/ 21 h 39"/>
                <a:gd name="T24" fmla="*/ 22 w 39"/>
                <a:gd name="T25" fmla="*/ 26 h 39"/>
                <a:gd name="T26" fmla="*/ 22 w 39"/>
                <a:gd name="T27" fmla="*/ 31 h 39"/>
                <a:gd name="T28" fmla="*/ 28 w 39"/>
                <a:gd name="T29" fmla="*/ 31 h 39"/>
                <a:gd name="T30" fmla="*/ 27 w 39"/>
                <a:gd name="T31" fmla="*/ 24 h 39"/>
                <a:gd name="T32" fmla="*/ 22 w 39"/>
                <a:gd name="T33" fmla="*/ 19 h 39"/>
                <a:gd name="T34" fmla="*/ 22 w 39"/>
                <a:gd name="T35" fmla="*/ 19 h 39"/>
                <a:gd name="T36" fmla="*/ 27 w 39"/>
                <a:gd name="T37" fmla="*/ 14 h 39"/>
                <a:gd name="T38" fmla="*/ 21 w 39"/>
                <a:gd name="T39" fmla="*/ 8 h 39"/>
                <a:gd name="T40" fmla="*/ 12 w 39"/>
                <a:gd name="T41" fmla="*/ 8 h 39"/>
                <a:gd name="T42" fmla="*/ 12 w 39"/>
                <a:gd name="T43" fmla="*/ 31 h 39"/>
                <a:gd name="T44" fmla="*/ 17 w 39"/>
                <a:gd name="T45" fmla="*/ 31 h 39"/>
                <a:gd name="T46" fmla="*/ 17 w 39"/>
                <a:gd name="T47" fmla="*/ 21 h 39"/>
                <a:gd name="T48" fmla="*/ 17 w 39"/>
                <a:gd name="T49" fmla="*/ 12 h 39"/>
                <a:gd name="T50" fmla="*/ 19 w 39"/>
                <a:gd name="T51" fmla="*/ 12 h 39"/>
                <a:gd name="T52" fmla="*/ 22 w 39"/>
                <a:gd name="T53" fmla="*/ 15 h 39"/>
                <a:gd name="T54" fmla="*/ 19 w 39"/>
                <a:gd name="T55" fmla="*/ 18 h 39"/>
                <a:gd name="T56" fmla="*/ 17 w 39"/>
                <a:gd name="T57" fmla="*/ 18 h 39"/>
                <a:gd name="T58" fmla="*/ 17 w 39"/>
                <a:gd name="T59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39">
                  <a:moveTo>
                    <a:pt x="19" y="35"/>
                  </a:moveTo>
                  <a:cubicBezTo>
                    <a:pt x="10" y="35"/>
                    <a:pt x="3" y="28"/>
                    <a:pt x="3" y="19"/>
                  </a:cubicBezTo>
                  <a:cubicBezTo>
                    <a:pt x="3" y="10"/>
                    <a:pt x="10" y="3"/>
                    <a:pt x="19" y="3"/>
                  </a:cubicBezTo>
                  <a:cubicBezTo>
                    <a:pt x="28" y="3"/>
                    <a:pt x="35" y="10"/>
                    <a:pt x="35" y="19"/>
                  </a:cubicBezTo>
                  <a:cubicBezTo>
                    <a:pt x="35" y="28"/>
                    <a:pt x="28" y="35"/>
                    <a:pt x="19" y="35"/>
                  </a:cubicBezTo>
                  <a:close/>
                  <a:moveTo>
                    <a:pt x="19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30"/>
                    <a:pt x="8" y="39"/>
                    <a:pt x="19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9" y="8"/>
                    <a:pt x="30" y="0"/>
                    <a:pt x="19" y="0"/>
                  </a:cubicBezTo>
                  <a:close/>
                  <a:moveTo>
                    <a:pt x="17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2" y="21"/>
                    <a:pt x="22" y="24"/>
                    <a:pt x="22" y="26"/>
                  </a:cubicBezTo>
                  <a:cubicBezTo>
                    <a:pt x="22" y="28"/>
                    <a:pt x="22" y="29"/>
                    <a:pt x="22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0"/>
                    <a:pt x="27" y="25"/>
                    <a:pt x="27" y="24"/>
                  </a:cubicBezTo>
                  <a:cubicBezTo>
                    <a:pt x="27" y="20"/>
                    <a:pt x="24" y="20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6" y="19"/>
                    <a:pt x="27" y="17"/>
                    <a:pt x="27" y="14"/>
                  </a:cubicBezTo>
                  <a:cubicBezTo>
                    <a:pt x="27" y="10"/>
                    <a:pt x="25" y="8"/>
                    <a:pt x="21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21"/>
                  </a:lnTo>
                  <a:close/>
                  <a:moveTo>
                    <a:pt x="17" y="12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21" y="12"/>
                    <a:pt x="22" y="12"/>
                    <a:pt x="22" y="15"/>
                  </a:cubicBezTo>
                  <a:cubicBezTo>
                    <a:pt x="22" y="16"/>
                    <a:pt x="21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798888" y="-228600"/>
              <a:ext cx="3482975" cy="839788"/>
            </a:xfrm>
            <a:custGeom>
              <a:avLst/>
              <a:gdLst>
                <a:gd name="T0" fmla="*/ 138 w 927"/>
                <a:gd name="T1" fmla="*/ 138 h 222"/>
                <a:gd name="T2" fmla="*/ 98 w 927"/>
                <a:gd name="T3" fmla="*/ 39 h 222"/>
                <a:gd name="T4" fmla="*/ 291 w 927"/>
                <a:gd name="T5" fmla="*/ 100 h 222"/>
                <a:gd name="T6" fmla="*/ 293 w 927"/>
                <a:gd name="T7" fmla="*/ 178 h 222"/>
                <a:gd name="T8" fmla="*/ 255 w 927"/>
                <a:gd name="T9" fmla="*/ 100 h 222"/>
                <a:gd name="T10" fmla="*/ 698 w 927"/>
                <a:gd name="T11" fmla="*/ 148 h 222"/>
                <a:gd name="T12" fmla="*/ 676 w 927"/>
                <a:gd name="T13" fmla="*/ 93 h 222"/>
                <a:gd name="T14" fmla="*/ 554 w 927"/>
                <a:gd name="T15" fmla="*/ 100 h 222"/>
                <a:gd name="T16" fmla="*/ 491 w 927"/>
                <a:gd name="T17" fmla="*/ 140 h 222"/>
                <a:gd name="T18" fmla="*/ 251 w 927"/>
                <a:gd name="T19" fmla="*/ 59 h 222"/>
                <a:gd name="T20" fmla="*/ 211 w 927"/>
                <a:gd name="T21" fmla="*/ 197 h 222"/>
                <a:gd name="T22" fmla="*/ 127 w 927"/>
                <a:gd name="T23" fmla="*/ 0 h 222"/>
                <a:gd name="T24" fmla="*/ 0 w 927"/>
                <a:gd name="T25" fmla="*/ 221 h 222"/>
                <a:gd name="T26" fmla="*/ 34 w 927"/>
                <a:gd name="T27" fmla="*/ 180 h 222"/>
                <a:gd name="T28" fmla="*/ 172 w 927"/>
                <a:gd name="T29" fmla="*/ 221 h 222"/>
                <a:gd name="T30" fmla="*/ 366 w 927"/>
                <a:gd name="T31" fmla="*/ 139 h 222"/>
                <a:gd name="T32" fmla="*/ 251 w 927"/>
                <a:gd name="T33" fmla="*/ 59 h 222"/>
                <a:gd name="T34" fmla="*/ 574 w 927"/>
                <a:gd name="T35" fmla="*/ 221 h 222"/>
                <a:gd name="T36" fmla="*/ 635 w 927"/>
                <a:gd name="T37" fmla="*/ 187 h 222"/>
                <a:gd name="T38" fmla="*/ 732 w 927"/>
                <a:gd name="T39" fmla="*/ 221 h 222"/>
                <a:gd name="T40" fmla="*/ 815 w 927"/>
                <a:gd name="T41" fmla="*/ 99 h 222"/>
                <a:gd name="T42" fmla="*/ 884 w 927"/>
                <a:gd name="T43" fmla="*/ 142 h 222"/>
                <a:gd name="T44" fmla="*/ 927 w 927"/>
                <a:gd name="T45" fmla="*/ 222 h 222"/>
                <a:gd name="T46" fmla="*/ 863 w 927"/>
                <a:gd name="T47" fmla="*/ 57 h 222"/>
                <a:gd name="T48" fmla="*/ 771 w 927"/>
                <a:gd name="T49" fmla="*/ 199 h 222"/>
                <a:gd name="T50" fmla="*/ 677 w 927"/>
                <a:gd name="T51" fmla="*/ 58 h 222"/>
                <a:gd name="T52" fmla="*/ 592 w 927"/>
                <a:gd name="T53" fmla="*/ 162 h 222"/>
                <a:gd name="T54" fmla="*/ 447 w 927"/>
                <a:gd name="T55" fmla="*/ 58 h 222"/>
                <a:gd name="T56" fmla="*/ 435 w 927"/>
                <a:gd name="T57" fmla="*/ 175 h 222"/>
                <a:gd name="T58" fmla="*/ 418 w 927"/>
                <a:gd name="T59" fmla="*/ 41 h 222"/>
                <a:gd name="T60" fmla="*/ 858 w 927"/>
                <a:gd name="T61" fmla="*/ 0 h 222"/>
                <a:gd name="T62" fmla="*/ 163 w 927"/>
                <a:gd name="T63" fmla="*/ 41 h 222"/>
                <a:gd name="T64" fmla="*/ 374 w 927"/>
                <a:gd name="T65" fmla="*/ 157 h 222"/>
                <a:gd name="T66" fmla="*/ 491 w 927"/>
                <a:gd name="T67" fmla="*/ 221 h 222"/>
                <a:gd name="T68" fmla="*/ 540 w 927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7" h="222">
                  <a:moveTo>
                    <a:pt x="98" y="39"/>
                  </a:moveTo>
                  <a:cubicBezTo>
                    <a:pt x="138" y="138"/>
                    <a:pt x="138" y="138"/>
                    <a:pt x="138" y="138"/>
                  </a:cubicBezTo>
                  <a:cubicBezTo>
                    <a:pt x="51" y="138"/>
                    <a:pt x="51" y="138"/>
                    <a:pt x="51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0"/>
                    <a:pt x="319" y="116"/>
                    <a:pt x="319" y="141"/>
                  </a:cubicBezTo>
                  <a:cubicBezTo>
                    <a:pt x="321" y="163"/>
                    <a:pt x="305" y="178"/>
                    <a:pt x="293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6" y="93"/>
                  </a:moveTo>
                  <a:cubicBezTo>
                    <a:pt x="698" y="148"/>
                    <a:pt x="698" y="148"/>
                    <a:pt x="698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6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80" y="100"/>
                    <a:pt x="581" y="140"/>
                    <a:pt x="555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59"/>
                  </a:moveTo>
                  <a:cubicBezTo>
                    <a:pt x="211" y="59"/>
                    <a:pt x="211" y="59"/>
                    <a:pt x="211" y="5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155" y="180"/>
                    <a:pt x="155" y="180"/>
                    <a:pt x="155" y="180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2" y="221"/>
                    <a:pt x="302" y="221"/>
                    <a:pt x="302" y="221"/>
                  </a:cubicBezTo>
                  <a:cubicBezTo>
                    <a:pt x="332" y="220"/>
                    <a:pt x="366" y="181"/>
                    <a:pt x="366" y="139"/>
                  </a:cubicBezTo>
                  <a:cubicBezTo>
                    <a:pt x="366" y="106"/>
                    <a:pt x="341" y="59"/>
                    <a:pt x="302" y="59"/>
                  </a:cubicBezTo>
                  <a:cubicBezTo>
                    <a:pt x="251" y="59"/>
                    <a:pt x="251" y="59"/>
                    <a:pt x="251" y="59"/>
                  </a:cubicBezTo>
                  <a:moveTo>
                    <a:pt x="540" y="177"/>
                  </a:moveTo>
                  <a:cubicBezTo>
                    <a:pt x="577" y="188"/>
                    <a:pt x="574" y="221"/>
                    <a:pt x="574" y="221"/>
                  </a:cubicBezTo>
                  <a:cubicBezTo>
                    <a:pt x="619" y="221"/>
                    <a:pt x="619" y="221"/>
                    <a:pt x="619" y="221"/>
                  </a:cubicBezTo>
                  <a:cubicBezTo>
                    <a:pt x="635" y="187"/>
                    <a:pt x="635" y="187"/>
                    <a:pt x="635" y="187"/>
                  </a:cubicBezTo>
                  <a:cubicBezTo>
                    <a:pt x="716" y="187"/>
                    <a:pt x="716" y="187"/>
                    <a:pt x="716" y="187"/>
                  </a:cubicBezTo>
                  <a:cubicBezTo>
                    <a:pt x="732" y="221"/>
                    <a:pt x="732" y="221"/>
                    <a:pt x="732" y="221"/>
                  </a:cubicBezTo>
                  <a:cubicBezTo>
                    <a:pt x="815" y="221"/>
                    <a:pt x="815" y="221"/>
                    <a:pt x="815" y="221"/>
                  </a:cubicBezTo>
                  <a:cubicBezTo>
                    <a:pt x="815" y="99"/>
                    <a:pt x="815" y="99"/>
                    <a:pt x="815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7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7" y="222"/>
                    <a:pt x="927" y="222"/>
                    <a:pt x="927" y="222"/>
                  </a:cubicBezTo>
                  <a:cubicBezTo>
                    <a:pt x="927" y="135"/>
                    <a:pt x="927" y="135"/>
                    <a:pt x="927" y="135"/>
                  </a:cubicBezTo>
                  <a:cubicBezTo>
                    <a:pt x="927" y="84"/>
                    <a:pt x="899" y="57"/>
                    <a:pt x="863" y="57"/>
                  </a:cubicBezTo>
                  <a:cubicBezTo>
                    <a:pt x="771" y="57"/>
                    <a:pt x="771" y="57"/>
                    <a:pt x="771" y="57"/>
                  </a:cubicBezTo>
                  <a:cubicBezTo>
                    <a:pt x="771" y="199"/>
                    <a:pt x="771" y="199"/>
                    <a:pt x="771" y="199"/>
                  </a:cubicBezTo>
                  <a:cubicBezTo>
                    <a:pt x="707" y="58"/>
                    <a:pt x="707" y="58"/>
                    <a:pt x="707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6" y="193"/>
                    <a:pt x="616" y="193"/>
                    <a:pt x="616" y="193"/>
                  </a:cubicBezTo>
                  <a:cubicBezTo>
                    <a:pt x="616" y="175"/>
                    <a:pt x="592" y="162"/>
                    <a:pt x="592" y="162"/>
                  </a:cubicBezTo>
                  <a:cubicBezTo>
                    <a:pt x="613" y="163"/>
                    <a:pt x="637" y="65"/>
                    <a:pt x="564" y="58"/>
                  </a:cubicBezTo>
                  <a:cubicBezTo>
                    <a:pt x="447" y="58"/>
                    <a:pt x="447" y="58"/>
                    <a:pt x="447" y="58"/>
                  </a:cubicBezTo>
                  <a:cubicBezTo>
                    <a:pt x="447" y="175"/>
                    <a:pt x="447" y="175"/>
                    <a:pt x="447" y="175"/>
                  </a:cubicBezTo>
                  <a:cubicBezTo>
                    <a:pt x="435" y="175"/>
                    <a:pt x="435" y="175"/>
                    <a:pt x="435" y="175"/>
                  </a:cubicBezTo>
                  <a:cubicBezTo>
                    <a:pt x="427" y="174"/>
                    <a:pt x="418" y="158"/>
                    <a:pt x="418" y="148"/>
                  </a:cubicBezTo>
                  <a:cubicBezTo>
                    <a:pt x="418" y="41"/>
                    <a:pt x="418" y="41"/>
                    <a:pt x="418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4" y="41"/>
                    <a:pt x="374" y="41"/>
                    <a:pt x="374" y="41"/>
                  </a:cubicBezTo>
                  <a:cubicBezTo>
                    <a:pt x="374" y="157"/>
                    <a:pt x="374" y="157"/>
                    <a:pt x="374" y="157"/>
                  </a:cubicBezTo>
                  <a:cubicBezTo>
                    <a:pt x="374" y="189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40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1893888" y="890588"/>
              <a:ext cx="184150" cy="207963"/>
            </a:xfrm>
            <a:custGeom>
              <a:avLst/>
              <a:gdLst>
                <a:gd name="T0" fmla="*/ 31 w 49"/>
                <a:gd name="T1" fmla="*/ 0 h 55"/>
                <a:gd name="T2" fmla="*/ 49 w 49"/>
                <a:gd name="T3" fmla="*/ 12 h 55"/>
                <a:gd name="T4" fmla="*/ 34 w 49"/>
                <a:gd name="T5" fmla="*/ 25 h 55"/>
                <a:gd name="T6" fmla="*/ 34 w 49"/>
                <a:gd name="T7" fmla="*/ 25 h 55"/>
                <a:gd name="T8" fmla="*/ 47 w 49"/>
                <a:gd name="T9" fmla="*/ 38 h 55"/>
                <a:gd name="T10" fmla="*/ 37 w 49"/>
                <a:gd name="T11" fmla="*/ 52 h 55"/>
                <a:gd name="T12" fmla="*/ 19 w 49"/>
                <a:gd name="T13" fmla="*/ 55 h 55"/>
                <a:gd name="T14" fmla="*/ 0 w 49"/>
                <a:gd name="T15" fmla="*/ 55 h 55"/>
                <a:gd name="T16" fmla="*/ 0 w 49"/>
                <a:gd name="T17" fmla="*/ 52 h 55"/>
                <a:gd name="T18" fmla="*/ 9 w 49"/>
                <a:gd name="T19" fmla="*/ 44 h 55"/>
                <a:gd name="T20" fmla="*/ 15 w 49"/>
                <a:gd name="T21" fmla="*/ 10 h 55"/>
                <a:gd name="T22" fmla="*/ 9 w 49"/>
                <a:gd name="T23" fmla="*/ 3 h 55"/>
                <a:gd name="T24" fmla="*/ 10 w 49"/>
                <a:gd name="T25" fmla="*/ 0 h 55"/>
                <a:gd name="T26" fmla="*/ 31 w 49"/>
                <a:gd name="T27" fmla="*/ 0 h 55"/>
                <a:gd name="T28" fmla="*/ 18 w 49"/>
                <a:gd name="T29" fmla="*/ 44 h 55"/>
                <a:gd name="T30" fmla="*/ 23 w 49"/>
                <a:gd name="T31" fmla="*/ 52 h 55"/>
                <a:gd name="T32" fmla="*/ 36 w 49"/>
                <a:gd name="T33" fmla="*/ 38 h 55"/>
                <a:gd name="T34" fmla="*/ 24 w 49"/>
                <a:gd name="T35" fmla="*/ 27 h 55"/>
                <a:gd name="T36" fmla="*/ 21 w 49"/>
                <a:gd name="T37" fmla="*/ 27 h 55"/>
                <a:gd name="T38" fmla="*/ 18 w 49"/>
                <a:gd name="T39" fmla="*/ 44 h 55"/>
                <a:gd name="T40" fmla="*/ 25 w 49"/>
                <a:gd name="T41" fmla="*/ 24 h 55"/>
                <a:gd name="T42" fmla="*/ 39 w 49"/>
                <a:gd name="T43" fmla="*/ 12 h 55"/>
                <a:gd name="T44" fmla="*/ 30 w 49"/>
                <a:gd name="T45" fmla="*/ 3 h 55"/>
                <a:gd name="T46" fmla="*/ 26 w 49"/>
                <a:gd name="T47" fmla="*/ 4 h 55"/>
                <a:gd name="T48" fmla="*/ 25 w 49"/>
                <a:gd name="T49" fmla="*/ 8 h 55"/>
                <a:gd name="T50" fmla="*/ 22 w 49"/>
                <a:gd name="T51" fmla="*/ 24 h 55"/>
                <a:gd name="T52" fmla="*/ 25 w 49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55">
                  <a:moveTo>
                    <a:pt x="31" y="0"/>
                  </a:moveTo>
                  <a:cubicBezTo>
                    <a:pt x="42" y="0"/>
                    <a:pt x="49" y="3"/>
                    <a:pt x="49" y="12"/>
                  </a:cubicBezTo>
                  <a:cubicBezTo>
                    <a:pt x="49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3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0"/>
                    <a:pt x="19" y="52"/>
                    <a:pt x="23" y="52"/>
                  </a:cubicBezTo>
                  <a:cubicBezTo>
                    <a:pt x="30" y="52"/>
                    <a:pt x="36" y="46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9" y="19"/>
                    <a:pt x="39" y="12"/>
                  </a:cubicBezTo>
                  <a:cubicBezTo>
                    <a:pt x="39" y="5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2097088" y="890588"/>
              <a:ext cx="192088" cy="207963"/>
            </a:xfrm>
            <a:custGeom>
              <a:avLst/>
              <a:gdLst>
                <a:gd name="T0" fmla="*/ 51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9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1 w 51"/>
                <a:gd name="T45" fmla="*/ 55 h 55"/>
                <a:gd name="T46" fmla="*/ 25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1 w 51"/>
                <a:gd name="T53" fmla="*/ 3 h 55"/>
                <a:gd name="T54" fmla="*/ 27 w 51"/>
                <a:gd name="T55" fmla="*/ 4 h 55"/>
                <a:gd name="T56" fmla="*/ 26 w 51"/>
                <a:gd name="T57" fmla="*/ 8 h 55"/>
                <a:gd name="T58" fmla="*/ 22 w 51"/>
                <a:gd name="T59" fmla="*/ 28 h 55"/>
                <a:gd name="T60" fmla="*/ 25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1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7" y="53"/>
                    <a:pt x="34" y="47"/>
                  </a:cubicBezTo>
                  <a:cubicBezTo>
                    <a:pt x="32" y="44"/>
                    <a:pt x="30" y="39"/>
                    <a:pt x="29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1" y="55"/>
                  </a:lnTo>
                  <a:close/>
                  <a:moveTo>
                    <a:pt x="25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1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2308226" y="890588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2432051" y="890588"/>
              <a:ext cx="242888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2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6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2690813" y="887413"/>
              <a:ext cx="195263" cy="215900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0 h 57"/>
                <a:gd name="T12" fmla="*/ 28 w 52"/>
                <a:gd name="T13" fmla="*/ 33 h 57"/>
                <a:gd name="T14" fmla="*/ 29 w 52"/>
                <a:gd name="T15" fmla="*/ 30 h 57"/>
                <a:gd name="T16" fmla="*/ 52 w 52"/>
                <a:gd name="T17" fmla="*/ 30 h 57"/>
                <a:gd name="T18" fmla="*/ 52 w 52"/>
                <a:gd name="T19" fmla="*/ 33 h 57"/>
                <a:gd name="T20" fmla="*/ 45 w 52"/>
                <a:gd name="T21" fmla="*/ 40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6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2905126" y="890588"/>
              <a:ext cx="123825" cy="207963"/>
            </a:xfrm>
            <a:custGeom>
              <a:avLst/>
              <a:gdLst>
                <a:gd name="T0" fmla="*/ 33 w 33"/>
                <a:gd name="T1" fmla="*/ 3 h 55"/>
                <a:gd name="T2" fmla="*/ 24 w 33"/>
                <a:gd name="T3" fmla="*/ 10 h 55"/>
                <a:gd name="T4" fmla="*/ 18 w 33"/>
                <a:gd name="T5" fmla="*/ 44 h 55"/>
                <a:gd name="T6" fmla="*/ 24 w 33"/>
                <a:gd name="T7" fmla="*/ 52 h 55"/>
                <a:gd name="T8" fmla="*/ 23 w 33"/>
                <a:gd name="T9" fmla="*/ 55 h 55"/>
                <a:gd name="T10" fmla="*/ 0 w 33"/>
                <a:gd name="T11" fmla="*/ 55 h 55"/>
                <a:gd name="T12" fmla="*/ 0 w 33"/>
                <a:gd name="T13" fmla="*/ 52 h 55"/>
                <a:gd name="T14" fmla="*/ 8 w 33"/>
                <a:gd name="T15" fmla="*/ 44 h 55"/>
                <a:gd name="T16" fmla="*/ 15 w 33"/>
                <a:gd name="T17" fmla="*/ 10 h 55"/>
                <a:gd name="T18" fmla="*/ 9 w 33"/>
                <a:gd name="T19" fmla="*/ 3 h 55"/>
                <a:gd name="T20" fmla="*/ 9 w 33"/>
                <a:gd name="T21" fmla="*/ 0 h 55"/>
                <a:gd name="T22" fmla="*/ 33 w 33"/>
                <a:gd name="T23" fmla="*/ 0 h 55"/>
                <a:gd name="T24" fmla="*/ 33 w 33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55">
                  <a:moveTo>
                    <a:pt x="33" y="3"/>
                  </a:moveTo>
                  <a:cubicBezTo>
                    <a:pt x="26" y="3"/>
                    <a:pt x="26" y="4"/>
                    <a:pt x="24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3025776" y="890588"/>
              <a:ext cx="247650" cy="212725"/>
            </a:xfrm>
            <a:custGeom>
              <a:avLst/>
              <a:gdLst>
                <a:gd name="T0" fmla="*/ 65 w 66"/>
                <a:gd name="T1" fmla="*/ 3 h 56"/>
                <a:gd name="T2" fmla="*/ 58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20 w 66"/>
                <a:gd name="T13" fmla="*/ 12 h 56"/>
                <a:gd name="T14" fmla="*/ 16 w 66"/>
                <a:gd name="T15" fmla="*/ 33 h 56"/>
                <a:gd name="T16" fmla="*/ 14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6 w 66"/>
                <a:gd name="T31" fmla="*/ 14 h 56"/>
                <a:gd name="T32" fmla="*/ 15 w 66"/>
                <a:gd name="T33" fmla="*/ 5 h 56"/>
                <a:gd name="T34" fmla="*/ 9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2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8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40"/>
                    <a:pt x="14" y="44"/>
                    <a:pt x="14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84538" y="887413"/>
              <a:ext cx="198438" cy="215900"/>
            </a:xfrm>
            <a:custGeom>
              <a:avLst/>
              <a:gdLst>
                <a:gd name="T0" fmla="*/ 48 w 53"/>
                <a:gd name="T1" fmla="*/ 16 h 57"/>
                <a:gd name="T2" fmla="*/ 34 w 53"/>
                <a:gd name="T3" fmla="*/ 3 h 57"/>
                <a:gd name="T4" fmla="*/ 11 w 53"/>
                <a:gd name="T5" fmla="*/ 33 h 57"/>
                <a:gd name="T6" fmla="*/ 27 w 53"/>
                <a:gd name="T7" fmla="*/ 54 h 57"/>
                <a:gd name="T8" fmla="*/ 35 w 53"/>
                <a:gd name="T9" fmla="*/ 48 h 57"/>
                <a:gd name="T10" fmla="*/ 36 w 53"/>
                <a:gd name="T11" fmla="*/ 40 h 57"/>
                <a:gd name="T12" fmla="*/ 28 w 53"/>
                <a:gd name="T13" fmla="*/ 33 h 57"/>
                <a:gd name="T14" fmla="*/ 29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0 h 57"/>
                <a:gd name="T22" fmla="*/ 44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6 w 53"/>
                <a:gd name="T31" fmla="*/ 0 h 57"/>
                <a:gd name="T32" fmla="*/ 51 w 53"/>
                <a:gd name="T33" fmla="*/ 2 h 57"/>
                <a:gd name="T34" fmla="*/ 50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6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606801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3787776" y="890588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0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5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0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0 h 55"/>
                <a:gd name="T44" fmla="*/ 23 w 68"/>
                <a:gd name="T45" fmla="*/ 24 h 55"/>
                <a:gd name="T46" fmla="*/ 47 w 68"/>
                <a:gd name="T47" fmla="*/ 24 h 55"/>
                <a:gd name="T48" fmla="*/ 49 w 68"/>
                <a:gd name="T49" fmla="*/ 10 h 55"/>
                <a:gd name="T50" fmla="*/ 44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1" y="4"/>
                    <a:pt x="50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04018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8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1 h 55"/>
                <a:gd name="T36" fmla="*/ 37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3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4348163" y="890588"/>
              <a:ext cx="288925" cy="212725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6 h 56"/>
                <a:gd name="T10" fmla="*/ 35 w 77"/>
                <a:gd name="T11" fmla="*/ 16 h 56"/>
                <a:gd name="T12" fmla="*/ 16 w 77"/>
                <a:gd name="T13" fmla="*/ 56 h 56"/>
                <a:gd name="T14" fmla="*/ 13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7 w 77"/>
                <a:gd name="T29" fmla="*/ 9 h 56"/>
                <a:gd name="T30" fmla="*/ 20 w 77"/>
                <a:gd name="T31" fmla="*/ 40 h 56"/>
                <a:gd name="T32" fmla="*/ 20 w 77"/>
                <a:gd name="T33" fmla="*/ 40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1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6" y="4"/>
                    <a:pt x="17" y="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5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 noEditPoints="1"/>
            </p:cNvSpPr>
            <p:nvPr/>
          </p:nvSpPr>
          <p:spPr bwMode="auto">
            <a:xfrm>
              <a:off x="4645026" y="887413"/>
              <a:ext cx="206375" cy="215900"/>
            </a:xfrm>
            <a:custGeom>
              <a:avLst/>
              <a:gdLst>
                <a:gd name="T0" fmla="*/ 55 w 55"/>
                <a:gd name="T1" fmla="*/ 24 h 57"/>
                <a:gd name="T2" fmla="*/ 24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4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0"/>
            <p:cNvSpPr>
              <a:spLocks noEditPoints="1"/>
            </p:cNvSpPr>
            <p:nvPr/>
          </p:nvSpPr>
          <p:spPr bwMode="auto">
            <a:xfrm>
              <a:off x="4862513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8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2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5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5072063" y="890588"/>
              <a:ext cx="166688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6 w 44"/>
                <a:gd name="T11" fmla="*/ 10 h 55"/>
                <a:gd name="T12" fmla="*/ 10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9 w 44"/>
                <a:gd name="T23" fmla="*/ 44 h 55"/>
                <a:gd name="T24" fmla="*/ 19 w 44"/>
                <a:gd name="T25" fmla="*/ 50 h 55"/>
                <a:gd name="T26" fmla="*/ 26 w 44"/>
                <a:gd name="T27" fmla="*/ 51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1"/>
                    <a:pt x="26" y="51"/>
                  </a:cubicBezTo>
                  <a:cubicBezTo>
                    <a:pt x="30" y="51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"/>
            <p:cNvSpPr>
              <a:spLocks noEditPoints="1"/>
            </p:cNvSpPr>
            <p:nvPr/>
          </p:nvSpPr>
          <p:spPr bwMode="auto">
            <a:xfrm>
              <a:off x="5256213" y="890588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6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2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50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7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2"/>
                  </a:cubicBezTo>
                  <a:cubicBezTo>
                    <a:pt x="49" y="11"/>
                    <a:pt x="44" y="3"/>
                    <a:pt x="32" y="3"/>
                  </a:cubicBezTo>
                  <a:cubicBezTo>
                    <a:pt x="30" y="3"/>
                    <a:pt x="28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5610226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5813426" y="887413"/>
              <a:ext cx="201613" cy="215900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1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1 w 54"/>
                <a:gd name="T17" fmla="*/ 3 h 57"/>
                <a:gd name="T18" fmla="*/ 11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4" y="54"/>
                    <a:pt x="23" y="54"/>
                  </a:cubicBezTo>
                  <a:cubicBezTo>
                    <a:pt x="36" y="54"/>
                    <a:pt x="43" y="36"/>
                    <a:pt x="43" y="22"/>
                  </a:cubicBezTo>
                  <a:cubicBezTo>
                    <a:pt x="43" y="11"/>
                    <a:pt x="40" y="3"/>
                    <a:pt x="31" y="3"/>
                  </a:cubicBezTo>
                  <a:cubicBezTo>
                    <a:pt x="19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5"/>
            <p:cNvSpPr>
              <a:spLocks/>
            </p:cNvSpPr>
            <p:nvPr/>
          </p:nvSpPr>
          <p:spPr bwMode="auto">
            <a:xfrm>
              <a:off x="6056313" y="887413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0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3 w 53"/>
                <a:gd name="T19" fmla="*/ 33 h 57"/>
                <a:gd name="T20" fmla="*/ 46 w 53"/>
                <a:gd name="T21" fmla="*/ 40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8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7" y="34"/>
                    <a:pt x="46" y="40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6"/>
            <p:cNvSpPr>
              <a:spLocks/>
            </p:cNvSpPr>
            <p:nvPr/>
          </p:nvSpPr>
          <p:spPr bwMode="auto">
            <a:xfrm>
              <a:off x="6270626" y="890588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1 h 55"/>
                <a:gd name="T36" fmla="*/ 37 w 48"/>
                <a:gd name="T37" fmla="*/ 49 h 55"/>
                <a:gd name="T38" fmla="*/ 43 w 48"/>
                <a:gd name="T39" fmla="*/ 40 h 55"/>
                <a:gd name="T40" fmla="*/ 46 w 48"/>
                <a:gd name="T41" fmla="*/ 41 h 55"/>
                <a:gd name="T42" fmla="*/ 41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2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7"/>
            <p:cNvSpPr>
              <a:spLocks/>
            </p:cNvSpPr>
            <p:nvPr/>
          </p:nvSpPr>
          <p:spPr bwMode="auto">
            <a:xfrm>
              <a:off x="6484938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3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5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6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8"/>
            <p:cNvSpPr>
              <a:spLocks/>
            </p:cNvSpPr>
            <p:nvPr/>
          </p:nvSpPr>
          <p:spPr bwMode="auto">
            <a:xfrm>
              <a:off x="6669088" y="890588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0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0 h 55"/>
                <a:gd name="T34" fmla="*/ 9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0 h 55"/>
                <a:gd name="T44" fmla="*/ 22 w 67"/>
                <a:gd name="T45" fmla="*/ 24 h 55"/>
                <a:gd name="T46" fmla="*/ 46 w 67"/>
                <a:gd name="T47" fmla="*/ 24 h 55"/>
                <a:gd name="T48" fmla="*/ 49 w 67"/>
                <a:gd name="T49" fmla="*/ 10 h 55"/>
                <a:gd name="T50" fmla="*/ 43 w 67"/>
                <a:gd name="T51" fmla="*/ 3 h 55"/>
                <a:gd name="T52" fmla="*/ 44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5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6" y="4"/>
                    <a:pt x="24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691673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20 w 49"/>
                <a:gd name="T33" fmla="*/ 50 h 55"/>
                <a:gd name="T34" fmla="*/ 27 w 49"/>
                <a:gd name="T35" fmla="*/ 51 h 55"/>
                <a:gd name="T36" fmla="*/ 38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9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7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7"/>
                    <a:pt x="19" y="49"/>
                    <a:pt x="20" y="50"/>
                  </a:cubicBezTo>
                  <a:cubicBezTo>
                    <a:pt x="21" y="51"/>
                    <a:pt x="23" y="51"/>
                    <a:pt x="27" y="51"/>
                  </a:cubicBezTo>
                  <a:cubicBezTo>
                    <a:pt x="33" y="51"/>
                    <a:pt x="35" y="51"/>
                    <a:pt x="38" y="49"/>
                  </a:cubicBezTo>
                  <a:cubicBezTo>
                    <a:pt x="39" y="47"/>
                    <a:pt x="42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8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0"/>
            <p:cNvSpPr>
              <a:spLocks noEditPoints="1"/>
            </p:cNvSpPr>
            <p:nvPr/>
          </p:nvSpPr>
          <p:spPr bwMode="auto">
            <a:xfrm>
              <a:off x="7112001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3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3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5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0 w 51"/>
                <a:gd name="T31" fmla="*/ 0 h 55"/>
                <a:gd name="T32" fmla="*/ 43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0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2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6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3" y="47"/>
                  </a:cubicBezTo>
                  <a:cubicBezTo>
                    <a:pt x="31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0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1"/>
                    <a:pt x="42" y="27"/>
                    <a:pt x="36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7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616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Block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9"/>
          <p:cNvSpPr>
            <a:spLocks noChangeArrowheads="1"/>
          </p:cNvSpPr>
          <p:nvPr/>
        </p:nvSpPr>
        <p:spPr bwMode="auto">
          <a:xfrm>
            <a:off x="95250" y="93663"/>
            <a:ext cx="8953500" cy="4956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 anchor="ctr"/>
          <a:lstStyle/>
          <a:p>
            <a:endParaRPr lang="en-US" sz="1800"/>
          </a:p>
        </p:txBody>
      </p:sp>
      <p:sp>
        <p:nvSpPr>
          <p:cNvPr id="3" name="Shape 42"/>
          <p:cNvSpPr/>
          <p:nvPr/>
        </p:nvSpPr>
        <p:spPr>
          <a:xfrm>
            <a:off x="95250" y="93663"/>
            <a:ext cx="3905250" cy="49593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350"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580732" y="330200"/>
            <a:ext cx="4004468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4579938" y="1428750"/>
            <a:ext cx="4005262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0915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Block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9"/>
          <p:cNvSpPr>
            <a:spLocks noChangeArrowheads="1"/>
          </p:cNvSpPr>
          <p:nvPr/>
        </p:nvSpPr>
        <p:spPr bwMode="auto">
          <a:xfrm>
            <a:off x="95250" y="93663"/>
            <a:ext cx="8953500" cy="4956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 anchor="ctr"/>
          <a:lstStyle/>
          <a:p>
            <a:endParaRPr lang="en-US" sz="1800"/>
          </a:p>
        </p:txBody>
      </p:sp>
      <p:sp>
        <p:nvSpPr>
          <p:cNvPr id="3" name="Shape 42"/>
          <p:cNvSpPr/>
          <p:nvPr/>
        </p:nvSpPr>
        <p:spPr>
          <a:xfrm>
            <a:off x="5143500" y="93663"/>
            <a:ext cx="3905250" cy="495935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350">
              <a:latin typeface="+mn-lt"/>
              <a:ea typeface="+mn-ea"/>
              <a:cs typeface="+mn-cs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584200" y="330200"/>
            <a:ext cx="3996532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 bwMode="auto">
          <a:xfrm>
            <a:off x="582613" y="1428750"/>
            <a:ext cx="3997325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87375" y="4738688"/>
            <a:ext cx="8457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" dirty="0">
                <a:solidFill>
                  <a:schemeClr val="tx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87929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 with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>
            <a:spLocks noGrp="1"/>
          </p:cNvSpPr>
          <p:nvPr>
            <p:ph type="title" hasCustomPrompt="1"/>
          </p:nvPr>
        </p:nvSpPr>
        <p:spPr>
          <a:xfrm>
            <a:off x="575654" y="635000"/>
            <a:ext cx="5051423" cy="2929663"/>
          </a:xfrm>
        </p:spPr>
        <p:txBody>
          <a:bodyPr tIns="0" bIns="0" anchor="b" anchorCtr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Quote Style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582613" y="3862387"/>
            <a:ext cx="5177806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342900" indent="0">
              <a:buNone/>
              <a:defRPr sz="1600">
                <a:solidFill>
                  <a:schemeClr val="accent1"/>
                </a:solidFill>
              </a:defRPr>
            </a:lvl2pPr>
            <a:lvl3pPr marL="685800" indent="0">
              <a:buNone/>
              <a:defRPr sz="1600">
                <a:solidFill>
                  <a:schemeClr val="accent1"/>
                </a:solidFill>
              </a:defRPr>
            </a:lvl3pPr>
            <a:lvl4pPr marL="1028700" indent="0">
              <a:buNone/>
              <a:defRPr sz="1600">
                <a:solidFill>
                  <a:schemeClr val="accent1"/>
                </a:solidFill>
              </a:defRPr>
            </a:lvl4pPr>
            <a:lvl5pPr marL="1371600" indent="0">
              <a:buNone/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Quote name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6774" y="93663"/>
            <a:ext cx="8951976" cy="4956048"/>
          </a:xfrm>
          <a:noFill/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18637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 with Quote_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9"/>
          <p:cNvSpPr>
            <a:spLocks noChangeArrowheads="1"/>
          </p:cNvSpPr>
          <p:nvPr/>
        </p:nvSpPr>
        <p:spPr bwMode="auto">
          <a:xfrm>
            <a:off x="1" y="0"/>
            <a:ext cx="9144000" cy="515201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 anchor="ctr"/>
          <a:lstStyle/>
          <a:p>
            <a:endParaRPr lang="en-US" sz="1800"/>
          </a:p>
        </p:txBody>
      </p:sp>
      <p:sp>
        <p:nvSpPr>
          <p:cNvPr id="10" name="Shape 39"/>
          <p:cNvSpPr>
            <a:spLocks noChangeArrowheads="1"/>
          </p:cNvSpPr>
          <p:nvPr/>
        </p:nvSpPr>
        <p:spPr bwMode="auto">
          <a:xfrm>
            <a:off x="95250" y="93663"/>
            <a:ext cx="8953500" cy="4956048"/>
          </a:xfrm>
          <a:prstGeom prst="rect">
            <a:avLst/>
          </a:prstGeom>
          <a:solidFill>
            <a:srgbClr val="38383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 anchor="ctr"/>
          <a:lstStyle/>
          <a:p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6774" y="93663"/>
            <a:ext cx="8951976" cy="4956048"/>
          </a:xfrm>
          <a:noFill/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2"/>
          <p:cNvSpPr>
            <a:spLocks noGrp="1"/>
          </p:cNvSpPr>
          <p:nvPr>
            <p:ph type="title" hasCustomPrompt="1"/>
          </p:nvPr>
        </p:nvSpPr>
        <p:spPr>
          <a:xfrm>
            <a:off x="575654" y="635000"/>
            <a:ext cx="5051423" cy="2929663"/>
          </a:xfrm>
        </p:spPr>
        <p:txBody>
          <a:bodyPr tIns="0" bIns="0" anchor="b" anchorCtr="0"/>
          <a:lstStyle>
            <a:lvl1pPr>
              <a:lnSpc>
                <a:spcPct val="90000"/>
              </a:lnSpc>
              <a:defRPr baseline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Click to edit Master Quote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582613" y="3862387"/>
            <a:ext cx="5177806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342900" indent="0">
              <a:buNone/>
              <a:defRPr sz="1600">
                <a:solidFill>
                  <a:schemeClr val="accent1"/>
                </a:solidFill>
              </a:defRPr>
            </a:lvl2pPr>
            <a:lvl3pPr marL="685800" indent="0">
              <a:buNone/>
              <a:defRPr sz="1600">
                <a:solidFill>
                  <a:schemeClr val="accent1"/>
                </a:solidFill>
              </a:defRPr>
            </a:lvl3pPr>
            <a:lvl4pPr marL="1028700" indent="0">
              <a:buNone/>
              <a:defRPr sz="1600">
                <a:solidFill>
                  <a:schemeClr val="accent1"/>
                </a:solidFill>
              </a:defRPr>
            </a:lvl4pPr>
            <a:lvl5pPr marL="1371600" indent="0">
              <a:buNone/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Quote name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87375" y="4738688"/>
            <a:ext cx="8457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" dirty="0">
                <a:solidFill>
                  <a:schemeClr val="bg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01343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Left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39"/>
          <p:cNvSpPr>
            <a:spLocks noChangeArrowheads="1"/>
          </p:cNvSpPr>
          <p:nvPr/>
        </p:nvSpPr>
        <p:spPr bwMode="auto">
          <a:xfrm>
            <a:off x="95250" y="93663"/>
            <a:ext cx="8953500" cy="4956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 anchor="ctr"/>
          <a:lstStyle/>
          <a:p>
            <a:endParaRPr lang="en-US" sz="1800"/>
          </a:p>
        </p:txBody>
      </p:sp>
      <p:sp>
        <p:nvSpPr>
          <p:cNvPr id="6" name="Espace réservé pour une image  4"/>
          <p:cNvSpPr>
            <a:spLocks noGrp="1"/>
          </p:cNvSpPr>
          <p:nvPr>
            <p:ph type="pic" sz="quarter" idx="10"/>
          </p:nvPr>
        </p:nvSpPr>
        <p:spPr>
          <a:xfrm>
            <a:off x="95249" y="92075"/>
            <a:ext cx="5445126" cy="4959350"/>
          </a:xfrm>
          <a:prstGeom prst="rect">
            <a:avLst/>
          </a:prstGeom>
        </p:spPr>
        <p:txBody>
          <a:bodyPr rtlCol="0" anchor="ctr" anchorCtr="0">
            <a:normAutofit/>
          </a:bodyPr>
          <a:lstStyle>
            <a:lvl1pPr marL="0" marR="0" indent="0" algn="ctr" defTabSz="6858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lvl1pPr>
          </a:lstStyle>
          <a:p>
            <a:pPr marL="0" marR="0" lvl="0" indent="0" algn="ctr" defTabSz="6858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6077446" y="330200"/>
            <a:ext cx="2507753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79818" y="1417126"/>
            <a:ext cx="2515214" cy="304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77446" y="1391726"/>
            <a:ext cx="249187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87375" y="4738688"/>
            <a:ext cx="8457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" dirty="0">
                <a:solidFill>
                  <a:schemeClr val="tx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826036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Left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  4"/>
          <p:cNvSpPr>
            <a:spLocks noGrp="1"/>
          </p:cNvSpPr>
          <p:nvPr>
            <p:ph type="pic" sz="quarter" idx="10"/>
          </p:nvPr>
        </p:nvSpPr>
        <p:spPr>
          <a:xfrm>
            <a:off x="585817" y="682841"/>
            <a:ext cx="5431328" cy="3750619"/>
          </a:xfrm>
          <a:prstGeom prst="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58733" y="996050"/>
            <a:ext cx="4339960" cy="3124200"/>
          </a:xfrm>
          <a:solidFill>
            <a:schemeClr val="bg1"/>
          </a:solidFill>
          <a:effectLst>
            <a:outerShdw blurRad="127000" dir="5400000" sx="102000" sy="102000" algn="ctr" rotWithShape="0">
              <a:schemeClr val="tx2">
                <a:alpha val="40000"/>
              </a:scheme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14645" y="1212645"/>
            <a:ext cx="3728066" cy="778388"/>
          </a:xfrm>
        </p:spPr>
        <p:txBody>
          <a:bodyPr anchor="b" anchorCtr="0">
            <a:noAutofit/>
          </a:bodyPr>
          <a:lstStyle>
            <a:lvl1pPr>
              <a:defRPr sz="3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08500" y="2133600"/>
            <a:ext cx="3733800" cy="1828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08500" y="2057400"/>
            <a:ext cx="73152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58401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8" y="131"/>
            <a:ext cx="9140824" cy="514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3855" y="2921544"/>
            <a:ext cx="5213115" cy="378922"/>
          </a:xfrm>
          <a:noFill/>
        </p:spPr>
        <p:txBody>
          <a:bodyPr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3017427" y="4160838"/>
            <a:ext cx="3108325" cy="428625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1000" b="0" baseline="0">
                <a:solidFill>
                  <a:schemeClr val="bg2"/>
                </a:solidFill>
              </a:defRPr>
            </a:lvl1pPr>
            <a:lvl2pPr marL="342900" indent="0" algn="ctr">
              <a:buFontTx/>
              <a:buNone/>
              <a:defRPr sz="1000" b="1"/>
            </a:lvl2pPr>
            <a:lvl3pPr marL="685800" indent="0" algn="ctr">
              <a:buFontTx/>
              <a:buNone/>
              <a:defRPr sz="1000" b="1"/>
            </a:lvl3pPr>
            <a:lvl4pPr marL="1028700" indent="0" algn="ctr">
              <a:buFontTx/>
              <a:buNone/>
              <a:defRPr sz="1000" b="1"/>
            </a:lvl4pPr>
            <a:lvl5pPr marL="1371600" indent="0" algn="ctr">
              <a:buFontTx/>
              <a:buNone/>
              <a:defRPr sz="10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1221299" y="1684338"/>
            <a:ext cx="6707187" cy="1220787"/>
          </a:xfrm>
        </p:spPr>
        <p:txBody>
          <a:bodyPr lIns="91440" anchor="b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4800" i="1" cap="all">
                <a:solidFill>
                  <a:schemeClr val="bg2"/>
                </a:solidFill>
                <a:latin typeface="+mj-lt"/>
                <a:cs typeface="Minion Pro"/>
              </a:defRPr>
            </a:lvl1pPr>
            <a:lvl2pPr marL="342900" indent="0">
              <a:buNone/>
              <a:defRPr i="1">
                <a:latin typeface="+mj-lt"/>
                <a:cs typeface="Minion Pro"/>
              </a:defRPr>
            </a:lvl2pPr>
            <a:lvl3pPr marL="685800" indent="0">
              <a:buNone/>
              <a:defRPr i="1">
                <a:latin typeface="+mj-lt"/>
                <a:cs typeface="Minion Pro"/>
              </a:defRPr>
            </a:lvl3pPr>
            <a:lvl4pPr marL="1028700" indent="0">
              <a:buNone/>
              <a:defRPr i="1">
                <a:latin typeface="+mj-lt"/>
                <a:cs typeface="Minion Pro"/>
              </a:defRPr>
            </a:lvl4pPr>
            <a:lvl5pPr marL="1371600" indent="0">
              <a:buNone/>
              <a:defRPr i="1">
                <a:latin typeface="+mj-lt"/>
                <a:cs typeface="Minion Pro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26" name="Group 225"/>
          <p:cNvGrpSpPr>
            <a:grpSpLocks noChangeAspect="1"/>
          </p:cNvGrpSpPr>
          <p:nvPr/>
        </p:nvGrpSpPr>
        <p:grpSpPr>
          <a:xfrm>
            <a:off x="3773832" y="786632"/>
            <a:ext cx="1600200" cy="393830"/>
            <a:chOff x="555625" y="2852738"/>
            <a:chExt cx="5411788" cy="1331912"/>
          </a:xfrm>
          <a:solidFill>
            <a:schemeClr val="bg1"/>
          </a:solidFill>
        </p:grpSpPr>
        <p:sp>
          <p:nvSpPr>
            <p:cNvPr id="227" name="Freeform 34"/>
            <p:cNvSpPr>
              <a:spLocks noEditPoints="1"/>
            </p:cNvSpPr>
            <p:nvPr/>
          </p:nvSpPr>
          <p:spPr bwMode="auto">
            <a:xfrm>
              <a:off x="4803775" y="2860675"/>
              <a:ext cx="149225" cy="147637"/>
            </a:xfrm>
            <a:custGeom>
              <a:avLst/>
              <a:gdLst>
                <a:gd name="T0" fmla="*/ 20 w 40"/>
                <a:gd name="T1" fmla="*/ 35 h 39"/>
                <a:gd name="T2" fmla="*/ 4 w 40"/>
                <a:gd name="T3" fmla="*/ 19 h 39"/>
                <a:gd name="T4" fmla="*/ 20 w 40"/>
                <a:gd name="T5" fmla="*/ 3 h 39"/>
                <a:gd name="T6" fmla="*/ 36 w 40"/>
                <a:gd name="T7" fmla="*/ 19 h 39"/>
                <a:gd name="T8" fmla="*/ 20 w 40"/>
                <a:gd name="T9" fmla="*/ 35 h 39"/>
                <a:gd name="T10" fmla="*/ 20 w 40"/>
                <a:gd name="T11" fmla="*/ 0 h 39"/>
                <a:gd name="T12" fmla="*/ 0 w 40"/>
                <a:gd name="T13" fmla="*/ 19 h 39"/>
                <a:gd name="T14" fmla="*/ 20 w 40"/>
                <a:gd name="T15" fmla="*/ 39 h 39"/>
                <a:gd name="T16" fmla="*/ 40 w 40"/>
                <a:gd name="T17" fmla="*/ 19 h 39"/>
                <a:gd name="T18" fmla="*/ 20 w 40"/>
                <a:gd name="T19" fmla="*/ 0 h 39"/>
                <a:gd name="T20" fmla="*/ 18 w 40"/>
                <a:gd name="T21" fmla="*/ 21 h 39"/>
                <a:gd name="T22" fmla="*/ 19 w 40"/>
                <a:gd name="T23" fmla="*/ 21 h 39"/>
                <a:gd name="T24" fmla="*/ 23 w 40"/>
                <a:gd name="T25" fmla="*/ 26 h 39"/>
                <a:gd name="T26" fmla="*/ 23 w 40"/>
                <a:gd name="T27" fmla="*/ 31 h 39"/>
                <a:gd name="T28" fmla="*/ 28 w 40"/>
                <a:gd name="T29" fmla="*/ 31 h 39"/>
                <a:gd name="T30" fmla="*/ 28 w 40"/>
                <a:gd name="T31" fmla="*/ 24 h 39"/>
                <a:gd name="T32" fmla="*/ 23 w 40"/>
                <a:gd name="T33" fmla="*/ 20 h 39"/>
                <a:gd name="T34" fmla="*/ 23 w 40"/>
                <a:gd name="T35" fmla="*/ 19 h 39"/>
                <a:gd name="T36" fmla="*/ 28 w 40"/>
                <a:gd name="T37" fmla="*/ 14 h 39"/>
                <a:gd name="T38" fmla="*/ 22 w 40"/>
                <a:gd name="T39" fmla="*/ 8 h 39"/>
                <a:gd name="T40" fmla="*/ 13 w 40"/>
                <a:gd name="T41" fmla="*/ 8 h 39"/>
                <a:gd name="T42" fmla="*/ 13 w 40"/>
                <a:gd name="T43" fmla="*/ 31 h 39"/>
                <a:gd name="T44" fmla="*/ 18 w 40"/>
                <a:gd name="T45" fmla="*/ 31 h 39"/>
                <a:gd name="T46" fmla="*/ 18 w 40"/>
                <a:gd name="T47" fmla="*/ 21 h 39"/>
                <a:gd name="T48" fmla="*/ 18 w 40"/>
                <a:gd name="T49" fmla="*/ 12 h 39"/>
                <a:gd name="T50" fmla="*/ 20 w 40"/>
                <a:gd name="T51" fmla="*/ 12 h 39"/>
                <a:gd name="T52" fmla="*/ 23 w 40"/>
                <a:gd name="T53" fmla="*/ 15 h 39"/>
                <a:gd name="T54" fmla="*/ 20 w 40"/>
                <a:gd name="T55" fmla="*/ 18 h 39"/>
                <a:gd name="T56" fmla="*/ 18 w 40"/>
                <a:gd name="T57" fmla="*/ 18 h 39"/>
                <a:gd name="T58" fmla="*/ 18 w 40"/>
                <a:gd name="T59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" h="39">
                  <a:moveTo>
                    <a:pt x="20" y="35"/>
                  </a:moveTo>
                  <a:cubicBezTo>
                    <a:pt x="11" y="35"/>
                    <a:pt x="4" y="28"/>
                    <a:pt x="4" y="19"/>
                  </a:cubicBezTo>
                  <a:cubicBezTo>
                    <a:pt x="4" y="10"/>
                    <a:pt x="11" y="3"/>
                    <a:pt x="20" y="3"/>
                  </a:cubicBezTo>
                  <a:cubicBezTo>
                    <a:pt x="29" y="3"/>
                    <a:pt x="36" y="10"/>
                    <a:pt x="36" y="19"/>
                  </a:cubicBezTo>
                  <a:cubicBezTo>
                    <a:pt x="36" y="28"/>
                    <a:pt x="29" y="35"/>
                    <a:pt x="20" y="35"/>
                  </a:cubicBezTo>
                  <a:moveTo>
                    <a:pt x="20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moveTo>
                    <a:pt x="18" y="21"/>
                  </a:moveTo>
                  <a:cubicBezTo>
                    <a:pt x="19" y="21"/>
                    <a:pt x="19" y="21"/>
                    <a:pt x="19" y="21"/>
                  </a:cubicBezTo>
                  <a:cubicBezTo>
                    <a:pt x="23" y="21"/>
                    <a:pt x="23" y="24"/>
                    <a:pt x="23" y="26"/>
                  </a:cubicBezTo>
                  <a:cubicBezTo>
                    <a:pt x="23" y="28"/>
                    <a:pt x="23" y="29"/>
                    <a:pt x="23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0"/>
                    <a:pt x="28" y="25"/>
                    <a:pt x="28" y="24"/>
                  </a:cubicBezTo>
                  <a:cubicBezTo>
                    <a:pt x="28" y="20"/>
                    <a:pt x="24" y="20"/>
                    <a:pt x="23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7" y="19"/>
                    <a:pt x="28" y="17"/>
                    <a:pt x="28" y="14"/>
                  </a:cubicBezTo>
                  <a:cubicBezTo>
                    <a:pt x="28" y="10"/>
                    <a:pt x="26" y="8"/>
                    <a:pt x="22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8" y="31"/>
                    <a:pt x="18" y="31"/>
                    <a:pt x="18" y="31"/>
                  </a:cubicBezTo>
                  <a:lnTo>
                    <a:pt x="18" y="21"/>
                  </a:lnTo>
                  <a:close/>
                  <a:moveTo>
                    <a:pt x="18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2" y="12"/>
                    <a:pt x="23" y="12"/>
                    <a:pt x="23" y="15"/>
                  </a:cubicBezTo>
                  <a:cubicBezTo>
                    <a:pt x="23" y="16"/>
                    <a:pt x="22" y="18"/>
                    <a:pt x="20" y="18"/>
                  </a:cubicBezTo>
                  <a:cubicBezTo>
                    <a:pt x="18" y="18"/>
                    <a:pt x="18" y="18"/>
                    <a:pt x="18" y="18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35"/>
            <p:cNvSpPr>
              <a:spLocks noEditPoints="1"/>
            </p:cNvSpPr>
            <p:nvPr/>
          </p:nvSpPr>
          <p:spPr bwMode="auto">
            <a:xfrm>
              <a:off x="1522413" y="2852738"/>
              <a:ext cx="3482975" cy="839787"/>
            </a:xfrm>
            <a:custGeom>
              <a:avLst/>
              <a:gdLst>
                <a:gd name="T0" fmla="*/ 137 w 927"/>
                <a:gd name="T1" fmla="*/ 138 h 222"/>
                <a:gd name="T2" fmla="*/ 98 w 927"/>
                <a:gd name="T3" fmla="*/ 39 h 222"/>
                <a:gd name="T4" fmla="*/ 291 w 927"/>
                <a:gd name="T5" fmla="*/ 100 h 222"/>
                <a:gd name="T6" fmla="*/ 293 w 927"/>
                <a:gd name="T7" fmla="*/ 178 h 222"/>
                <a:gd name="T8" fmla="*/ 255 w 927"/>
                <a:gd name="T9" fmla="*/ 100 h 222"/>
                <a:gd name="T10" fmla="*/ 698 w 927"/>
                <a:gd name="T11" fmla="*/ 148 h 222"/>
                <a:gd name="T12" fmla="*/ 676 w 927"/>
                <a:gd name="T13" fmla="*/ 93 h 222"/>
                <a:gd name="T14" fmla="*/ 554 w 927"/>
                <a:gd name="T15" fmla="*/ 100 h 222"/>
                <a:gd name="T16" fmla="*/ 491 w 927"/>
                <a:gd name="T17" fmla="*/ 140 h 222"/>
                <a:gd name="T18" fmla="*/ 251 w 927"/>
                <a:gd name="T19" fmla="*/ 60 h 222"/>
                <a:gd name="T20" fmla="*/ 211 w 927"/>
                <a:gd name="T21" fmla="*/ 197 h 222"/>
                <a:gd name="T22" fmla="*/ 127 w 927"/>
                <a:gd name="T23" fmla="*/ 0 h 222"/>
                <a:gd name="T24" fmla="*/ 0 w 927"/>
                <a:gd name="T25" fmla="*/ 221 h 222"/>
                <a:gd name="T26" fmla="*/ 34 w 927"/>
                <a:gd name="T27" fmla="*/ 180 h 222"/>
                <a:gd name="T28" fmla="*/ 172 w 927"/>
                <a:gd name="T29" fmla="*/ 221 h 222"/>
                <a:gd name="T30" fmla="*/ 365 w 927"/>
                <a:gd name="T31" fmla="*/ 140 h 222"/>
                <a:gd name="T32" fmla="*/ 251 w 927"/>
                <a:gd name="T33" fmla="*/ 60 h 222"/>
                <a:gd name="T34" fmla="*/ 574 w 927"/>
                <a:gd name="T35" fmla="*/ 221 h 222"/>
                <a:gd name="T36" fmla="*/ 635 w 927"/>
                <a:gd name="T37" fmla="*/ 187 h 222"/>
                <a:gd name="T38" fmla="*/ 731 w 927"/>
                <a:gd name="T39" fmla="*/ 221 h 222"/>
                <a:gd name="T40" fmla="*/ 815 w 927"/>
                <a:gd name="T41" fmla="*/ 99 h 222"/>
                <a:gd name="T42" fmla="*/ 884 w 927"/>
                <a:gd name="T43" fmla="*/ 142 h 222"/>
                <a:gd name="T44" fmla="*/ 927 w 927"/>
                <a:gd name="T45" fmla="*/ 222 h 222"/>
                <a:gd name="T46" fmla="*/ 863 w 927"/>
                <a:gd name="T47" fmla="*/ 57 h 222"/>
                <a:gd name="T48" fmla="*/ 771 w 927"/>
                <a:gd name="T49" fmla="*/ 199 h 222"/>
                <a:gd name="T50" fmla="*/ 677 w 927"/>
                <a:gd name="T51" fmla="*/ 58 h 222"/>
                <a:gd name="T52" fmla="*/ 592 w 927"/>
                <a:gd name="T53" fmla="*/ 162 h 222"/>
                <a:gd name="T54" fmla="*/ 447 w 927"/>
                <a:gd name="T55" fmla="*/ 58 h 222"/>
                <a:gd name="T56" fmla="*/ 435 w 927"/>
                <a:gd name="T57" fmla="*/ 175 h 222"/>
                <a:gd name="T58" fmla="*/ 417 w 927"/>
                <a:gd name="T59" fmla="*/ 41 h 222"/>
                <a:gd name="T60" fmla="*/ 858 w 927"/>
                <a:gd name="T61" fmla="*/ 0 h 222"/>
                <a:gd name="T62" fmla="*/ 163 w 927"/>
                <a:gd name="T63" fmla="*/ 41 h 222"/>
                <a:gd name="T64" fmla="*/ 374 w 927"/>
                <a:gd name="T65" fmla="*/ 157 h 222"/>
                <a:gd name="T66" fmla="*/ 491 w 927"/>
                <a:gd name="T67" fmla="*/ 221 h 222"/>
                <a:gd name="T68" fmla="*/ 539 w 927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7" h="222">
                  <a:moveTo>
                    <a:pt x="98" y="39"/>
                  </a:moveTo>
                  <a:cubicBezTo>
                    <a:pt x="137" y="138"/>
                    <a:pt x="137" y="138"/>
                    <a:pt x="137" y="138"/>
                  </a:cubicBezTo>
                  <a:cubicBezTo>
                    <a:pt x="51" y="138"/>
                    <a:pt x="51" y="138"/>
                    <a:pt x="51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1"/>
                    <a:pt x="319" y="116"/>
                    <a:pt x="319" y="141"/>
                  </a:cubicBezTo>
                  <a:cubicBezTo>
                    <a:pt x="321" y="163"/>
                    <a:pt x="304" y="178"/>
                    <a:pt x="293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6" y="93"/>
                  </a:moveTo>
                  <a:cubicBezTo>
                    <a:pt x="698" y="148"/>
                    <a:pt x="698" y="148"/>
                    <a:pt x="698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6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80" y="100"/>
                    <a:pt x="581" y="140"/>
                    <a:pt x="555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60"/>
                  </a:moveTo>
                  <a:cubicBezTo>
                    <a:pt x="211" y="60"/>
                    <a:pt x="211" y="60"/>
                    <a:pt x="211" y="60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09" y="197"/>
                    <a:pt x="209" y="197"/>
                    <a:pt x="209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155" y="180"/>
                    <a:pt x="155" y="180"/>
                    <a:pt x="155" y="180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1" y="221"/>
                    <a:pt x="301" y="221"/>
                    <a:pt x="301" y="221"/>
                  </a:cubicBezTo>
                  <a:cubicBezTo>
                    <a:pt x="332" y="220"/>
                    <a:pt x="365" y="181"/>
                    <a:pt x="365" y="140"/>
                  </a:cubicBezTo>
                  <a:cubicBezTo>
                    <a:pt x="365" y="106"/>
                    <a:pt x="341" y="59"/>
                    <a:pt x="302" y="60"/>
                  </a:cubicBezTo>
                  <a:cubicBezTo>
                    <a:pt x="251" y="60"/>
                    <a:pt x="251" y="60"/>
                    <a:pt x="251" y="60"/>
                  </a:cubicBezTo>
                  <a:moveTo>
                    <a:pt x="539" y="177"/>
                  </a:moveTo>
                  <a:cubicBezTo>
                    <a:pt x="577" y="188"/>
                    <a:pt x="574" y="221"/>
                    <a:pt x="574" y="221"/>
                  </a:cubicBezTo>
                  <a:cubicBezTo>
                    <a:pt x="619" y="221"/>
                    <a:pt x="619" y="221"/>
                    <a:pt x="619" y="221"/>
                  </a:cubicBezTo>
                  <a:cubicBezTo>
                    <a:pt x="635" y="187"/>
                    <a:pt x="635" y="187"/>
                    <a:pt x="635" y="187"/>
                  </a:cubicBezTo>
                  <a:cubicBezTo>
                    <a:pt x="716" y="187"/>
                    <a:pt x="716" y="187"/>
                    <a:pt x="716" y="187"/>
                  </a:cubicBezTo>
                  <a:cubicBezTo>
                    <a:pt x="731" y="221"/>
                    <a:pt x="731" y="221"/>
                    <a:pt x="731" y="221"/>
                  </a:cubicBezTo>
                  <a:cubicBezTo>
                    <a:pt x="815" y="221"/>
                    <a:pt x="815" y="221"/>
                    <a:pt x="815" y="221"/>
                  </a:cubicBezTo>
                  <a:cubicBezTo>
                    <a:pt x="815" y="99"/>
                    <a:pt x="815" y="99"/>
                    <a:pt x="815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7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7" y="222"/>
                    <a:pt x="927" y="222"/>
                    <a:pt x="927" y="222"/>
                  </a:cubicBezTo>
                  <a:cubicBezTo>
                    <a:pt x="927" y="135"/>
                    <a:pt x="927" y="135"/>
                    <a:pt x="927" y="135"/>
                  </a:cubicBezTo>
                  <a:cubicBezTo>
                    <a:pt x="927" y="84"/>
                    <a:pt x="899" y="57"/>
                    <a:pt x="863" y="57"/>
                  </a:cubicBezTo>
                  <a:cubicBezTo>
                    <a:pt x="771" y="57"/>
                    <a:pt x="771" y="57"/>
                    <a:pt x="771" y="57"/>
                  </a:cubicBezTo>
                  <a:cubicBezTo>
                    <a:pt x="771" y="199"/>
                    <a:pt x="771" y="199"/>
                    <a:pt x="771" y="199"/>
                  </a:cubicBezTo>
                  <a:cubicBezTo>
                    <a:pt x="707" y="58"/>
                    <a:pt x="707" y="58"/>
                    <a:pt x="707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5" y="193"/>
                    <a:pt x="615" y="193"/>
                    <a:pt x="615" y="193"/>
                  </a:cubicBezTo>
                  <a:cubicBezTo>
                    <a:pt x="615" y="175"/>
                    <a:pt x="592" y="162"/>
                    <a:pt x="592" y="162"/>
                  </a:cubicBezTo>
                  <a:cubicBezTo>
                    <a:pt x="613" y="163"/>
                    <a:pt x="637" y="65"/>
                    <a:pt x="564" y="58"/>
                  </a:cubicBezTo>
                  <a:cubicBezTo>
                    <a:pt x="447" y="58"/>
                    <a:pt x="447" y="58"/>
                    <a:pt x="447" y="58"/>
                  </a:cubicBezTo>
                  <a:cubicBezTo>
                    <a:pt x="447" y="175"/>
                    <a:pt x="447" y="175"/>
                    <a:pt x="447" y="175"/>
                  </a:cubicBezTo>
                  <a:cubicBezTo>
                    <a:pt x="435" y="175"/>
                    <a:pt x="435" y="175"/>
                    <a:pt x="435" y="175"/>
                  </a:cubicBezTo>
                  <a:cubicBezTo>
                    <a:pt x="427" y="174"/>
                    <a:pt x="418" y="158"/>
                    <a:pt x="417" y="148"/>
                  </a:cubicBezTo>
                  <a:cubicBezTo>
                    <a:pt x="417" y="41"/>
                    <a:pt x="417" y="41"/>
                    <a:pt x="417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4" y="41"/>
                    <a:pt x="374" y="41"/>
                    <a:pt x="374" y="41"/>
                  </a:cubicBezTo>
                  <a:cubicBezTo>
                    <a:pt x="374" y="157"/>
                    <a:pt x="374" y="157"/>
                    <a:pt x="374" y="157"/>
                  </a:cubicBezTo>
                  <a:cubicBezTo>
                    <a:pt x="374" y="189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39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36"/>
            <p:cNvSpPr>
              <a:spLocks noEditPoints="1"/>
            </p:cNvSpPr>
            <p:nvPr/>
          </p:nvSpPr>
          <p:spPr bwMode="auto">
            <a:xfrm>
              <a:off x="555625" y="3971925"/>
              <a:ext cx="184150" cy="207962"/>
            </a:xfrm>
            <a:custGeom>
              <a:avLst/>
              <a:gdLst>
                <a:gd name="T0" fmla="*/ 32 w 49"/>
                <a:gd name="T1" fmla="*/ 0 h 55"/>
                <a:gd name="T2" fmla="*/ 49 w 49"/>
                <a:gd name="T3" fmla="*/ 12 h 55"/>
                <a:gd name="T4" fmla="*/ 35 w 49"/>
                <a:gd name="T5" fmla="*/ 25 h 55"/>
                <a:gd name="T6" fmla="*/ 35 w 49"/>
                <a:gd name="T7" fmla="*/ 25 h 55"/>
                <a:gd name="T8" fmla="*/ 48 w 49"/>
                <a:gd name="T9" fmla="*/ 38 h 55"/>
                <a:gd name="T10" fmla="*/ 38 w 49"/>
                <a:gd name="T11" fmla="*/ 52 h 55"/>
                <a:gd name="T12" fmla="*/ 20 w 49"/>
                <a:gd name="T13" fmla="*/ 55 h 55"/>
                <a:gd name="T14" fmla="*/ 0 w 49"/>
                <a:gd name="T15" fmla="*/ 55 h 55"/>
                <a:gd name="T16" fmla="*/ 1 w 49"/>
                <a:gd name="T17" fmla="*/ 52 h 55"/>
                <a:gd name="T18" fmla="*/ 9 w 49"/>
                <a:gd name="T19" fmla="*/ 44 h 55"/>
                <a:gd name="T20" fmla="*/ 16 w 49"/>
                <a:gd name="T21" fmla="*/ 10 h 55"/>
                <a:gd name="T22" fmla="*/ 10 w 49"/>
                <a:gd name="T23" fmla="*/ 3 h 55"/>
                <a:gd name="T24" fmla="*/ 11 w 49"/>
                <a:gd name="T25" fmla="*/ 0 h 55"/>
                <a:gd name="T26" fmla="*/ 32 w 49"/>
                <a:gd name="T27" fmla="*/ 0 h 55"/>
                <a:gd name="T28" fmla="*/ 19 w 49"/>
                <a:gd name="T29" fmla="*/ 44 h 55"/>
                <a:gd name="T30" fmla="*/ 24 w 49"/>
                <a:gd name="T31" fmla="*/ 52 h 55"/>
                <a:gd name="T32" fmla="*/ 37 w 49"/>
                <a:gd name="T33" fmla="*/ 38 h 55"/>
                <a:gd name="T34" fmla="*/ 25 w 49"/>
                <a:gd name="T35" fmla="*/ 27 h 55"/>
                <a:gd name="T36" fmla="*/ 22 w 49"/>
                <a:gd name="T37" fmla="*/ 27 h 55"/>
                <a:gd name="T38" fmla="*/ 19 w 49"/>
                <a:gd name="T39" fmla="*/ 44 h 55"/>
                <a:gd name="T40" fmla="*/ 26 w 49"/>
                <a:gd name="T41" fmla="*/ 24 h 55"/>
                <a:gd name="T42" fmla="*/ 39 w 49"/>
                <a:gd name="T43" fmla="*/ 12 h 55"/>
                <a:gd name="T44" fmla="*/ 31 w 49"/>
                <a:gd name="T45" fmla="*/ 3 h 55"/>
                <a:gd name="T46" fmla="*/ 27 w 49"/>
                <a:gd name="T47" fmla="*/ 4 h 55"/>
                <a:gd name="T48" fmla="*/ 26 w 49"/>
                <a:gd name="T49" fmla="*/ 8 h 55"/>
                <a:gd name="T50" fmla="*/ 23 w 49"/>
                <a:gd name="T51" fmla="*/ 24 h 55"/>
                <a:gd name="T52" fmla="*/ 26 w 49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55">
                  <a:moveTo>
                    <a:pt x="32" y="0"/>
                  </a:moveTo>
                  <a:cubicBezTo>
                    <a:pt x="43" y="0"/>
                    <a:pt x="49" y="3"/>
                    <a:pt x="49" y="12"/>
                  </a:cubicBezTo>
                  <a:cubicBezTo>
                    <a:pt x="49" y="20"/>
                    <a:pt x="43" y="23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42" y="26"/>
                    <a:pt x="48" y="30"/>
                    <a:pt x="48" y="38"/>
                  </a:cubicBezTo>
                  <a:cubicBezTo>
                    <a:pt x="48" y="44"/>
                    <a:pt x="44" y="49"/>
                    <a:pt x="38" y="52"/>
                  </a:cubicBezTo>
                  <a:cubicBezTo>
                    <a:pt x="33" y="54"/>
                    <a:pt x="27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32" y="0"/>
                  </a:lnTo>
                  <a:close/>
                  <a:moveTo>
                    <a:pt x="19" y="44"/>
                  </a:moveTo>
                  <a:cubicBezTo>
                    <a:pt x="18" y="50"/>
                    <a:pt x="20" y="52"/>
                    <a:pt x="24" y="52"/>
                  </a:cubicBezTo>
                  <a:cubicBezTo>
                    <a:pt x="31" y="52"/>
                    <a:pt x="37" y="46"/>
                    <a:pt x="37" y="38"/>
                  </a:cubicBezTo>
                  <a:cubicBezTo>
                    <a:pt x="37" y="30"/>
                    <a:pt x="31" y="27"/>
                    <a:pt x="25" y="27"/>
                  </a:cubicBezTo>
                  <a:cubicBezTo>
                    <a:pt x="22" y="27"/>
                    <a:pt x="22" y="27"/>
                    <a:pt x="22" y="27"/>
                  </a:cubicBezTo>
                  <a:lnTo>
                    <a:pt x="19" y="44"/>
                  </a:lnTo>
                  <a:close/>
                  <a:moveTo>
                    <a:pt x="26" y="24"/>
                  </a:moveTo>
                  <a:cubicBezTo>
                    <a:pt x="35" y="24"/>
                    <a:pt x="39" y="19"/>
                    <a:pt x="39" y="12"/>
                  </a:cubicBezTo>
                  <a:cubicBezTo>
                    <a:pt x="39" y="5"/>
                    <a:pt x="35" y="3"/>
                    <a:pt x="31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5"/>
                    <a:pt x="26" y="6"/>
                    <a:pt x="26" y="8"/>
                  </a:cubicBezTo>
                  <a:cubicBezTo>
                    <a:pt x="23" y="24"/>
                    <a:pt x="23" y="24"/>
                    <a:pt x="23" y="24"/>
                  </a:cubicBezTo>
                  <a:lnTo>
                    <a:pt x="26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37"/>
            <p:cNvSpPr>
              <a:spLocks noEditPoints="1"/>
            </p:cNvSpPr>
            <p:nvPr/>
          </p:nvSpPr>
          <p:spPr bwMode="auto">
            <a:xfrm>
              <a:off x="763588" y="3971925"/>
              <a:ext cx="190500" cy="207962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7" y="3"/>
                    <a:pt x="27" y="4"/>
                  </a:cubicBezTo>
                  <a:cubicBezTo>
                    <a:pt x="26" y="4"/>
                    <a:pt x="26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38"/>
            <p:cNvSpPr>
              <a:spLocks/>
            </p:cNvSpPr>
            <p:nvPr/>
          </p:nvSpPr>
          <p:spPr bwMode="auto">
            <a:xfrm>
              <a:off x="973138" y="3971925"/>
              <a:ext cx="128588" cy="207962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8 w 34"/>
                <a:gd name="T5" fmla="*/ 44 h 55"/>
                <a:gd name="T6" fmla="*/ 24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5 w 34"/>
                <a:gd name="T17" fmla="*/ 10 h 55"/>
                <a:gd name="T18" fmla="*/ 9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6" y="4"/>
                    <a:pt x="25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39"/>
            <p:cNvSpPr>
              <a:spLocks/>
            </p:cNvSpPr>
            <p:nvPr/>
          </p:nvSpPr>
          <p:spPr bwMode="auto">
            <a:xfrm>
              <a:off x="1096963" y="3971925"/>
              <a:ext cx="244475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7 w 65"/>
                <a:gd name="T7" fmla="*/ 56 h 56"/>
                <a:gd name="T8" fmla="*/ 44 w 65"/>
                <a:gd name="T9" fmla="*/ 56 h 56"/>
                <a:gd name="T10" fmla="*/ 19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0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0 w 65"/>
                <a:gd name="T25" fmla="*/ 52 h 56"/>
                <a:gd name="T26" fmla="*/ 8 w 65"/>
                <a:gd name="T27" fmla="*/ 47 h 56"/>
                <a:gd name="T28" fmla="*/ 11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6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5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59" y="3"/>
                    <a:pt x="58" y="4"/>
                    <a:pt x="57" y="8"/>
                  </a:cubicBezTo>
                  <a:cubicBezTo>
                    <a:pt x="56" y="10"/>
                    <a:pt x="55" y="14"/>
                    <a:pt x="54" y="22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4" y="52"/>
                    <a:pt x="20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1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1" y="14"/>
                    <a:pt x="52" y="10"/>
                    <a:pt x="52" y="8"/>
                  </a:cubicBezTo>
                  <a:cubicBezTo>
                    <a:pt x="52" y="4"/>
                    <a:pt x="51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40"/>
            <p:cNvSpPr>
              <a:spLocks/>
            </p:cNvSpPr>
            <p:nvPr/>
          </p:nvSpPr>
          <p:spPr bwMode="auto">
            <a:xfrm>
              <a:off x="1352550" y="3968750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7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41"/>
            <p:cNvSpPr>
              <a:spLocks/>
            </p:cNvSpPr>
            <p:nvPr/>
          </p:nvSpPr>
          <p:spPr bwMode="auto">
            <a:xfrm>
              <a:off x="1566863" y="3971925"/>
              <a:ext cx="128588" cy="207962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9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42"/>
            <p:cNvSpPr>
              <a:spLocks/>
            </p:cNvSpPr>
            <p:nvPr/>
          </p:nvSpPr>
          <p:spPr bwMode="auto">
            <a:xfrm>
              <a:off x="1690688" y="3971925"/>
              <a:ext cx="244475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1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6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5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8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1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2" y="4"/>
                    <a:pt x="51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43"/>
            <p:cNvSpPr>
              <a:spLocks/>
            </p:cNvSpPr>
            <p:nvPr/>
          </p:nvSpPr>
          <p:spPr bwMode="auto">
            <a:xfrm>
              <a:off x="1946275" y="3968750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2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3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5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2" y="16"/>
                    <a:pt x="12" y="33"/>
                  </a:cubicBezTo>
                  <a:cubicBezTo>
                    <a:pt x="12" y="45"/>
                    <a:pt x="18" y="54"/>
                    <a:pt x="28" y="54"/>
                  </a:cubicBezTo>
                  <a:cubicBezTo>
                    <a:pt x="32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50"/>
                    <a:pt x="44" y="52"/>
                    <a:pt x="45" y="54"/>
                  </a:cubicBezTo>
                  <a:cubicBezTo>
                    <a:pt x="40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44"/>
            <p:cNvSpPr>
              <a:spLocks/>
            </p:cNvSpPr>
            <p:nvPr/>
          </p:nvSpPr>
          <p:spPr bwMode="auto">
            <a:xfrm>
              <a:off x="2270125" y="3965575"/>
              <a:ext cx="187325" cy="214312"/>
            </a:xfrm>
            <a:custGeom>
              <a:avLst/>
              <a:gdLst>
                <a:gd name="T0" fmla="*/ 50 w 50"/>
                <a:gd name="T1" fmla="*/ 0 h 57"/>
                <a:gd name="T2" fmla="*/ 48 w 50"/>
                <a:gd name="T3" fmla="*/ 15 h 57"/>
                <a:gd name="T4" fmla="*/ 45 w 50"/>
                <a:gd name="T5" fmla="*/ 15 h 57"/>
                <a:gd name="T6" fmla="*/ 43 w 50"/>
                <a:gd name="T7" fmla="*/ 8 h 57"/>
                <a:gd name="T8" fmla="*/ 35 w 50"/>
                <a:gd name="T9" fmla="*/ 5 h 57"/>
                <a:gd name="T10" fmla="*/ 31 w 50"/>
                <a:gd name="T11" fmla="*/ 5 h 57"/>
                <a:gd name="T12" fmla="*/ 23 w 50"/>
                <a:gd name="T13" fmla="*/ 46 h 57"/>
                <a:gd name="T14" fmla="*/ 30 w 50"/>
                <a:gd name="T15" fmla="*/ 54 h 57"/>
                <a:gd name="T16" fmla="*/ 29 w 50"/>
                <a:gd name="T17" fmla="*/ 57 h 57"/>
                <a:gd name="T18" fmla="*/ 4 w 50"/>
                <a:gd name="T19" fmla="*/ 57 h 57"/>
                <a:gd name="T20" fmla="*/ 4 w 50"/>
                <a:gd name="T21" fmla="*/ 54 h 57"/>
                <a:gd name="T22" fmla="*/ 13 w 50"/>
                <a:gd name="T23" fmla="*/ 46 h 57"/>
                <a:gd name="T24" fmla="*/ 21 w 50"/>
                <a:gd name="T25" fmla="*/ 5 h 57"/>
                <a:gd name="T26" fmla="*/ 17 w 50"/>
                <a:gd name="T27" fmla="*/ 5 h 57"/>
                <a:gd name="T28" fmla="*/ 8 w 50"/>
                <a:gd name="T29" fmla="*/ 8 h 57"/>
                <a:gd name="T30" fmla="*/ 3 w 50"/>
                <a:gd name="T31" fmla="*/ 15 h 57"/>
                <a:gd name="T32" fmla="*/ 0 w 50"/>
                <a:gd name="T33" fmla="*/ 15 h 57"/>
                <a:gd name="T34" fmla="*/ 5 w 50"/>
                <a:gd name="T35" fmla="*/ 0 h 57"/>
                <a:gd name="T36" fmla="*/ 7 w 50"/>
                <a:gd name="T37" fmla="*/ 0 h 57"/>
                <a:gd name="T38" fmla="*/ 11 w 50"/>
                <a:gd name="T39" fmla="*/ 2 h 57"/>
                <a:gd name="T40" fmla="*/ 43 w 50"/>
                <a:gd name="T41" fmla="*/ 2 h 57"/>
                <a:gd name="T42" fmla="*/ 48 w 50"/>
                <a:gd name="T43" fmla="*/ 0 h 57"/>
                <a:gd name="T44" fmla="*/ 50 w 50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57">
                  <a:moveTo>
                    <a:pt x="50" y="0"/>
                  </a:moveTo>
                  <a:cubicBezTo>
                    <a:pt x="49" y="3"/>
                    <a:pt x="48" y="10"/>
                    <a:pt x="48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2" y="53"/>
                    <a:pt x="22" y="54"/>
                    <a:pt x="30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5"/>
                    <a:pt x="9" y="6"/>
                    <a:pt x="8" y="8"/>
                  </a:cubicBezTo>
                  <a:cubicBezTo>
                    <a:pt x="6" y="9"/>
                    <a:pt x="5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4" y="4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"/>
                    <a:pt x="8" y="2"/>
                    <a:pt x="11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6" y="1"/>
                    <a:pt x="48" y="0"/>
                  </a:cubicBez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45"/>
            <p:cNvSpPr>
              <a:spLocks/>
            </p:cNvSpPr>
            <p:nvPr/>
          </p:nvSpPr>
          <p:spPr bwMode="auto">
            <a:xfrm>
              <a:off x="2454275" y="3971925"/>
              <a:ext cx="252413" cy="207962"/>
            </a:xfrm>
            <a:custGeom>
              <a:avLst/>
              <a:gdLst>
                <a:gd name="T0" fmla="*/ 67 w 67"/>
                <a:gd name="T1" fmla="*/ 3 h 55"/>
                <a:gd name="T2" fmla="*/ 59 w 67"/>
                <a:gd name="T3" fmla="*/ 10 h 55"/>
                <a:gd name="T4" fmla="*/ 52 w 67"/>
                <a:gd name="T5" fmla="*/ 44 h 55"/>
                <a:gd name="T6" fmla="*/ 58 w 67"/>
                <a:gd name="T7" fmla="*/ 52 h 55"/>
                <a:gd name="T8" fmla="*/ 58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3 w 67"/>
                <a:gd name="T15" fmla="*/ 44 h 55"/>
                <a:gd name="T16" fmla="*/ 46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4 w 67"/>
                <a:gd name="T25" fmla="*/ 55 h 55"/>
                <a:gd name="T26" fmla="*/ 0 w 67"/>
                <a:gd name="T27" fmla="*/ 55 h 55"/>
                <a:gd name="T28" fmla="*/ 1 w 67"/>
                <a:gd name="T29" fmla="*/ 52 h 55"/>
                <a:gd name="T30" fmla="*/ 9 w 67"/>
                <a:gd name="T31" fmla="*/ 44 h 55"/>
                <a:gd name="T32" fmla="*/ 15 w 67"/>
                <a:gd name="T33" fmla="*/ 10 h 55"/>
                <a:gd name="T34" fmla="*/ 9 w 67"/>
                <a:gd name="T35" fmla="*/ 3 h 55"/>
                <a:gd name="T36" fmla="*/ 10 w 67"/>
                <a:gd name="T37" fmla="*/ 0 h 55"/>
                <a:gd name="T38" fmla="*/ 33 w 67"/>
                <a:gd name="T39" fmla="*/ 0 h 55"/>
                <a:gd name="T40" fmla="*/ 33 w 67"/>
                <a:gd name="T41" fmla="*/ 3 h 55"/>
                <a:gd name="T42" fmla="*/ 25 w 67"/>
                <a:gd name="T43" fmla="*/ 10 h 55"/>
                <a:gd name="T44" fmla="*/ 22 w 67"/>
                <a:gd name="T45" fmla="*/ 24 h 55"/>
                <a:gd name="T46" fmla="*/ 47 w 67"/>
                <a:gd name="T47" fmla="*/ 24 h 55"/>
                <a:gd name="T48" fmla="*/ 49 w 67"/>
                <a:gd name="T49" fmla="*/ 10 h 55"/>
                <a:gd name="T50" fmla="*/ 43 w 67"/>
                <a:gd name="T51" fmla="*/ 3 h 55"/>
                <a:gd name="T52" fmla="*/ 44 w 67"/>
                <a:gd name="T53" fmla="*/ 0 h 55"/>
                <a:gd name="T54" fmla="*/ 67 w 67"/>
                <a:gd name="T55" fmla="*/ 0 h 55"/>
                <a:gd name="T56" fmla="*/ 67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7" y="3"/>
                  </a:moveTo>
                  <a:cubicBezTo>
                    <a:pt x="60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1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1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4"/>
                    <a:pt x="50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46"/>
            <p:cNvSpPr>
              <a:spLocks/>
            </p:cNvSpPr>
            <p:nvPr/>
          </p:nvSpPr>
          <p:spPr bwMode="auto">
            <a:xfrm>
              <a:off x="2706688" y="3971925"/>
              <a:ext cx="179388" cy="207962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2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1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0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9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3" y="7"/>
                    <a:pt x="42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47"/>
            <p:cNvSpPr>
              <a:spLocks/>
            </p:cNvSpPr>
            <p:nvPr/>
          </p:nvSpPr>
          <p:spPr bwMode="auto">
            <a:xfrm>
              <a:off x="3014663" y="3971925"/>
              <a:ext cx="288925" cy="212725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5 w 77"/>
                <a:gd name="T5" fmla="*/ 56 h 56"/>
                <a:gd name="T6" fmla="*/ 42 w 77"/>
                <a:gd name="T7" fmla="*/ 56 h 56"/>
                <a:gd name="T8" fmla="*/ 35 w 77"/>
                <a:gd name="T9" fmla="*/ 16 h 56"/>
                <a:gd name="T10" fmla="*/ 35 w 77"/>
                <a:gd name="T11" fmla="*/ 16 h 56"/>
                <a:gd name="T12" fmla="*/ 16 w 77"/>
                <a:gd name="T13" fmla="*/ 56 h 56"/>
                <a:gd name="T14" fmla="*/ 12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1 w 77"/>
                <a:gd name="T25" fmla="*/ 3 h 56"/>
                <a:gd name="T26" fmla="*/ 19 w 77"/>
                <a:gd name="T27" fmla="*/ 3 h 56"/>
                <a:gd name="T28" fmla="*/ 16 w 77"/>
                <a:gd name="T29" fmla="*/ 9 h 56"/>
                <a:gd name="T30" fmla="*/ 19 w 77"/>
                <a:gd name="T31" fmla="*/ 41 h 56"/>
                <a:gd name="T32" fmla="*/ 20 w 77"/>
                <a:gd name="T33" fmla="*/ 41 h 56"/>
                <a:gd name="T34" fmla="*/ 38 w 77"/>
                <a:gd name="T35" fmla="*/ 1 h 56"/>
                <a:gd name="T36" fmla="*/ 42 w 77"/>
                <a:gd name="T37" fmla="*/ 1 h 56"/>
                <a:gd name="T38" fmla="*/ 48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8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0" y="4"/>
                    <a:pt x="67" y="11"/>
                  </a:cubicBezTo>
                  <a:cubicBezTo>
                    <a:pt x="63" y="19"/>
                    <a:pt x="56" y="32"/>
                    <a:pt x="45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6" y="3"/>
                    <a:pt x="16" y="4"/>
                    <a:pt x="16" y="9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4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48"/>
            <p:cNvSpPr>
              <a:spLocks noEditPoints="1"/>
            </p:cNvSpPr>
            <p:nvPr/>
          </p:nvSpPr>
          <p:spPr bwMode="auto">
            <a:xfrm>
              <a:off x="3311525" y="3968750"/>
              <a:ext cx="201613" cy="215900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1 w 54"/>
                <a:gd name="T11" fmla="*/ 35 h 57"/>
                <a:gd name="T12" fmla="*/ 24 w 54"/>
                <a:gd name="T13" fmla="*/ 54 h 57"/>
                <a:gd name="T14" fmla="*/ 44 w 54"/>
                <a:gd name="T15" fmla="*/ 22 h 57"/>
                <a:gd name="T16" fmla="*/ 31 w 54"/>
                <a:gd name="T17" fmla="*/ 3 h 57"/>
                <a:gd name="T18" fmla="*/ 11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2" y="57"/>
                    <a:pt x="23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49"/>
            <p:cNvSpPr>
              <a:spLocks noEditPoints="1"/>
            </p:cNvSpPr>
            <p:nvPr/>
          </p:nvSpPr>
          <p:spPr bwMode="auto">
            <a:xfrm>
              <a:off x="3529013" y="3971925"/>
              <a:ext cx="192088" cy="207962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3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3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5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1 w 51"/>
                <a:gd name="T31" fmla="*/ 0 h 55"/>
                <a:gd name="T32" fmla="*/ 43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0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3" y="47"/>
                  </a:cubicBezTo>
                  <a:cubicBezTo>
                    <a:pt x="31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5" y="0"/>
                    <a:pt x="40" y="1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6" y="31"/>
                    <a:pt x="39" y="36"/>
                    <a:pt x="40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7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3" y="26"/>
                  </a:cubicBezTo>
                  <a:cubicBezTo>
                    <a:pt x="36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8" y="3"/>
                    <a:pt x="27" y="3"/>
                    <a:pt x="27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0"/>
            <p:cNvSpPr>
              <a:spLocks/>
            </p:cNvSpPr>
            <p:nvPr/>
          </p:nvSpPr>
          <p:spPr bwMode="auto">
            <a:xfrm>
              <a:off x="3735388" y="3971925"/>
              <a:ext cx="169863" cy="207962"/>
            </a:xfrm>
            <a:custGeom>
              <a:avLst/>
              <a:gdLst>
                <a:gd name="T0" fmla="*/ 45 w 45"/>
                <a:gd name="T1" fmla="*/ 41 h 55"/>
                <a:gd name="T2" fmla="*/ 39 w 45"/>
                <a:gd name="T3" fmla="*/ 55 h 55"/>
                <a:gd name="T4" fmla="*/ 0 w 45"/>
                <a:gd name="T5" fmla="*/ 55 h 55"/>
                <a:gd name="T6" fmla="*/ 1 w 45"/>
                <a:gd name="T7" fmla="*/ 52 h 55"/>
                <a:gd name="T8" fmla="*/ 10 w 45"/>
                <a:gd name="T9" fmla="*/ 44 h 55"/>
                <a:gd name="T10" fmla="*/ 16 w 45"/>
                <a:gd name="T11" fmla="*/ 10 h 55"/>
                <a:gd name="T12" fmla="*/ 10 w 45"/>
                <a:gd name="T13" fmla="*/ 3 h 55"/>
                <a:gd name="T14" fmla="*/ 11 w 45"/>
                <a:gd name="T15" fmla="*/ 0 h 55"/>
                <a:gd name="T16" fmla="*/ 35 w 45"/>
                <a:gd name="T17" fmla="*/ 0 h 55"/>
                <a:gd name="T18" fmla="*/ 34 w 45"/>
                <a:gd name="T19" fmla="*/ 3 h 55"/>
                <a:gd name="T20" fmla="*/ 26 w 45"/>
                <a:gd name="T21" fmla="*/ 10 h 55"/>
                <a:gd name="T22" fmla="*/ 19 w 45"/>
                <a:gd name="T23" fmla="*/ 44 h 55"/>
                <a:gd name="T24" fmla="*/ 20 w 45"/>
                <a:gd name="T25" fmla="*/ 50 h 55"/>
                <a:gd name="T26" fmla="*/ 27 w 45"/>
                <a:gd name="T27" fmla="*/ 51 h 55"/>
                <a:gd name="T28" fmla="*/ 36 w 45"/>
                <a:gd name="T29" fmla="*/ 49 h 55"/>
                <a:gd name="T30" fmla="*/ 42 w 45"/>
                <a:gd name="T31" fmla="*/ 40 h 55"/>
                <a:gd name="T32" fmla="*/ 45 w 45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55">
                  <a:moveTo>
                    <a:pt x="45" y="41"/>
                  </a:moveTo>
                  <a:cubicBezTo>
                    <a:pt x="44" y="44"/>
                    <a:pt x="41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8" y="52"/>
                    <a:pt x="8" y="51"/>
                    <a:pt x="10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27" y="3"/>
                    <a:pt x="27" y="4"/>
                    <a:pt x="26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7"/>
                    <a:pt x="19" y="49"/>
                    <a:pt x="20" y="50"/>
                  </a:cubicBezTo>
                  <a:cubicBezTo>
                    <a:pt x="21" y="51"/>
                    <a:pt x="23" y="51"/>
                    <a:pt x="27" y="51"/>
                  </a:cubicBezTo>
                  <a:cubicBezTo>
                    <a:pt x="31" y="51"/>
                    <a:pt x="34" y="51"/>
                    <a:pt x="36" y="49"/>
                  </a:cubicBezTo>
                  <a:cubicBezTo>
                    <a:pt x="38" y="47"/>
                    <a:pt x="40" y="44"/>
                    <a:pt x="42" y="40"/>
                  </a:cubicBezTo>
                  <a:lnTo>
                    <a:pt x="45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1"/>
            <p:cNvSpPr>
              <a:spLocks noEditPoints="1"/>
            </p:cNvSpPr>
            <p:nvPr/>
          </p:nvSpPr>
          <p:spPr bwMode="auto">
            <a:xfrm>
              <a:off x="3924300" y="3971925"/>
              <a:ext cx="225425" cy="207962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19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5 w 60"/>
                <a:gd name="T15" fmla="*/ 11 h 55"/>
                <a:gd name="T16" fmla="*/ 9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2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9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8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2"/>
                  </a:cubicBezTo>
                  <a:cubicBezTo>
                    <a:pt x="49" y="11"/>
                    <a:pt x="43" y="3"/>
                    <a:pt x="32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52"/>
            <p:cNvSpPr>
              <a:spLocks/>
            </p:cNvSpPr>
            <p:nvPr/>
          </p:nvSpPr>
          <p:spPr bwMode="auto">
            <a:xfrm>
              <a:off x="4276725" y="3965575"/>
              <a:ext cx="184150" cy="214312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8 h 57"/>
                <a:gd name="T8" fmla="*/ 34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3 w 49"/>
                <a:gd name="T21" fmla="*/ 54 h 57"/>
                <a:gd name="T22" fmla="*/ 13 w 49"/>
                <a:gd name="T23" fmla="*/ 46 h 57"/>
                <a:gd name="T24" fmla="*/ 20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2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2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8" y="6"/>
                    <a:pt x="7" y="8"/>
                  </a:cubicBezTo>
                  <a:cubicBezTo>
                    <a:pt x="5" y="9"/>
                    <a:pt x="4" y="12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53"/>
            <p:cNvSpPr>
              <a:spLocks noEditPoints="1"/>
            </p:cNvSpPr>
            <p:nvPr/>
          </p:nvSpPr>
          <p:spPr bwMode="auto">
            <a:xfrm>
              <a:off x="4476750" y="3968750"/>
              <a:ext cx="206375" cy="215900"/>
            </a:xfrm>
            <a:custGeom>
              <a:avLst/>
              <a:gdLst>
                <a:gd name="T0" fmla="*/ 55 w 55"/>
                <a:gd name="T1" fmla="*/ 24 h 57"/>
                <a:gd name="T2" fmla="*/ 24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4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4"/>
            <p:cNvSpPr>
              <a:spLocks/>
            </p:cNvSpPr>
            <p:nvPr/>
          </p:nvSpPr>
          <p:spPr bwMode="auto">
            <a:xfrm>
              <a:off x="4724400" y="3968750"/>
              <a:ext cx="198438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7 w 53"/>
                <a:gd name="T7" fmla="*/ 54 h 57"/>
                <a:gd name="T8" fmla="*/ 35 w 53"/>
                <a:gd name="T9" fmla="*/ 48 h 57"/>
                <a:gd name="T10" fmla="*/ 36 w 53"/>
                <a:gd name="T11" fmla="*/ 41 h 57"/>
                <a:gd name="T12" fmla="*/ 29 w 53"/>
                <a:gd name="T13" fmla="*/ 33 h 57"/>
                <a:gd name="T14" fmla="*/ 29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2" y="3"/>
                    <a:pt x="35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5" y="0"/>
                    <a:pt x="37" y="0"/>
                  </a:cubicBezTo>
                  <a:cubicBezTo>
                    <a:pt x="43" y="0"/>
                    <a:pt x="49" y="1"/>
                    <a:pt x="52" y="2"/>
                  </a:cubicBezTo>
                  <a:cubicBezTo>
                    <a:pt x="51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5"/>
            <p:cNvSpPr>
              <a:spLocks/>
            </p:cNvSpPr>
            <p:nvPr/>
          </p:nvSpPr>
          <p:spPr bwMode="auto">
            <a:xfrm>
              <a:off x="4938713" y="3971925"/>
              <a:ext cx="179388" cy="207962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2 w 48"/>
                <a:gd name="T7" fmla="*/ 6 h 55"/>
                <a:gd name="T8" fmla="*/ 34 w 48"/>
                <a:gd name="T9" fmla="*/ 3 h 55"/>
                <a:gd name="T10" fmla="*/ 29 w 48"/>
                <a:gd name="T11" fmla="*/ 3 h 55"/>
                <a:gd name="T12" fmla="*/ 25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8 w 48"/>
                <a:gd name="T19" fmla="*/ 18 h 55"/>
                <a:gd name="T20" fmla="*/ 41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1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6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5 w 48"/>
                <a:gd name="T41" fmla="*/ 42 h 55"/>
                <a:gd name="T42" fmla="*/ 40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5 w 48"/>
                <a:gd name="T51" fmla="*/ 10 h 55"/>
                <a:gd name="T52" fmla="*/ 9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3" y="10"/>
                    <a:pt x="43" y="7"/>
                    <a:pt x="42" y="6"/>
                  </a:cubicBezTo>
                  <a:cubicBezTo>
                    <a:pt x="41" y="4"/>
                    <a:pt x="40" y="3"/>
                    <a:pt x="34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6" y="3"/>
                    <a:pt x="26" y="4"/>
                    <a:pt x="25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8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6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4" y="44"/>
                    <a:pt x="42" y="52"/>
                    <a:pt x="4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56"/>
            <p:cNvSpPr>
              <a:spLocks/>
            </p:cNvSpPr>
            <p:nvPr/>
          </p:nvSpPr>
          <p:spPr bwMode="auto">
            <a:xfrm>
              <a:off x="5153025" y="3965575"/>
              <a:ext cx="184150" cy="214312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8 h 57"/>
                <a:gd name="T8" fmla="*/ 34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0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2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5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7"/>
            <p:cNvSpPr>
              <a:spLocks/>
            </p:cNvSpPr>
            <p:nvPr/>
          </p:nvSpPr>
          <p:spPr bwMode="auto">
            <a:xfrm>
              <a:off x="5332413" y="3971925"/>
              <a:ext cx="255588" cy="207962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0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4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0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0 h 55"/>
                <a:gd name="T44" fmla="*/ 22 w 68"/>
                <a:gd name="T45" fmla="*/ 24 h 55"/>
                <a:gd name="T46" fmla="*/ 47 w 68"/>
                <a:gd name="T47" fmla="*/ 24 h 55"/>
                <a:gd name="T48" fmla="*/ 49 w 68"/>
                <a:gd name="T49" fmla="*/ 10 h 55"/>
                <a:gd name="T50" fmla="*/ 44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1" y="4"/>
                    <a:pt x="50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8"/>
            <p:cNvSpPr>
              <a:spLocks/>
            </p:cNvSpPr>
            <p:nvPr/>
          </p:nvSpPr>
          <p:spPr bwMode="auto">
            <a:xfrm>
              <a:off x="5584825" y="3971925"/>
              <a:ext cx="180975" cy="207962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6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1 w 48"/>
                <a:gd name="T43" fmla="*/ 55 h 55"/>
                <a:gd name="T44" fmla="*/ 0 w 48"/>
                <a:gd name="T45" fmla="*/ 55 h 55"/>
                <a:gd name="T46" fmla="*/ 1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9"/>
            <p:cNvSpPr>
              <a:spLocks noEditPoints="1"/>
            </p:cNvSpPr>
            <p:nvPr/>
          </p:nvSpPr>
          <p:spPr bwMode="auto">
            <a:xfrm>
              <a:off x="5780088" y="3971925"/>
              <a:ext cx="187325" cy="207962"/>
            </a:xfrm>
            <a:custGeom>
              <a:avLst/>
              <a:gdLst>
                <a:gd name="T0" fmla="*/ 50 w 50"/>
                <a:gd name="T1" fmla="*/ 55 h 55"/>
                <a:gd name="T2" fmla="*/ 49 w 50"/>
                <a:gd name="T3" fmla="*/ 55 h 55"/>
                <a:gd name="T4" fmla="*/ 33 w 50"/>
                <a:gd name="T5" fmla="*/ 47 h 55"/>
                <a:gd name="T6" fmla="*/ 28 w 50"/>
                <a:gd name="T7" fmla="*/ 35 h 55"/>
                <a:gd name="T8" fmla="*/ 23 w 50"/>
                <a:gd name="T9" fmla="*/ 31 h 55"/>
                <a:gd name="T10" fmla="*/ 20 w 50"/>
                <a:gd name="T11" fmla="*/ 31 h 55"/>
                <a:gd name="T12" fmla="*/ 18 w 50"/>
                <a:gd name="T13" fmla="*/ 44 h 55"/>
                <a:gd name="T14" fmla="*/ 23 w 50"/>
                <a:gd name="T15" fmla="*/ 52 h 55"/>
                <a:gd name="T16" fmla="*/ 23 w 50"/>
                <a:gd name="T17" fmla="*/ 55 h 55"/>
                <a:gd name="T18" fmla="*/ 0 w 50"/>
                <a:gd name="T19" fmla="*/ 55 h 55"/>
                <a:gd name="T20" fmla="*/ 0 w 50"/>
                <a:gd name="T21" fmla="*/ 52 h 55"/>
                <a:gd name="T22" fmla="*/ 8 w 50"/>
                <a:gd name="T23" fmla="*/ 44 h 55"/>
                <a:gd name="T24" fmla="*/ 15 w 50"/>
                <a:gd name="T25" fmla="*/ 10 h 55"/>
                <a:gd name="T26" fmla="*/ 9 w 50"/>
                <a:gd name="T27" fmla="*/ 3 h 55"/>
                <a:gd name="T28" fmla="*/ 10 w 50"/>
                <a:gd name="T29" fmla="*/ 0 h 55"/>
                <a:gd name="T30" fmla="*/ 30 w 50"/>
                <a:gd name="T31" fmla="*/ 0 h 55"/>
                <a:gd name="T32" fmla="*/ 43 w 50"/>
                <a:gd name="T33" fmla="*/ 3 h 55"/>
                <a:gd name="T34" fmla="*/ 48 w 50"/>
                <a:gd name="T35" fmla="*/ 13 h 55"/>
                <a:gd name="T36" fmla="*/ 35 w 50"/>
                <a:gd name="T37" fmla="*/ 29 h 55"/>
                <a:gd name="T38" fmla="*/ 40 w 50"/>
                <a:gd name="T39" fmla="*/ 40 h 55"/>
                <a:gd name="T40" fmla="*/ 45 w 50"/>
                <a:gd name="T41" fmla="*/ 49 h 55"/>
                <a:gd name="T42" fmla="*/ 50 w 50"/>
                <a:gd name="T43" fmla="*/ 53 h 55"/>
                <a:gd name="T44" fmla="*/ 50 w 50"/>
                <a:gd name="T45" fmla="*/ 55 h 55"/>
                <a:gd name="T46" fmla="*/ 24 w 50"/>
                <a:gd name="T47" fmla="*/ 28 h 55"/>
                <a:gd name="T48" fmla="*/ 32 w 50"/>
                <a:gd name="T49" fmla="*/ 26 h 55"/>
                <a:gd name="T50" fmla="*/ 38 w 50"/>
                <a:gd name="T51" fmla="*/ 14 h 55"/>
                <a:gd name="T52" fmla="*/ 30 w 50"/>
                <a:gd name="T53" fmla="*/ 3 h 55"/>
                <a:gd name="T54" fmla="*/ 26 w 50"/>
                <a:gd name="T55" fmla="*/ 4 h 55"/>
                <a:gd name="T56" fmla="*/ 25 w 50"/>
                <a:gd name="T57" fmla="*/ 8 h 55"/>
                <a:gd name="T58" fmla="*/ 21 w 50"/>
                <a:gd name="T59" fmla="*/ 28 h 55"/>
                <a:gd name="T60" fmla="*/ 24 w 50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8" y="55"/>
                    <a:pt x="36" y="53"/>
                    <a:pt x="33" y="47"/>
                  </a:cubicBezTo>
                  <a:cubicBezTo>
                    <a:pt x="31" y="44"/>
                    <a:pt x="29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3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3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1"/>
                    <a:pt x="43" y="3"/>
                  </a:cubicBezTo>
                  <a:cubicBezTo>
                    <a:pt x="46" y="5"/>
                    <a:pt x="48" y="8"/>
                    <a:pt x="48" y="13"/>
                  </a:cubicBezTo>
                  <a:cubicBezTo>
                    <a:pt x="48" y="22"/>
                    <a:pt x="42" y="27"/>
                    <a:pt x="35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2" y="44"/>
                    <a:pt x="44" y="47"/>
                    <a:pt x="45" y="49"/>
                  </a:cubicBezTo>
                  <a:cubicBezTo>
                    <a:pt x="47" y="52"/>
                    <a:pt x="48" y="52"/>
                    <a:pt x="50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8" y="19"/>
                    <a:pt x="38" y="14"/>
                  </a:cubicBezTo>
                  <a:cubicBezTo>
                    <a:pt x="38" y="7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08823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Right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39"/>
          <p:cNvSpPr>
            <a:spLocks noChangeArrowheads="1"/>
          </p:cNvSpPr>
          <p:nvPr/>
        </p:nvSpPr>
        <p:spPr bwMode="auto">
          <a:xfrm>
            <a:off x="95250" y="93663"/>
            <a:ext cx="8953500" cy="4956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 anchor="ctr"/>
          <a:lstStyle/>
          <a:p>
            <a:endParaRPr lang="en-US" sz="1800"/>
          </a:p>
        </p:txBody>
      </p:sp>
      <p:sp>
        <p:nvSpPr>
          <p:cNvPr id="6" name="Espace réservé pour une image  4"/>
          <p:cNvSpPr>
            <a:spLocks noGrp="1"/>
          </p:cNvSpPr>
          <p:nvPr>
            <p:ph type="pic" sz="quarter" idx="10"/>
          </p:nvPr>
        </p:nvSpPr>
        <p:spPr>
          <a:xfrm>
            <a:off x="3600449" y="92075"/>
            <a:ext cx="5445126" cy="4959350"/>
          </a:xfrm>
          <a:prstGeom prst="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578346" y="330200"/>
            <a:ext cx="2507753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580718" y="1417126"/>
            <a:ext cx="2515214" cy="304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71500" y="1391726"/>
            <a:ext cx="249187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87375" y="4738688"/>
            <a:ext cx="8457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" dirty="0">
                <a:solidFill>
                  <a:schemeClr val="tx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20370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Right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  4"/>
          <p:cNvSpPr>
            <a:spLocks noGrp="1"/>
          </p:cNvSpPr>
          <p:nvPr>
            <p:ph type="pic" sz="quarter" idx="10"/>
          </p:nvPr>
        </p:nvSpPr>
        <p:spPr>
          <a:xfrm>
            <a:off x="3163917" y="682841"/>
            <a:ext cx="5431328" cy="3750619"/>
          </a:xfrm>
          <a:prstGeom prst="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2890" y="1033462"/>
            <a:ext cx="4339960" cy="3124200"/>
          </a:xfrm>
          <a:solidFill>
            <a:schemeClr val="bg1"/>
          </a:solidFill>
          <a:effectLst>
            <a:outerShdw blurRad="127000" dir="5400000" sx="102000" sy="102000" algn="ctr" rotWithShape="0">
              <a:schemeClr val="tx2">
                <a:alpha val="40000"/>
              </a:scheme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52295" y="1212645"/>
            <a:ext cx="3728066" cy="778388"/>
          </a:xfrm>
        </p:spPr>
        <p:txBody>
          <a:bodyPr anchor="b" anchorCtr="0">
            <a:noAutofit/>
          </a:bodyPr>
          <a:lstStyle>
            <a:lvl1pPr>
              <a:defRPr sz="3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946150" y="2133600"/>
            <a:ext cx="3733800" cy="1828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46150" y="2057400"/>
            <a:ext cx="2035886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28541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on iP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318" y="-673100"/>
            <a:ext cx="3383581" cy="50176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582613" y="1428750"/>
            <a:ext cx="4607225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1" y="330200"/>
            <a:ext cx="4605638" cy="1023938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Espace réservé pour une image  4"/>
          <p:cNvSpPr>
            <a:spLocks noGrp="1"/>
          </p:cNvSpPr>
          <p:nvPr>
            <p:ph type="pic" sz="quarter" idx="16"/>
          </p:nvPr>
        </p:nvSpPr>
        <p:spPr>
          <a:xfrm>
            <a:off x="6277563" y="-194643"/>
            <a:ext cx="3037885" cy="4057030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82511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 iPad_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" y="0"/>
            <a:ext cx="9144000" cy="5152014"/>
            <a:chOff x="1" y="0"/>
            <a:chExt cx="9144000" cy="5152014"/>
          </a:xfrm>
        </p:grpSpPr>
        <p:sp>
          <p:nvSpPr>
            <p:cNvPr id="13" name="Shape 39"/>
            <p:cNvSpPr>
              <a:spLocks noChangeArrowheads="1"/>
            </p:cNvSpPr>
            <p:nvPr/>
          </p:nvSpPr>
          <p:spPr bwMode="auto">
            <a:xfrm>
              <a:off x="1" y="0"/>
              <a:ext cx="9144000" cy="51520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 anchor="ctr"/>
            <a:lstStyle/>
            <a:p>
              <a:endParaRPr lang="en-US" sz="1800"/>
            </a:p>
          </p:txBody>
        </p:sp>
        <p:sp>
          <p:nvSpPr>
            <p:cNvPr id="14" name="Shape 39"/>
            <p:cNvSpPr>
              <a:spLocks noChangeArrowheads="1"/>
            </p:cNvSpPr>
            <p:nvPr/>
          </p:nvSpPr>
          <p:spPr bwMode="auto">
            <a:xfrm>
              <a:off x="95250" y="93663"/>
              <a:ext cx="8953500" cy="4956175"/>
            </a:xfrm>
            <a:prstGeom prst="rect">
              <a:avLst/>
            </a:prstGeom>
            <a:solidFill>
              <a:srgbClr val="383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 anchor="ctr"/>
            <a:lstStyle/>
            <a:p>
              <a:endParaRPr lang="en-US" sz="1800"/>
            </a:p>
          </p:txBody>
        </p:sp>
      </p:grp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582613" y="1428750"/>
            <a:ext cx="4607225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1" y="330200"/>
            <a:ext cx="4605638" cy="1023938"/>
          </a:xfrm>
        </p:spPr>
        <p:txBody>
          <a:bodyPr>
            <a:noAutofit/>
          </a:bodyPr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318" y="-672303"/>
            <a:ext cx="3383580" cy="5016103"/>
          </a:xfrm>
          <a:prstGeom prst="rect">
            <a:avLst/>
          </a:prstGeom>
          <a:effectLst>
            <a:outerShdw blurRad="190500" algn="ctr" rotWithShape="0">
              <a:prstClr val="black">
                <a:alpha val="20000"/>
              </a:prstClr>
            </a:outerShdw>
          </a:effectLst>
        </p:spPr>
      </p:pic>
      <p:sp>
        <p:nvSpPr>
          <p:cNvPr id="17" name="Espace réservé pour une image  4"/>
          <p:cNvSpPr>
            <a:spLocks noGrp="1"/>
          </p:cNvSpPr>
          <p:nvPr>
            <p:ph type="pic" sz="quarter" idx="16"/>
          </p:nvPr>
        </p:nvSpPr>
        <p:spPr>
          <a:xfrm>
            <a:off x="6277563" y="-194643"/>
            <a:ext cx="3037885" cy="4057030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87375" y="4738688"/>
            <a:ext cx="8457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" dirty="0">
                <a:solidFill>
                  <a:schemeClr val="bg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1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3331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iP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582613" y="3862387"/>
            <a:ext cx="5177806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342900" indent="0">
              <a:buNone/>
              <a:defRPr sz="1600">
                <a:solidFill>
                  <a:schemeClr val="accent1"/>
                </a:solidFill>
              </a:defRPr>
            </a:lvl2pPr>
            <a:lvl3pPr marL="685800" indent="0">
              <a:buNone/>
              <a:defRPr sz="1600">
                <a:solidFill>
                  <a:schemeClr val="accent1"/>
                </a:solidFill>
              </a:defRPr>
            </a:lvl3pPr>
            <a:lvl4pPr marL="1028700" indent="0">
              <a:buNone/>
              <a:defRPr sz="1600">
                <a:solidFill>
                  <a:schemeClr val="accent1"/>
                </a:solidFill>
              </a:defRPr>
            </a:lvl4pPr>
            <a:lvl5pPr marL="1371600" indent="0">
              <a:buNone/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Quote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08906" y="620509"/>
            <a:ext cx="453690" cy="590931"/>
          </a:xfrm>
        </p:spPr>
        <p:txBody>
          <a:bodyPr>
            <a:normAutofit/>
          </a:bodyPr>
          <a:lstStyle>
            <a:lvl1pPr marL="342900" indent="-342900">
              <a:buNone/>
              <a:defRPr sz="360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 marL="685800" indent="0">
              <a:buNone/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 marL="1028700" indent="0">
              <a:buNone/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1371600" indent="0">
              <a:buNone/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“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582612" y="678179"/>
            <a:ext cx="5177807" cy="318420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 marL="685800" indent="0">
              <a:buNone/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 marL="1028700" indent="0">
              <a:buNone/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1371600" indent="0">
              <a:buNone/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Quote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318" y="-673100"/>
            <a:ext cx="3383581" cy="50176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19" name="Espace réservé pour une image  4"/>
          <p:cNvSpPr>
            <a:spLocks noGrp="1"/>
          </p:cNvSpPr>
          <p:nvPr>
            <p:ph type="pic" sz="quarter" idx="16"/>
          </p:nvPr>
        </p:nvSpPr>
        <p:spPr>
          <a:xfrm>
            <a:off x="6277563" y="-194643"/>
            <a:ext cx="3037885" cy="4057030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69344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iPad_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" y="0"/>
            <a:ext cx="9144000" cy="5152014"/>
            <a:chOff x="1" y="0"/>
            <a:chExt cx="9144000" cy="5152014"/>
          </a:xfrm>
        </p:grpSpPr>
        <p:sp>
          <p:nvSpPr>
            <p:cNvPr id="13" name="Shape 39"/>
            <p:cNvSpPr>
              <a:spLocks noChangeArrowheads="1"/>
            </p:cNvSpPr>
            <p:nvPr/>
          </p:nvSpPr>
          <p:spPr bwMode="auto">
            <a:xfrm>
              <a:off x="1" y="0"/>
              <a:ext cx="9144000" cy="51520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 anchor="ctr"/>
            <a:lstStyle/>
            <a:p>
              <a:endParaRPr lang="en-US" sz="1800"/>
            </a:p>
          </p:txBody>
        </p:sp>
        <p:sp>
          <p:nvSpPr>
            <p:cNvPr id="14" name="Shape 39"/>
            <p:cNvSpPr>
              <a:spLocks noChangeArrowheads="1"/>
            </p:cNvSpPr>
            <p:nvPr/>
          </p:nvSpPr>
          <p:spPr bwMode="auto">
            <a:xfrm>
              <a:off x="95250" y="93663"/>
              <a:ext cx="8953500" cy="4956175"/>
            </a:xfrm>
            <a:prstGeom prst="rect">
              <a:avLst/>
            </a:prstGeom>
            <a:solidFill>
              <a:srgbClr val="383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 anchor="ctr"/>
            <a:lstStyle/>
            <a:p>
              <a:endParaRPr lang="en-US" sz="1800"/>
            </a:p>
          </p:txBody>
        </p:sp>
      </p:grp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582613" y="3862387"/>
            <a:ext cx="5177806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342900" indent="0">
              <a:buNone/>
              <a:defRPr sz="1600">
                <a:solidFill>
                  <a:schemeClr val="accent1"/>
                </a:solidFill>
              </a:defRPr>
            </a:lvl2pPr>
            <a:lvl3pPr marL="685800" indent="0">
              <a:buNone/>
              <a:defRPr sz="1600">
                <a:solidFill>
                  <a:schemeClr val="accent1"/>
                </a:solidFill>
              </a:defRPr>
            </a:lvl3pPr>
            <a:lvl4pPr marL="1028700" indent="0">
              <a:buNone/>
              <a:defRPr sz="1600">
                <a:solidFill>
                  <a:schemeClr val="accent1"/>
                </a:solidFill>
              </a:defRPr>
            </a:lvl4pPr>
            <a:lvl5pPr marL="1371600" indent="0">
              <a:buNone/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Quote name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318" y="-672303"/>
            <a:ext cx="3383580" cy="501610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Espace réservé pour une image  4"/>
          <p:cNvSpPr>
            <a:spLocks noGrp="1"/>
          </p:cNvSpPr>
          <p:nvPr>
            <p:ph type="pic" sz="quarter" idx="16"/>
          </p:nvPr>
        </p:nvSpPr>
        <p:spPr>
          <a:xfrm>
            <a:off x="6277563" y="-194643"/>
            <a:ext cx="3037885" cy="4057030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08906" y="620509"/>
            <a:ext cx="453690" cy="590931"/>
          </a:xfrm>
        </p:spPr>
        <p:txBody>
          <a:bodyPr>
            <a:normAutofit/>
          </a:bodyPr>
          <a:lstStyle>
            <a:lvl1pPr marL="342900" indent="-342900">
              <a:buNone/>
              <a:defRPr sz="36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342900" indent="0">
              <a:buNone/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 marL="685800" indent="0">
              <a:buNone/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 marL="1028700" indent="0">
              <a:buNone/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1371600" indent="0">
              <a:buNone/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“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582612" y="678179"/>
            <a:ext cx="5177807" cy="318420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342900" indent="0">
              <a:buNone/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 marL="685800" indent="0">
              <a:buNone/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 marL="1028700" indent="0">
              <a:buNone/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1371600" indent="0">
              <a:buNone/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87375" y="4738688"/>
            <a:ext cx="8457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" dirty="0">
                <a:solidFill>
                  <a:schemeClr val="bg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1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57073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on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39"/>
          <p:cNvSpPr>
            <a:spLocks noChangeArrowheads="1"/>
          </p:cNvSpPr>
          <p:nvPr/>
        </p:nvSpPr>
        <p:spPr bwMode="auto">
          <a:xfrm>
            <a:off x="95250" y="93663"/>
            <a:ext cx="8953500" cy="4956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</a:endParaRPr>
          </a:p>
        </p:txBody>
      </p:sp>
      <p:sp>
        <p:nvSpPr>
          <p:cNvPr id="45" name="Shape 484"/>
          <p:cNvSpPr/>
          <p:nvPr/>
        </p:nvSpPr>
        <p:spPr>
          <a:xfrm rot="5400000" flipH="1">
            <a:off x="3921157" y="-76232"/>
            <a:ext cx="1300163" cy="8951976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350"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584200" y="330200"/>
            <a:ext cx="4418497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582613" y="1428750"/>
            <a:ext cx="4419373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463" y="1080777"/>
            <a:ext cx="5836046" cy="30953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585788" y="4026239"/>
            <a:ext cx="1600200" cy="393361"/>
            <a:chOff x="549275" y="601663"/>
            <a:chExt cx="5411788" cy="1330326"/>
          </a:xfrm>
          <a:solidFill>
            <a:schemeClr val="bg2"/>
          </a:solidFill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3879850" y="609601"/>
              <a:ext cx="146050" cy="147638"/>
            </a:xfrm>
            <a:custGeom>
              <a:avLst/>
              <a:gdLst>
                <a:gd name="T0" fmla="*/ 20 w 39"/>
                <a:gd name="T1" fmla="*/ 36 h 39"/>
                <a:gd name="T2" fmla="*/ 4 w 39"/>
                <a:gd name="T3" fmla="*/ 19 h 39"/>
                <a:gd name="T4" fmla="*/ 20 w 39"/>
                <a:gd name="T5" fmla="*/ 3 h 39"/>
                <a:gd name="T6" fmla="*/ 36 w 39"/>
                <a:gd name="T7" fmla="*/ 19 h 39"/>
                <a:gd name="T8" fmla="*/ 20 w 39"/>
                <a:gd name="T9" fmla="*/ 36 h 39"/>
                <a:gd name="T10" fmla="*/ 20 w 39"/>
                <a:gd name="T11" fmla="*/ 0 h 39"/>
                <a:gd name="T12" fmla="*/ 0 w 39"/>
                <a:gd name="T13" fmla="*/ 19 h 39"/>
                <a:gd name="T14" fmla="*/ 20 w 39"/>
                <a:gd name="T15" fmla="*/ 39 h 39"/>
                <a:gd name="T16" fmla="*/ 39 w 39"/>
                <a:gd name="T17" fmla="*/ 19 h 39"/>
                <a:gd name="T18" fmla="*/ 20 w 39"/>
                <a:gd name="T19" fmla="*/ 0 h 39"/>
                <a:gd name="T20" fmla="*/ 17 w 39"/>
                <a:gd name="T21" fmla="*/ 21 h 39"/>
                <a:gd name="T22" fmla="*/ 19 w 39"/>
                <a:gd name="T23" fmla="*/ 21 h 39"/>
                <a:gd name="T24" fmla="*/ 22 w 39"/>
                <a:gd name="T25" fmla="*/ 26 h 39"/>
                <a:gd name="T26" fmla="*/ 23 w 39"/>
                <a:gd name="T27" fmla="*/ 31 h 39"/>
                <a:gd name="T28" fmla="*/ 28 w 39"/>
                <a:gd name="T29" fmla="*/ 31 h 39"/>
                <a:gd name="T30" fmla="*/ 27 w 39"/>
                <a:gd name="T31" fmla="*/ 24 h 39"/>
                <a:gd name="T32" fmla="*/ 23 w 39"/>
                <a:gd name="T33" fmla="*/ 20 h 39"/>
                <a:gd name="T34" fmla="*/ 23 w 39"/>
                <a:gd name="T35" fmla="*/ 20 h 39"/>
                <a:gd name="T36" fmla="*/ 28 w 39"/>
                <a:gd name="T37" fmla="*/ 14 h 39"/>
                <a:gd name="T38" fmla="*/ 22 w 39"/>
                <a:gd name="T39" fmla="*/ 8 h 39"/>
                <a:gd name="T40" fmla="*/ 12 w 39"/>
                <a:gd name="T41" fmla="*/ 8 h 39"/>
                <a:gd name="T42" fmla="*/ 12 w 39"/>
                <a:gd name="T43" fmla="*/ 31 h 39"/>
                <a:gd name="T44" fmla="*/ 17 w 39"/>
                <a:gd name="T45" fmla="*/ 31 h 39"/>
                <a:gd name="T46" fmla="*/ 17 w 39"/>
                <a:gd name="T47" fmla="*/ 21 h 39"/>
                <a:gd name="T48" fmla="*/ 17 w 39"/>
                <a:gd name="T49" fmla="*/ 12 h 39"/>
                <a:gd name="T50" fmla="*/ 20 w 39"/>
                <a:gd name="T51" fmla="*/ 12 h 39"/>
                <a:gd name="T52" fmla="*/ 22 w 39"/>
                <a:gd name="T53" fmla="*/ 15 h 39"/>
                <a:gd name="T54" fmla="*/ 20 w 39"/>
                <a:gd name="T55" fmla="*/ 18 h 39"/>
                <a:gd name="T56" fmla="*/ 17 w 39"/>
                <a:gd name="T57" fmla="*/ 18 h 39"/>
                <a:gd name="T58" fmla="*/ 17 w 39"/>
                <a:gd name="T59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39">
                  <a:moveTo>
                    <a:pt x="20" y="36"/>
                  </a:moveTo>
                  <a:cubicBezTo>
                    <a:pt x="11" y="36"/>
                    <a:pt x="4" y="28"/>
                    <a:pt x="4" y="19"/>
                  </a:cubicBezTo>
                  <a:cubicBezTo>
                    <a:pt x="4" y="11"/>
                    <a:pt x="11" y="3"/>
                    <a:pt x="20" y="3"/>
                  </a:cubicBezTo>
                  <a:cubicBezTo>
                    <a:pt x="29" y="3"/>
                    <a:pt x="36" y="11"/>
                    <a:pt x="36" y="19"/>
                  </a:cubicBezTo>
                  <a:cubicBezTo>
                    <a:pt x="36" y="28"/>
                    <a:pt x="29" y="36"/>
                    <a:pt x="20" y="36"/>
                  </a:cubicBezTo>
                  <a:close/>
                  <a:moveTo>
                    <a:pt x="20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1" y="39"/>
                    <a:pt x="39" y="30"/>
                    <a:pt x="39" y="19"/>
                  </a:cubicBezTo>
                  <a:cubicBezTo>
                    <a:pt x="39" y="8"/>
                    <a:pt x="31" y="0"/>
                    <a:pt x="20" y="0"/>
                  </a:cubicBezTo>
                  <a:close/>
                  <a:moveTo>
                    <a:pt x="17" y="21"/>
                  </a:moveTo>
                  <a:cubicBezTo>
                    <a:pt x="19" y="21"/>
                    <a:pt x="19" y="21"/>
                    <a:pt x="19" y="21"/>
                  </a:cubicBezTo>
                  <a:cubicBezTo>
                    <a:pt x="23" y="21"/>
                    <a:pt x="22" y="24"/>
                    <a:pt x="22" y="26"/>
                  </a:cubicBezTo>
                  <a:cubicBezTo>
                    <a:pt x="22" y="28"/>
                    <a:pt x="22" y="29"/>
                    <a:pt x="23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0"/>
                    <a:pt x="27" y="26"/>
                    <a:pt x="27" y="24"/>
                  </a:cubicBezTo>
                  <a:cubicBezTo>
                    <a:pt x="27" y="20"/>
                    <a:pt x="24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6" y="19"/>
                    <a:pt x="28" y="17"/>
                    <a:pt x="28" y="14"/>
                  </a:cubicBezTo>
                  <a:cubicBezTo>
                    <a:pt x="28" y="10"/>
                    <a:pt x="25" y="8"/>
                    <a:pt x="2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21"/>
                  </a:lnTo>
                  <a:close/>
                  <a:moveTo>
                    <a:pt x="17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1" y="12"/>
                    <a:pt x="22" y="13"/>
                    <a:pt x="22" y="15"/>
                  </a:cubicBezTo>
                  <a:cubicBezTo>
                    <a:pt x="22" y="16"/>
                    <a:pt x="22" y="18"/>
                    <a:pt x="20" y="1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598488" y="601663"/>
              <a:ext cx="3479800" cy="839788"/>
            </a:xfrm>
            <a:custGeom>
              <a:avLst/>
              <a:gdLst>
                <a:gd name="T0" fmla="*/ 137 w 926"/>
                <a:gd name="T1" fmla="*/ 138 h 222"/>
                <a:gd name="T2" fmla="*/ 98 w 926"/>
                <a:gd name="T3" fmla="*/ 39 h 222"/>
                <a:gd name="T4" fmla="*/ 291 w 926"/>
                <a:gd name="T5" fmla="*/ 100 h 222"/>
                <a:gd name="T6" fmla="*/ 292 w 926"/>
                <a:gd name="T7" fmla="*/ 178 h 222"/>
                <a:gd name="T8" fmla="*/ 255 w 926"/>
                <a:gd name="T9" fmla="*/ 100 h 222"/>
                <a:gd name="T10" fmla="*/ 697 w 926"/>
                <a:gd name="T11" fmla="*/ 148 h 222"/>
                <a:gd name="T12" fmla="*/ 675 w 926"/>
                <a:gd name="T13" fmla="*/ 93 h 222"/>
                <a:gd name="T14" fmla="*/ 554 w 926"/>
                <a:gd name="T15" fmla="*/ 100 h 222"/>
                <a:gd name="T16" fmla="*/ 491 w 926"/>
                <a:gd name="T17" fmla="*/ 140 h 222"/>
                <a:gd name="T18" fmla="*/ 251 w 926"/>
                <a:gd name="T19" fmla="*/ 60 h 222"/>
                <a:gd name="T20" fmla="*/ 210 w 926"/>
                <a:gd name="T21" fmla="*/ 197 h 222"/>
                <a:gd name="T22" fmla="*/ 127 w 926"/>
                <a:gd name="T23" fmla="*/ 0 h 222"/>
                <a:gd name="T24" fmla="*/ 0 w 926"/>
                <a:gd name="T25" fmla="*/ 221 h 222"/>
                <a:gd name="T26" fmla="*/ 33 w 926"/>
                <a:gd name="T27" fmla="*/ 181 h 222"/>
                <a:gd name="T28" fmla="*/ 172 w 926"/>
                <a:gd name="T29" fmla="*/ 221 h 222"/>
                <a:gd name="T30" fmla="*/ 365 w 926"/>
                <a:gd name="T31" fmla="*/ 140 h 222"/>
                <a:gd name="T32" fmla="*/ 251 w 926"/>
                <a:gd name="T33" fmla="*/ 60 h 222"/>
                <a:gd name="T34" fmla="*/ 573 w 926"/>
                <a:gd name="T35" fmla="*/ 221 h 222"/>
                <a:gd name="T36" fmla="*/ 634 w 926"/>
                <a:gd name="T37" fmla="*/ 187 h 222"/>
                <a:gd name="T38" fmla="*/ 731 w 926"/>
                <a:gd name="T39" fmla="*/ 221 h 222"/>
                <a:gd name="T40" fmla="*/ 814 w 926"/>
                <a:gd name="T41" fmla="*/ 99 h 222"/>
                <a:gd name="T42" fmla="*/ 884 w 926"/>
                <a:gd name="T43" fmla="*/ 142 h 222"/>
                <a:gd name="T44" fmla="*/ 926 w 926"/>
                <a:gd name="T45" fmla="*/ 222 h 222"/>
                <a:gd name="T46" fmla="*/ 862 w 926"/>
                <a:gd name="T47" fmla="*/ 57 h 222"/>
                <a:gd name="T48" fmla="*/ 770 w 926"/>
                <a:gd name="T49" fmla="*/ 199 h 222"/>
                <a:gd name="T50" fmla="*/ 677 w 926"/>
                <a:gd name="T51" fmla="*/ 58 h 222"/>
                <a:gd name="T52" fmla="*/ 592 w 926"/>
                <a:gd name="T53" fmla="*/ 162 h 222"/>
                <a:gd name="T54" fmla="*/ 446 w 926"/>
                <a:gd name="T55" fmla="*/ 58 h 222"/>
                <a:gd name="T56" fmla="*/ 434 w 926"/>
                <a:gd name="T57" fmla="*/ 175 h 222"/>
                <a:gd name="T58" fmla="*/ 417 w 926"/>
                <a:gd name="T59" fmla="*/ 41 h 222"/>
                <a:gd name="T60" fmla="*/ 858 w 926"/>
                <a:gd name="T61" fmla="*/ 0 h 222"/>
                <a:gd name="T62" fmla="*/ 163 w 926"/>
                <a:gd name="T63" fmla="*/ 41 h 222"/>
                <a:gd name="T64" fmla="*/ 373 w 926"/>
                <a:gd name="T65" fmla="*/ 157 h 222"/>
                <a:gd name="T66" fmla="*/ 491 w 926"/>
                <a:gd name="T67" fmla="*/ 221 h 222"/>
                <a:gd name="T68" fmla="*/ 539 w 926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6" h="222">
                  <a:moveTo>
                    <a:pt x="98" y="39"/>
                  </a:moveTo>
                  <a:cubicBezTo>
                    <a:pt x="137" y="138"/>
                    <a:pt x="137" y="138"/>
                    <a:pt x="137" y="138"/>
                  </a:cubicBezTo>
                  <a:cubicBezTo>
                    <a:pt x="50" y="138"/>
                    <a:pt x="50" y="138"/>
                    <a:pt x="50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1"/>
                    <a:pt x="319" y="116"/>
                    <a:pt x="319" y="141"/>
                  </a:cubicBezTo>
                  <a:cubicBezTo>
                    <a:pt x="321" y="163"/>
                    <a:pt x="304" y="178"/>
                    <a:pt x="292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5" y="93"/>
                  </a:moveTo>
                  <a:cubicBezTo>
                    <a:pt x="697" y="148"/>
                    <a:pt x="697" y="148"/>
                    <a:pt x="697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5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79" y="101"/>
                    <a:pt x="580" y="140"/>
                    <a:pt x="554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60"/>
                  </a:moveTo>
                  <a:cubicBezTo>
                    <a:pt x="210" y="60"/>
                    <a:pt x="210" y="60"/>
                    <a:pt x="210" y="60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209" y="197"/>
                    <a:pt x="209" y="197"/>
                    <a:pt x="209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3" y="221"/>
                    <a:pt x="13" y="221"/>
                    <a:pt x="13" y="221"/>
                  </a:cubicBezTo>
                  <a:cubicBezTo>
                    <a:pt x="33" y="181"/>
                    <a:pt x="33" y="181"/>
                    <a:pt x="33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1" y="221"/>
                    <a:pt x="301" y="221"/>
                    <a:pt x="301" y="221"/>
                  </a:cubicBezTo>
                  <a:cubicBezTo>
                    <a:pt x="332" y="220"/>
                    <a:pt x="365" y="181"/>
                    <a:pt x="365" y="140"/>
                  </a:cubicBezTo>
                  <a:cubicBezTo>
                    <a:pt x="365" y="107"/>
                    <a:pt x="340" y="59"/>
                    <a:pt x="301" y="60"/>
                  </a:cubicBezTo>
                  <a:cubicBezTo>
                    <a:pt x="251" y="60"/>
                    <a:pt x="251" y="60"/>
                    <a:pt x="251" y="60"/>
                  </a:cubicBezTo>
                  <a:moveTo>
                    <a:pt x="539" y="177"/>
                  </a:moveTo>
                  <a:cubicBezTo>
                    <a:pt x="577" y="188"/>
                    <a:pt x="573" y="221"/>
                    <a:pt x="573" y="221"/>
                  </a:cubicBezTo>
                  <a:cubicBezTo>
                    <a:pt x="618" y="221"/>
                    <a:pt x="618" y="221"/>
                    <a:pt x="618" y="221"/>
                  </a:cubicBezTo>
                  <a:cubicBezTo>
                    <a:pt x="634" y="187"/>
                    <a:pt x="634" y="187"/>
                    <a:pt x="634" y="187"/>
                  </a:cubicBezTo>
                  <a:cubicBezTo>
                    <a:pt x="715" y="187"/>
                    <a:pt x="715" y="187"/>
                    <a:pt x="715" y="187"/>
                  </a:cubicBezTo>
                  <a:cubicBezTo>
                    <a:pt x="731" y="221"/>
                    <a:pt x="731" y="221"/>
                    <a:pt x="731" y="221"/>
                  </a:cubicBezTo>
                  <a:cubicBezTo>
                    <a:pt x="814" y="221"/>
                    <a:pt x="814" y="221"/>
                    <a:pt x="814" y="221"/>
                  </a:cubicBezTo>
                  <a:cubicBezTo>
                    <a:pt x="814" y="99"/>
                    <a:pt x="814" y="99"/>
                    <a:pt x="814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6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6" y="222"/>
                    <a:pt x="926" y="222"/>
                    <a:pt x="926" y="222"/>
                  </a:cubicBezTo>
                  <a:cubicBezTo>
                    <a:pt x="926" y="135"/>
                    <a:pt x="926" y="135"/>
                    <a:pt x="926" y="135"/>
                  </a:cubicBezTo>
                  <a:cubicBezTo>
                    <a:pt x="926" y="84"/>
                    <a:pt x="898" y="57"/>
                    <a:pt x="862" y="57"/>
                  </a:cubicBezTo>
                  <a:cubicBezTo>
                    <a:pt x="770" y="57"/>
                    <a:pt x="770" y="57"/>
                    <a:pt x="770" y="57"/>
                  </a:cubicBezTo>
                  <a:cubicBezTo>
                    <a:pt x="770" y="199"/>
                    <a:pt x="770" y="199"/>
                    <a:pt x="770" y="199"/>
                  </a:cubicBezTo>
                  <a:cubicBezTo>
                    <a:pt x="706" y="58"/>
                    <a:pt x="706" y="58"/>
                    <a:pt x="706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5" y="193"/>
                    <a:pt x="615" y="193"/>
                    <a:pt x="615" y="193"/>
                  </a:cubicBezTo>
                  <a:cubicBezTo>
                    <a:pt x="615" y="175"/>
                    <a:pt x="592" y="162"/>
                    <a:pt x="592" y="162"/>
                  </a:cubicBezTo>
                  <a:cubicBezTo>
                    <a:pt x="612" y="163"/>
                    <a:pt x="637" y="65"/>
                    <a:pt x="564" y="58"/>
                  </a:cubicBezTo>
                  <a:cubicBezTo>
                    <a:pt x="446" y="58"/>
                    <a:pt x="446" y="58"/>
                    <a:pt x="446" y="58"/>
                  </a:cubicBezTo>
                  <a:cubicBezTo>
                    <a:pt x="446" y="175"/>
                    <a:pt x="446" y="175"/>
                    <a:pt x="446" y="175"/>
                  </a:cubicBezTo>
                  <a:cubicBezTo>
                    <a:pt x="434" y="175"/>
                    <a:pt x="434" y="175"/>
                    <a:pt x="434" y="175"/>
                  </a:cubicBezTo>
                  <a:cubicBezTo>
                    <a:pt x="426" y="174"/>
                    <a:pt x="417" y="158"/>
                    <a:pt x="417" y="148"/>
                  </a:cubicBezTo>
                  <a:cubicBezTo>
                    <a:pt x="417" y="41"/>
                    <a:pt x="417" y="41"/>
                    <a:pt x="417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3" y="41"/>
                    <a:pt x="373" y="41"/>
                    <a:pt x="373" y="41"/>
                  </a:cubicBezTo>
                  <a:cubicBezTo>
                    <a:pt x="373" y="157"/>
                    <a:pt x="373" y="157"/>
                    <a:pt x="373" y="157"/>
                  </a:cubicBezTo>
                  <a:cubicBezTo>
                    <a:pt x="373" y="190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39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549275" y="1720851"/>
              <a:ext cx="180975" cy="207963"/>
            </a:xfrm>
            <a:custGeom>
              <a:avLst/>
              <a:gdLst>
                <a:gd name="T0" fmla="*/ 31 w 48"/>
                <a:gd name="T1" fmla="*/ 0 h 55"/>
                <a:gd name="T2" fmla="*/ 48 w 48"/>
                <a:gd name="T3" fmla="*/ 12 h 55"/>
                <a:gd name="T4" fmla="*/ 34 w 48"/>
                <a:gd name="T5" fmla="*/ 25 h 55"/>
                <a:gd name="T6" fmla="*/ 34 w 48"/>
                <a:gd name="T7" fmla="*/ 25 h 55"/>
                <a:gd name="T8" fmla="*/ 47 w 48"/>
                <a:gd name="T9" fmla="*/ 38 h 55"/>
                <a:gd name="T10" fmla="*/ 37 w 48"/>
                <a:gd name="T11" fmla="*/ 52 h 55"/>
                <a:gd name="T12" fmla="*/ 19 w 48"/>
                <a:gd name="T13" fmla="*/ 55 h 55"/>
                <a:gd name="T14" fmla="*/ 0 w 48"/>
                <a:gd name="T15" fmla="*/ 55 h 55"/>
                <a:gd name="T16" fmla="*/ 0 w 48"/>
                <a:gd name="T17" fmla="*/ 52 h 55"/>
                <a:gd name="T18" fmla="*/ 9 w 48"/>
                <a:gd name="T19" fmla="*/ 44 h 55"/>
                <a:gd name="T20" fmla="*/ 15 w 48"/>
                <a:gd name="T21" fmla="*/ 11 h 55"/>
                <a:gd name="T22" fmla="*/ 9 w 48"/>
                <a:gd name="T23" fmla="*/ 3 h 55"/>
                <a:gd name="T24" fmla="*/ 10 w 48"/>
                <a:gd name="T25" fmla="*/ 0 h 55"/>
                <a:gd name="T26" fmla="*/ 31 w 48"/>
                <a:gd name="T27" fmla="*/ 0 h 55"/>
                <a:gd name="T28" fmla="*/ 18 w 48"/>
                <a:gd name="T29" fmla="*/ 44 h 55"/>
                <a:gd name="T30" fmla="*/ 23 w 48"/>
                <a:gd name="T31" fmla="*/ 52 h 55"/>
                <a:gd name="T32" fmla="*/ 36 w 48"/>
                <a:gd name="T33" fmla="*/ 38 h 55"/>
                <a:gd name="T34" fmla="*/ 24 w 48"/>
                <a:gd name="T35" fmla="*/ 27 h 55"/>
                <a:gd name="T36" fmla="*/ 21 w 48"/>
                <a:gd name="T37" fmla="*/ 27 h 55"/>
                <a:gd name="T38" fmla="*/ 18 w 48"/>
                <a:gd name="T39" fmla="*/ 44 h 55"/>
                <a:gd name="T40" fmla="*/ 25 w 48"/>
                <a:gd name="T41" fmla="*/ 24 h 55"/>
                <a:gd name="T42" fmla="*/ 38 w 48"/>
                <a:gd name="T43" fmla="*/ 12 h 55"/>
                <a:gd name="T44" fmla="*/ 30 w 48"/>
                <a:gd name="T45" fmla="*/ 3 h 55"/>
                <a:gd name="T46" fmla="*/ 26 w 48"/>
                <a:gd name="T47" fmla="*/ 4 h 55"/>
                <a:gd name="T48" fmla="*/ 25 w 48"/>
                <a:gd name="T49" fmla="*/ 8 h 55"/>
                <a:gd name="T50" fmla="*/ 22 w 48"/>
                <a:gd name="T51" fmla="*/ 24 h 55"/>
                <a:gd name="T52" fmla="*/ 25 w 48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55">
                  <a:moveTo>
                    <a:pt x="31" y="0"/>
                  </a:moveTo>
                  <a:cubicBezTo>
                    <a:pt x="42" y="0"/>
                    <a:pt x="48" y="3"/>
                    <a:pt x="48" y="12"/>
                  </a:cubicBezTo>
                  <a:cubicBezTo>
                    <a:pt x="48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2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1"/>
                    <a:pt x="19" y="52"/>
                    <a:pt x="23" y="52"/>
                  </a:cubicBezTo>
                  <a:cubicBezTo>
                    <a:pt x="30" y="52"/>
                    <a:pt x="36" y="47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8" y="19"/>
                    <a:pt x="38" y="12"/>
                  </a:cubicBezTo>
                  <a:cubicBezTo>
                    <a:pt x="38" y="6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7524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4 w 51"/>
                <a:gd name="T9" fmla="*/ 31 h 56"/>
                <a:gd name="T10" fmla="*/ 21 w 51"/>
                <a:gd name="T11" fmla="*/ 31 h 56"/>
                <a:gd name="T12" fmla="*/ 19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1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6 w 51"/>
                <a:gd name="T57" fmla="*/ 8 h 56"/>
                <a:gd name="T58" fmla="*/ 22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5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5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962025" y="1720851"/>
              <a:ext cx="128588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1087438" y="1720851"/>
              <a:ext cx="242888" cy="211138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1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3 h 56"/>
                <a:gd name="T46" fmla="*/ 52 w 65"/>
                <a:gd name="T47" fmla="*/ 8 h 56"/>
                <a:gd name="T48" fmla="*/ 45 w 65"/>
                <a:gd name="T49" fmla="*/ 3 h 56"/>
                <a:gd name="T50" fmla="*/ 45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8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1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1343025" y="1717676"/>
              <a:ext cx="198438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2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3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5 w 53"/>
                <a:gd name="T25" fmla="*/ 54 h 57"/>
                <a:gd name="T26" fmla="*/ 27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2" y="16"/>
                    <a:pt x="12" y="33"/>
                  </a:cubicBezTo>
                  <a:cubicBezTo>
                    <a:pt x="12" y="45"/>
                    <a:pt x="18" y="54"/>
                    <a:pt x="28" y="54"/>
                  </a:cubicBezTo>
                  <a:cubicBezTo>
                    <a:pt x="32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8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50"/>
                    <a:pt x="44" y="52"/>
                    <a:pt x="45" y="54"/>
                  </a:cubicBezTo>
                  <a:cubicBezTo>
                    <a:pt x="40" y="55"/>
                    <a:pt x="33" y="57"/>
                    <a:pt x="27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1557338" y="1720851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1681163" y="1720851"/>
              <a:ext cx="247650" cy="211138"/>
            </a:xfrm>
            <a:custGeom>
              <a:avLst/>
              <a:gdLst>
                <a:gd name="T0" fmla="*/ 65 w 66"/>
                <a:gd name="T1" fmla="*/ 3 h 56"/>
                <a:gd name="T2" fmla="*/ 57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19 w 66"/>
                <a:gd name="T13" fmla="*/ 12 h 56"/>
                <a:gd name="T14" fmla="*/ 15 w 66"/>
                <a:gd name="T15" fmla="*/ 33 h 56"/>
                <a:gd name="T16" fmla="*/ 13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5 w 66"/>
                <a:gd name="T31" fmla="*/ 14 h 56"/>
                <a:gd name="T32" fmla="*/ 15 w 66"/>
                <a:gd name="T33" fmla="*/ 5 h 56"/>
                <a:gd name="T34" fmla="*/ 8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3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4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1939925" y="1717676"/>
              <a:ext cx="195263" cy="214313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1 h 57"/>
                <a:gd name="T12" fmla="*/ 28 w 52"/>
                <a:gd name="T13" fmla="*/ 33 h 57"/>
                <a:gd name="T14" fmla="*/ 29 w 52"/>
                <a:gd name="T15" fmla="*/ 31 h 57"/>
                <a:gd name="T16" fmla="*/ 52 w 52"/>
                <a:gd name="T17" fmla="*/ 31 h 57"/>
                <a:gd name="T18" fmla="*/ 52 w 52"/>
                <a:gd name="T19" fmla="*/ 33 h 57"/>
                <a:gd name="T20" fmla="*/ 45 w 52"/>
                <a:gd name="T21" fmla="*/ 41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1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9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2263775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4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3 w 49"/>
                <a:gd name="T21" fmla="*/ 54 h 57"/>
                <a:gd name="T22" fmla="*/ 13 w 49"/>
                <a:gd name="T23" fmla="*/ 46 h 57"/>
                <a:gd name="T24" fmla="*/ 20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2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2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8" y="6"/>
                    <a:pt x="7" y="8"/>
                  </a:cubicBezTo>
                  <a:cubicBezTo>
                    <a:pt x="5" y="9"/>
                    <a:pt x="4" y="12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auto">
            <a:xfrm>
              <a:off x="2443163" y="1720851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1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4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1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1 h 55"/>
                <a:gd name="T44" fmla="*/ 22 w 68"/>
                <a:gd name="T45" fmla="*/ 24 h 55"/>
                <a:gd name="T46" fmla="*/ 47 w 68"/>
                <a:gd name="T47" fmla="*/ 24 h 55"/>
                <a:gd name="T48" fmla="*/ 49 w 68"/>
                <a:gd name="T49" fmla="*/ 11 h 55"/>
                <a:gd name="T50" fmla="*/ 43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1" y="4"/>
                    <a:pt x="50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/>
            <p:cNvSpPr>
              <a:spLocks/>
            </p:cNvSpPr>
            <p:nvPr/>
          </p:nvSpPr>
          <p:spPr bwMode="auto">
            <a:xfrm>
              <a:off x="2695575" y="1720851"/>
              <a:ext cx="179388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1 w 48"/>
                <a:gd name="T43" fmla="*/ 55 h 55"/>
                <a:gd name="T44" fmla="*/ 0 w 48"/>
                <a:gd name="T45" fmla="*/ 55 h 55"/>
                <a:gd name="T46" fmla="*/ 1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6" y="29"/>
                    <a:pt x="36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/>
            <p:cNvSpPr>
              <a:spLocks/>
            </p:cNvSpPr>
            <p:nvPr/>
          </p:nvSpPr>
          <p:spPr bwMode="auto">
            <a:xfrm>
              <a:off x="3003550" y="1720851"/>
              <a:ext cx="288925" cy="211138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7 h 56"/>
                <a:gd name="T10" fmla="*/ 35 w 77"/>
                <a:gd name="T11" fmla="*/ 17 h 56"/>
                <a:gd name="T12" fmla="*/ 16 w 77"/>
                <a:gd name="T13" fmla="*/ 56 h 56"/>
                <a:gd name="T14" fmla="*/ 12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6 w 77"/>
                <a:gd name="T29" fmla="*/ 9 h 56"/>
                <a:gd name="T30" fmla="*/ 20 w 77"/>
                <a:gd name="T31" fmla="*/ 41 h 56"/>
                <a:gd name="T32" fmla="*/ 20 w 77"/>
                <a:gd name="T33" fmla="*/ 41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0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4"/>
                    <a:pt x="16" y="4"/>
                    <a:pt x="16" y="9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4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/>
            <p:cNvSpPr>
              <a:spLocks noEditPoints="1"/>
            </p:cNvSpPr>
            <p:nvPr/>
          </p:nvSpPr>
          <p:spPr bwMode="auto">
            <a:xfrm>
              <a:off x="3300413" y="1717676"/>
              <a:ext cx="206375" cy="214313"/>
            </a:xfrm>
            <a:custGeom>
              <a:avLst/>
              <a:gdLst>
                <a:gd name="T0" fmla="*/ 55 w 55"/>
                <a:gd name="T1" fmla="*/ 24 h 57"/>
                <a:gd name="T2" fmla="*/ 23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3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3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7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/>
            <p:cNvSpPr>
              <a:spLocks noEditPoints="1"/>
            </p:cNvSpPr>
            <p:nvPr/>
          </p:nvSpPr>
          <p:spPr bwMode="auto">
            <a:xfrm>
              <a:off x="3517900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1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0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4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7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/>
            <p:cNvSpPr>
              <a:spLocks/>
            </p:cNvSpPr>
            <p:nvPr/>
          </p:nvSpPr>
          <p:spPr bwMode="auto">
            <a:xfrm>
              <a:off x="3729038" y="1720851"/>
              <a:ext cx="165100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5 w 44"/>
                <a:gd name="T11" fmla="*/ 10 h 55"/>
                <a:gd name="T12" fmla="*/ 9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8 w 44"/>
                <a:gd name="T23" fmla="*/ 44 h 55"/>
                <a:gd name="T24" fmla="*/ 19 w 44"/>
                <a:gd name="T25" fmla="*/ 50 h 55"/>
                <a:gd name="T26" fmla="*/ 26 w 44"/>
                <a:gd name="T27" fmla="*/ 52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6" y="52"/>
                  </a:cubicBezTo>
                  <a:cubicBezTo>
                    <a:pt x="30" y="52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/>
            <p:cNvSpPr>
              <a:spLocks noEditPoints="1"/>
            </p:cNvSpPr>
            <p:nvPr/>
          </p:nvSpPr>
          <p:spPr bwMode="auto">
            <a:xfrm>
              <a:off x="3913188" y="1720851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5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3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9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8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3"/>
                  </a:cubicBezTo>
                  <a:cubicBezTo>
                    <a:pt x="49" y="11"/>
                    <a:pt x="43" y="3"/>
                    <a:pt x="32" y="3"/>
                  </a:cubicBezTo>
                  <a:cubicBezTo>
                    <a:pt x="30" y="3"/>
                    <a:pt x="28" y="4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42656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/>
            <p:cNvSpPr>
              <a:spLocks noEditPoints="1"/>
            </p:cNvSpPr>
            <p:nvPr/>
          </p:nvSpPr>
          <p:spPr bwMode="auto">
            <a:xfrm>
              <a:off x="4468813" y="1717676"/>
              <a:ext cx="203200" cy="214313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0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0 w 54"/>
                <a:gd name="T17" fmla="*/ 3 h 57"/>
                <a:gd name="T18" fmla="*/ 10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0" y="35"/>
                  </a:moveTo>
                  <a:cubicBezTo>
                    <a:pt x="10" y="46"/>
                    <a:pt x="14" y="54"/>
                    <a:pt x="23" y="54"/>
                  </a:cubicBezTo>
                  <a:cubicBezTo>
                    <a:pt x="35" y="54"/>
                    <a:pt x="43" y="37"/>
                    <a:pt x="43" y="22"/>
                  </a:cubicBezTo>
                  <a:cubicBezTo>
                    <a:pt x="43" y="11"/>
                    <a:pt x="40" y="3"/>
                    <a:pt x="30" y="3"/>
                  </a:cubicBezTo>
                  <a:cubicBezTo>
                    <a:pt x="19" y="3"/>
                    <a:pt x="10" y="19"/>
                    <a:pt x="1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4713288" y="1717676"/>
              <a:ext cx="200025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2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7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auto">
            <a:xfrm>
              <a:off x="4927600" y="1720851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2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1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0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9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3" y="7"/>
                    <a:pt x="42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7"/>
            <p:cNvSpPr>
              <a:spLocks/>
            </p:cNvSpPr>
            <p:nvPr/>
          </p:nvSpPr>
          <p:spPr bwMode="auto">
            <a:xfrm>
              <a:off x="51419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8"/>
            <p:cNvSpPr>
              <a:spLocks/>
            </p:cNvSpPr>
            <p:nvPr/>
          </p:nvSpPr>
          <p:spPr bwMode="auto">
            <a:xfrm>
              <a:off x="5326063" y="1720851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1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1 h 55"/>
                <a:gd name="T34" fmla="*/ 8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1 h 55"/>
                <a:gd name="T44" fmla="*/ 22 w 67"/>
                <a:gd name="T45" fmla="*/ 24 h 55"/>
                <a:gd name="T46" fmla="*/ 46 w 67"/>
                <a:gd name="T47" fmla="*/ 24 h 55"/>
                <a:gd name="T48" fmla="*/ 48 w 67"/>
                <a:gd name="T49" fmla="*/ 11 h 55"/>
                <a:gd name="T50" fmla="*/ 43 w 67"/>
                <a:gd name="T51" fmla="*/ 3 h 55"/>
                <a:gd name="T52" fmla="*/ 43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5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5" y="4"/>
                    <a:pt x="24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9"/>
            <p:cNvSpPr>
              <a:spLocks/>
            </p:cNvSpPr>
            <p:nvPr/>
          </p:nvSpPr>
          <p:spPr bwMode="auto">
            <a:xfrm>
              <a:off x="5573713" y="1720851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2 h 55"/>
                <a:gd name="T36" fmla="*/ 37 w 49"/>
                <a:gd name="T37" fmla="*/ 49 h 55"/>
                <a:gd name="T38" fmla="*/ 43 w 49"/>
                <a:gd name="T39" fmla="*/ 41 h 55"/>
                <a:gd name="T40" fmla="*/ 46 w 49"/>
                <a:gd name="T41" fmla="*/ 42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1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3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0"/>
            <p:cNvSpPr>
              <a:spLocks noEditPoints="1"/>
            </p:cNvSpPr>
            <p:nvPr/>
          </p:nvSpPr>
          <p:spPr bwMode="auto">
            <a:xfrm>
              <a:off x="57689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3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0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3 w 51"/>
                <a:gd name="T17" fmla="*/ 55 h 56"/>
                <a:gd name="T18" fmla="*/ 0 w 51"/>
                <a:gd name="T19" fmla="*/ 55 h 56"/>
                <a:gd name="T20" fmla="*/ 0 w 51"/>
                <a:gd name="T21" fmla="*/ 52 h 56"/>
                <a:gd name="T22" fmla="*/ 9 w 51"/>
                <a:gd name="T23" fmla="*/ 44 h 56"/>
                <a:gd name="T24" fmla="*/ 15 w 51"/>
                <a:gd name="T25" fmla="*/ 10 h 56"/>
                <a:gd name="T26" fmla="*/ 9 w 51"/>
                <a:gd name="T27" fmla="*/ 3 h 56"/>
                <a:gd name="T28" fmla="*/ 10 w 51"/>
                <a:gd name="T29" fmla="*/ 0 h 56"/>
                <a:gd name="T30" fmla="*/ 30 w 51"/>
                <a:gd name="T31" fmla="*/ 0 h 56"/>
                <a:gd name="T32" fmla="*/ 43 w 51"/>
                <a:gd name="T33" fmla="*/ 3 h 56"/>
                <a:gd name="T34" fmla="*/ 49 w 51"/>
                <a:gd name="T35" fmla="*/ 13 h 56"/>
                <a:gd name="T36" fmla="*/ 35 w 51"/>
                <a:gd name="T37" fmla="*/ 29 h 56"/>
                <a:gd name="T38" fmla="*/ 40 w 51"/>
                <a:gd name="T39" fmla="*/ 40 h 56"/>
                <a:gd name="T40" fmla="*/ 45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2 w 51"/>
                <a:gd name="T49" fmla="*/ 26 h 56"/>
                <a:gd name="T50" fmla="*/ 38 w 51"/>
                <a:gd name="T51" fmla="*/ 14 h 56"/>
                <a:gd name="T52" fmla="*/ 30 w 51"/>
                <a:gd name="T53" fmla="*/ 3 h 56"/>
                <a:gd name="T54" fmla="*/ 26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8" y="55"/>
                    <a:pt x="36" y="53"/>
                    <a:pt x="33" y="47"/>
                  </a:cubicBezTo>
                  <a:cubicBezTo>
                    <a:pt x="31" y="44"/>
                    <a:pt x="29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1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2"/>
                    <a:pt x="42" y="27"/>
                    <a:pt x="35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2" y="45"/>
                    <a:pt x="44" y="47"/>
                    <a:pt x="45" y="49"/>
                  </a:cubicBezTo>
                  <a:cubicBezTo>
                    <a:pt x="47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8" y="19"/>
                    <a:pt x="38" y="14"/>
                  </a:cubicBezTo>
                  <a:cubicBezTo>
                    <a:pt x="38" y="7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Espace réservé pour une image  4"/>
          <p:cNvSpPr>
            <a:spLocks noGrp="1"/>
          </p:cNvSpPr>
          <p:nvPr>
            <p:ph type="pic" sz="quarter" idx="15"/>
          </p:nvPr>
        </p:nvSpPr>
        <p:spPr>
          <a:xfrm>
            <a:off x="5253041" y="1291541"/>
            <a:ext cx="4241346" cy="2432733"/>
          </a:xfrm>
          <a:prstGeom prst="rect">
            <a:avLst/>
          </a:prstGeom>
          <a:solidFill>
            <a:schemeClr val="tx2">
              <a:lumMod val="75000"/>
              <a:alpha val="47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87375" y="4738688"/>
            <a:ext cx="8457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" dirty="0">
                <a:solidFill>
                  <a:schemeClr val="bg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4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87379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 Laptop_dark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" y="0"/>
            <a:ext cx="9144000" cy="5152014"/>
            <a:chOff x="1" y="0"/>
            <a:chExt cx="9144000" cy="5152014"/>
          </a:xfrm>
        </p:grpSpPr>
        <p:sp>
          <p:nvSpPr>
            <p:cNvPr id="22" name="Shape 39"/>
            <p:cNvSpPr>
              <a:spLocks noChangeArrowheads="1"/>
            </p:cNvSpPr>
            <p:nvPr/>
          </p:nvSpPr>
          <p:spPr bwMode="auto">
            <a:xfrm>
              <a:off x="1" y="0"/>
              <a:ext cx="9144000" cy="515201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Shape 39"/>
            <p:cNvSpPr>
              <a:spLocks noChangeArrowheads="1"/>
            </p:cNvSpPr>
            <p:nvPr/>
          </p:nvSpPr>
          <p:spPr bwMode="auto">
            <a:xfrm>
              <a:off x="95250" y="93663"/>
              <a:ext cx="8953500" cy="4956175"/>
            </a:xfrm>
            <a:prstGeom prst="rect">
              <a:avLst/>
            </a:prstGeom>
            <a:solidFill>
              <a:srgbClr val="383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582613" y="1428750"/>
            <a:ext cx="4607225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1" y="330200"/>
            <a:ext cx="4605638" cy="1023938"/>
          </a:xfrm>
        </p:spPr>
        <p:txBody>
          <a:bodyPr>
            <a:noAutofit/>
          </a:bodyPr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619" y="1080777"/>
            <a:ext cx="5829734" cy="30953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6" name="Espace réservé pour une image  4"/>
          <p:cNvSpPr>
            <a:spLocks noGrp="1"/>
          </p:cNvSpPr>
          <p:nvPr>
            <p:ph type="pic" sz="quarter" idx="15"/>
          </p:nvPr>
        </p:nvSpPr>
        <p:spPr>
          <a:xfrm>
            <a:off x="5253041" y="1291541"/>
            <a:ext cx="4241346" cy="24327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87375" y="4738688"/>
            <a:ext cx="8457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" dirty="0">
                <a:solidFill>
                  <a:schemeClr val="tx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32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on i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39"/>
          <p:cNvSpPr>
            <a:spLocks noChangeArrowheads="1"/>
          </p:cNvSpPr>
          <p:nvPr/>
        </p:nvSpPr>
        <p:spPr bwMode="auto">
          <a:xfrm>
            <a:off x="95250" y="93663"/>
            <a:ext cx="8953500" cy="4956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</a:endParaRPr>
          </a:p>
        </p:txBody>
      </p:sp>
      <p:sp>
        <p:nvSpPr>
          <p:cNvPr id="5" name="Shape 484"/>
          <p:cNvSpPr/>
          <p:nvPr/>
        </p:nvSpPr>
        <p:spPr>
          <a:xfrm rot="5400000" flipH="1">
            <a:off x="3921157" y="-76232"/>
            <a:ext cx="1300163" cy="8951976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350">
              <a:latin typeface="+mn-lt"/>
              <a:ea typeface="+mn-ea"/>
              <a:cs typeface="+mn-cs"/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idx="1"/>
          </p:nvPr>
        </p:nvSpPr>
        <p:spPr bwMode="auto">
          <a:xfrm>
            <a:off x="582613" y="1428750"/>
            <a:ext cx="5284787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30200"/>
            <a:ext cx="5285259" cy="102393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65" y="391884"/>
            <a:ext cx="2116976" cy="43359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585788" y="4026239"/>
            <a:ext cx="1600200" cy="393361"/>
            <a:chOff x="549275" y="601663"/>
            <a:chExt cx="5411788" cy="1330326"/>
          </a:xfrm>
          <a:solidFill>
            <a:schemeClr val="bg2"/>
          </a:solidFill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3879850" y="609601"/>
              <a:ext cx="146050" cy="147638"/>
            </a:xfrm>
            <a:custGeom>
              <a:avLst/>
              <a:gdLst>
                <a:gd name="T0" fmla="*/ 20 w 39"/>
                <a:gd name="T1" fmla="*/ 36 h 39"/>
                <a:gd name="T2" fmla="*/ 4 w 39"/>
                <a:gd name="T3" fmla="*/ 19 h 39"/>
                <a:gd name="T4" fmla="*/ 20 w 39"/>
                <a:gd name="T5" fmla="*/ 3 h 39"/>
                <a:gd name="T6" fmla="*/ 36 w 39"/>
                <a:gd name="T7" fmla="*/ 19 h 39"/>
                <a:gd name="T8" fmla="*/ 20 w 39"/>
                <a:gd name="T9" fmla="*/ 36 h 39"/>
                <a:gd name="T10" fmla="*/ 20 w 39"/>
                <a:gd name="T11" fmla="*/ 0 h 39"/>
                <a:gd name="T12" fmla="*/ 0 w 39"/>
                <a:gd name="T13" fmla="*/ 19 h 39"/>
                <a:gd name="T14" fmla="*/ 20 w 39"/>
                <a:gd name="T15" fmla="*/ 39 h 39"/>
                <a:gd name="T16" fmla="*/ 39 w 39"/>
                <a:gd name="T17" fmla="*/ 19 h 39"/>
                <a:gd name="T18" fmla="*/ 20 w 39"/>
                <a:gd name="T19" fmla="*/ 0 h 39"/>
                <a:gd name="T20" fmla="*/ 17 w 39"/>
                <a:gd name="T21" fmla="*/ 21 h 39"/>
                <a:gd name="T22" fmla="*/ 19 w 39"/>
                <a:gd name="T23" fmla="*/ 21 h 39"/>
                <a:gd name="T24" fmla="*/ 22 w 39"/>
                <a:gd name="T25" fmla="*/ 26 h 39"/>
                <a:gd name="T26" fmla="*/ 23 w 39"/>
                <a:gd name="T27" fmla="*/ 31 h 39"/>
                <a:gd name="T28" fmla="*/ 28 w 39"/>
                <a:gd name="T29" fmla="*/ 31 h 39"/>
                <a:gd name="T30" fmla="*/ 27 w 39"/>
                <a:gd name="T31" fmla="*/ 24 h 39"/>
                <a:gd name="T32" fmla="*/ 23 w 39"/>
                <a:gd name="T33" fmla="*/ 20 h 39"/>
                <a:gd name="T34" fmla="*/ 23 w 39"/>
                <a:gd name="T35" fmla="*/ 20 h 39"/>
                <a:gd name="T36" fmla="*/ 28 w 39"/>
                <a:gd name="T37" fmla="*/ 14 h 39"/>
                <a:gd name="T38" fmla="*/ 22 w 39"/>
                <a:gd name="T39" fmla="*/ 8 h 39"/>
                <a:gd name="T40" fmla="*/ 12 w 39"/>
                <a:gd name="T41" fmla="*/ 8 h 39"/>
                <a:gd name="T42" fmla="*/ 12 w 39"/>
                <a:gd name="T43" fmla="*/ 31 h 39"/>
                <a:gd name="T44" fmla="*/ 17 w 39"/>
                <a:gd name="T45" fmla="*/ 31 h 39"/>
                <a:gd name="T46" fmla="*/ 17 w 39"/>
                <a:gd name="T47" fmla="*/ 21 h 39"/>
                <a:gd name="T48" fmla="*/ 17 w 39"/>
                <a:gd name="T49" fmla="*/ 12 h 39"/>
                <a:gd name="T50" fmla="*/ 20 w 39"/>
                <a:gd name="T51" fmla="*/ 12 h 39"/>
                <a:gd name="T52" fmla="*/ 22 w 39"/>
                <a:gd name="T53" fmla="*/ 15 h 39"/>
                <a:gd name="T54" fmla="*/ 20 w 39"/>
                <a:gd name="T55" fmla="*/ 18 h 39"/>
                <a:gd name="T56" fmla="*/ 17 w 39"/>
                <a:gd name="T57" fmla="*/ 18 h 39"/>
                <a:gd name="T58" fmla="*/ 17 w 39"/>
                <a:gd name="T59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39">
                  <a:moveTo>
                    <a:pt x="20" y="36"/>
                  </a:moveTo>
                  <a:cubicBezTo>
                    <a:pt x="11" y="36"/>
                    <a:pt x="4" y="28"/>
                    <a:pt x="4" y="19"/>
                  </a:cubicBezTo>
                  <a:cubicBezTo>
                    <a:pt x="4" y="11"/>
                    <a:pt x="11" y="3"/>
                    <a:pt x="20" y="3"/>
                  </a:cubicBezTo>
                  <a:cubicBezTo>
                    <a:pt x="29" y="3"/>
                    <a:pt x="36" y="11"/>
                    <a:pt x="36" y="19"/>
                  </a:cubicBezTo>
                  <a:cubicBezTo>
                    <a:pt x="36" y="28"/>
                    <a:pt x="29" y="36"/>
                    <a:pt x="20" y="36"/>
                  </a:cubicBezTo>
                  <a:close/>
                  <a:moveTo>
                    <a:pt x="20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1" y="39"/>
                    <a:pt x="39" y="30"/>
                    <a:pt x="39" y="19"/>
                  </a:cubicBezTo>
                  <a:cubicBezTo>
                    <a:pt x="39" y="8"/>
                    <a:pt x="31" y="0"/>
                    <a:pt x="20" y="0"/>
                  </a:cubicBezTo>
                  <a:close/>
                  <a:moveTo>
                    <a:pt x="17" y="21"/>
                  </a:moveTo>
                  <a:cubicBezTo>
                    <a:pt x="19" y="21"/>
                    <a:pt x="19" y="21"/>
                    <a:pt x="19" y="21"/>
                  </a:cubicBezTo>
                  <a:cubicBezTo>
                    <a:pt x="23" y="21"/>
                    <a:pt x="22" y="24"/>
                    <a:pt x="22" y="26"/>
                  </a:cubicBezTo>
                  <a:cubicBezTo>
                    <a:pt x="22" y="28"/>
                    <a:pt x="22" y="29"/>
                    <a:pt x="23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0"/>
                    <a:pt x="27" y="26"/>
                    <a:pt x="27" y="24"/>
                  </a:cubicBezTo>
                  <a:cubicBezTo>
                    <a:pt x="27" y="20"/>
                    <a:pt x="24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6" y="19"/>
                    <a:pt x="28" y="17"/>
                    <a:pt x="28" y="14"/>
                  </a:cubicBezTo>
                  <a:cubicBezTo>
                    <a:pt x="28" y="10"/>
                    <a:pt x="25" y="8"/>
                    <a:pt x="2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21"/>
                  </a:lnTo>
                  <a:close/>
                  <a:moveTo>
                    <a:pt x="17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1" y="12"/>
                    <a:pt x="22" y="13"/>
                    <a:pt x="22" y="15"/>
                  </a:cubicBezTo>
                  <a:cubicBezTo>
                    <a:pt x="22" y="16"/>
                    <a:pt x="22" y="18"/>
                    <a:pt x="20" y="1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598488" y="601663"/>
              <a:ext cx="3479800" cy="839788"/>
            </a:xfrm>
            <a:custGeom>
              <a:avLst/>
              <a:gdLst>
                <a:gd name="T0" fmla="*/ 137 w 926"/>
                <a:gd name="T1" fmla="*/ 138 h 222"/>
                <a:gd name="T2" fmla="*/ 98 w 926"/>
                <a:gd name="T3" fmla="*/ 39 h 222"/>
                <a:gd name="T4" fmla="*/ 291 w 926"/>
                <a:gd name="T5" fmla="*/ 100 h 222"/>
                <a:gd name="T6" fmla="*/ 292 w 926"/>
                <a:gd name="T7" fmla="*/ 178 h 222"/>
                <a:gd name="T8" fmla="*/ 255 w 926"/>
                <a:gd name="T9" fmla="*/ 100 h 222"/>
                <a:gd name="T10" fmla="*/ 697 w 926"/>
                <a:gd name="T11" fmla="*/ 148 h 222"/>
                <a:gd name="T12" fmla="*/ 675 w 926"/>
                <a:gd name="T13" fmla="*/ 93 h 222"/>
                <a:gd name="T14" fmla="*/ 554 w 926"/>
                <a:gd name="T15" fmla="*/ 100 h 222"/>
                <a:gd name="T16" fmla="*/ 491 w 926"/>
                <a:gd name="T17" fmla="*/ 140 h 222"/>
                <a:gd name="T18" fmla="*/ 251 w 926"/>
                <a:gd name="T19" fmla="*/ 60 h 222"/>
                <a:gd name="T20" fmla="*/ 210 w 926"/>
                <a:gd name="T21" fmla="*/ 197 h 222"/>
                <a:gd name="T22" fmla="*/ 127 w 926"/>
                <a:gd name="T23" fmla="*/ 0 h 222"/>
                <a:gd name="T24" fmla="*/ 0 w 926"/>
                <a:gd name="T25" fmla="*/ 221 h 222"/>
                <a:gd name="T26" fmla="*/ 33 w 926"/>
                <a:gd name="T27" fmla="*/ 181 h 222"/>
                <a:gd name="T28" fmla="*/ 172 w 926"/>
                <a:gd name="T29" fmla="*/ 221 h 222"/>
                <a:gd name="T30" fmla="*/ 365 w 926"/>
                <a:gd name="T31" fmla="*/ 140 h 222"/>
                <a:gd name="T32" fmla="*/ 251 w 926"/>
                <a:gd name="T33" fmla="*/ 60 h 222"/>
                <a:gd name="T34" fmla="*/ 573 w 926"/>
                <a:gd name="T35" fmla="*/ 221 h 222"/>
                <a:gd name="T36" fmla="*/ 634 w 926"/>
                <a:gd name="T37" fmla="*/ 187 h 222"/>
                <a:gd name="T38" fmla="*/ 731 w 926"/>
                <a:gd name="T39" fmla="*/ 221 h 222"/>
                <a:gd name="T40" fmla="*/ 814 w 926"/>
                <a:gd name="T41" fmla="*/ 99 h 222"/>
                <a:gd name="T42" fmla="*/ 884 w 926"/>
                <a:gd name="T43" fmla="*/ 142 h 222"/>
                <a:gd name="T44" fmla="*/ 926 w 926"/>
                <a:gd name="T45" fmla="*/ 222 h 222"/>
                <a:gd name="T46" fmla="*/ 862 w 926"/>
                <a:gd name="T47" fmla="*/ 57 h 222"/>
                <a:gd name="T48" fmla="*/ 770 w 926"/>
                <a:gd name="T49" fmla="*/ 199 h 222"/>
                <a:gd name="T50" fmla="*/ 677 w 926"/>
                <a:gd name="T51" fmla="*/ 58 h 222"/>
                <a:gd name="T52" fmla="*/ 592 w 926"/>
                <a:gd name="T53" fmla="*/ 162 h 222"/>
                <a:gd name="T54" fmla="*/ 446 w 926"/>
                <a:gd name="T55" fmla="*/ 58 h 222"/>
                <a:gd name="T56" fmla="*/ 434 w 926"/>
                <a:gd name="T57" fmla="*/ 175 h 222"/>
                <a:gd name="T58" fmla="*/ 417 w 926"/>
                <a:gd name="T59" fmla="*/ 41 h 222"/>
                <a:gd name="T60" fmla="*/ 858 w 926"/>
                <a:gd name="T61" fmla="*/ 0 h 222"/>
                <a:gd name="T62" fmla="*/ 163 w 926"/>
                <a:gd name="T63" fmla="*/ 41 h 222"/>
                <a:gd name="T64" fmla="*/ 373 w 926"/>
                <a:gd name="T65" fmla="*/ 157 h 222"/>
                <a:gd name="T66" fmla="*/ 491 w 926"/>
                <a:gd name="T67" fmla="*/ 221 h 222"/>
                <a:gd name="T68" fmla="*/ 539 w 926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6" h="222">
                  <a:moveTo>
                    <a:pt x="98" y="39"/>
                  </a:moveTo>
                  <a:cubicBezTo>
                    <a:pt x="137" y="138"/>
                    <a:pt x="137" y="138"/>
                    <a:pt x="137" y="138"/>
                  </a:cubicBezTo>
                  <a:cubicBezTo>
                    <a:pt x="50" y="138"/>
                    <a:pt x="50" y="138"/>
                    <a:pt x="50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1"/>
                    <a:pt x="319" y="116"/>
                    <a:pt x="319" y="141"/>
                  </a:cubicBezTo>
                  <a:cubicBezTo>
                    <a:pt x="321" y="163"/>
                    <a:pt x="304" y="178"/>
                    <a:pt x="292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5" y="93"/>
                  </a:moveTo>
                  <a:cubicBezTo>
                    <a:pt x="697" y="148"/>
                    <a:pt x="697" y="148"/>
                    <a:pt x="697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5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79" y="101"/>
                    <a:pt x="580" y="140"/>
                    <a:pt x="554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60"/>
                  </a:moveTo>
                  <a:cubicBezTo>
                    <a:pt x="210" y="60"/>
                    <a:pt x="210" y="60"/>
                    <a:pt x="210" y="60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209" y="197"/>
                    <a:pt x="209" y="197"/>
                    <a:pt x="209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3" y="221"/>
                    <a:pt x="13" y="221"/>
                    <a:pt x="13" y="221"/>
                  </a:cubicBezTo>
                  <a:cubicBezTo>
                    <a:pt x="33" y="181"/>
                    <a:pt x="33" y="181"/>
                    <a:pt x="33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1" y="221"/>
                    <a:pt x="301" y="221"/>
                    <a:pt x="301" y="221"/>
                  </a:cubicBezTo>
                  <a:cubicBezTo>
                    <a:pt x="332" y="220"/>
                    <a:pt x="365" y="181"/>
                    <a:pt x="365" y="140"/>
                  </a:cubicBezTo>
                  <a:cubicBezTo>
                    <a:pt x="365" y="107"/>
                    <a:pt x="340" y="59"/>
                    <a:pt x="301" y="60"/>
                  </a:cubicBezTo>
                  <a:cubicBezTo>
                    <a:pt x="251" y="60"/>
                    <a:pt x="251" y="60"/>
                    <a:pt x="251" y="60"/>
                  </a:cubicBezTo>
                  <a:moveTo>
                    <a:pt x="539" y="177"/>
                  </a:moveTo>
                  <a:cubicBezTo>
                    <a:pt x="577" y="188"/>
                    <a:pt x="573" y="221"/>
                    <a:pt x="573" y="221"/>
                  </a:cubicBezTo>
                  <a:cubicBezTo>
                    <a:pt x="618" y="221"/>
                    <a:pt x="618" y="221"/>
                    <a:pt x="618" y="221"/>
                  </a:cubicBezTo>
                  <a:cubicBezTo>
                    <a:pt x="634" y="187"/>
                    <a:pt x="634" y="187"/>
                    <a:pt x="634" y="187"/>
                  </a:cubicBezTo>
                  <a:cubicBezTo>
                    <a:pt x="715" y="187"/>
                    <a:pt x="715" y="187"/>
                    <a:pt x="715" y="187"/>
                  </a:cubicBezTo>
                  <a:cubicBezTo>
                    <a:pt x="731" y="221"/>
                    <a:pt x="731" y="221"/>
                    <a:pt x="731" y="221"/>
                  </a:cubicBezTo>
                  <a:cubicBezTo>
                    <a:pt x="814" y="221"/>
                    <a:pt x="814" y="221"/>
                    <a:pt x="814" y="221"/>
                  </a:cubicBezTo>
                  <a:cubicBezTo>
                    <a:pt x="814" y="99"/>
                    <a:pt x="814" y="99"/>
                    <a:pt x="814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6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6" y="222"/>
                    <a:pt x="926" y="222"/>
                    <a:pt x="926" y="222"/>
                  </a:cubicBezTo>
                  <a:cubicBezTo>
                    <a:pt x="926" y="135"/>
                    <a:pt x="926" y="135"/>
                    <a:pt x="926" y="135"/>
                  </a:cubicBezTo>
                  <a:cubicBezTo>
                    <a:pt x="926" y="84"/>
                    <a:pt x="898" y="57"/>
                    <a:pt x="862" y="57"/>
                  </a:cubicBezTo>
                  <a:cubicBezTo>
                    <a:pt x="770" y="57"/>
                    <a:pt x="770" y="57"/>
                    <a:pt x="770" y="57"/>
                  </a:cubicBezTo>
                  <a:cubicBezTo>
                    <a:pt x="770" y="199"/>
                    <a:pt x="770" y="199"/>
                    <a:pt x="770" y="199"/>
                  </a:cubicBezTo>
                  <a:cubicBezTo>
                    <a:pt x="706" y="58"/>
                    <a:pt x="706" y="58"/>
                    <a:pt x="706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5" y="193"/>
                    <a:pt x="615" y="193"/>
                    <a:pt x="615" y="193"/>
                  </a:cubicBezTo>
                  <a:cubicBezTo>
                    <a:pt x="615" y="175"/>
                    <a:pt x="592" y="162"/>
                    <a:pt x="592" y="162"/>
                  </a:cubicBezTo>
                  <a:cubicBezTo>
                    <a:pt x="612" y="163"/>
                    <a:pt x="637" y="65"/>
                    <a:pt x="564" y="58"/>
                  </a:cubicBezTo>
                  <a:cubicBezTo>
                    <a:pt x="446" y="58"/>
                    <a:pt x="446" y="58"/>
                    <a:pt x="446" y="58"/>
                  </a:cubicBezTo>
                  <a:cubicBezTo>
                    <a:pt x="446" y="175"/>
                    <a:pt x="446" y="175"/>
                    <a:pt x="446" y="175"/>
                  </a:cubicBezTo>
                  <a:cubicBezTo>
                    <a:pt x="434" y="175"/>
                    <a:pt x="434" y="175"/>
                    <a:pt x="434" y="175"/>
                  </a:cubicBezTo>
                  <a:cubicBezTo>
                    <a:pt x="426" y="174"/>
                    <a:pt x="417" y="158"/>
                    <a:pt x="417" y="148"/>
                  </a:cubicBezTo>
                  <a:cubicBezTo>
                    <a:pt x="417" y="41"/>
                    <a:pt x="417" y="41"/>
                    <a:pt x="417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3" y="41"/>
                    <a:pt x="373" y="41"/>
                    <a:pt x="373" y="41"/>
                  </a:cubicBezTo>
                  <a:cubicBezTo>
                    <a:pt x="373" y="157"/>
                    <a:pt x="373" y="157"/>
                    <a:pt x="373" y="157"/>
                  </a:cubicBezTo>
                  <a:cubicBezTo>
                    <a:pt x="373" y="190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39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549275" y="1720851"/>
              <a:ext cx="180975" cy="207963"/>
            </a:xfrm>
            <a:custGeom>
              <a:avLst/>
              <a:gdLst>
                <a:gd name="T0" fmla="*/ 31 w 48"/>
                <a:gd name="T1" fmla="*/ 0 h 55"/>
                <a:gd name="T2" fmla="*/ 48 w 48"/>
                <a:gd name="T3" fmla="*/ 12 h 55"/>
                <a:gd name="T4" fmla="*/ 34 w 48"/>
                <a:gd name="T5" fmla="*/ 25 h 55"/>
                <a:gd name="T6" fmla="*/ 34 w 48"/>
                <a:gd name="T7" fmla="*/ 25 h 55"/>
                <a:gd name="T8" fmla="*/ 47 w 48"/>
                <a:gd name="T9" fmla="*/ 38 h 55"/>
                <a:gd name="T10" fmla="*/ 37 w 48"/>
                <a:gd name="T11" fmla="*/ 52 h 55"/>
                <a:gd name="T12" fmla="*/ 19 w 48"/>
                <a:gd name="T13" fmla="*/ 55 h 55"/>
                <a:gd name="T14" fmla="*/ 0 w 48"/>
                <a:gd name="T15" fmla="*/ 55 h 55"/>
                <a:gd name="T16" fmla="*/ 0 w 48"/>
                <a:gd name="T17" fmla="*/ 52 h 55"/>
                <a:gd name="T18" fmla="*/ 9 w 48"/>
                <a:gd name="T19" fmla="*/ 44 h 55"/>
                <a:gd name="T20" fmla="*/ 15 w 48"/>
                <a:gd name="T21" fmla="*/ 11 h 55"/>
                <a:gd name="T22" fmla="*/ 9 w 48"/>
                <a:gd name="T23" fmla="*/ 3 h 55"/>
                <a:gd name="T24" fmla="*/ 10 w 48"/>
                <a:gd name="T25" fmla="*/ 0 h 55"/>
                <a:gd name="T26" fmla="*/ 31 w 48"/>
                <a:gd name="T27" fmla="*/ 0 h 55"/>
                <a:gd name="T28" fmla="*/ 18 w 48"/>
                <a:gd name="T29" fmla="*/ 44 h 55"/>
                <a:gd name="T30" fmla="*/ 23 w 48"/>
                <a:gd name="T31" fmla="*/ 52 h 55"/>
                <a:gd name="T32" fmla="*/ 36 w 48"/>
                <a:gd name="T33" fmla="*/ 38 h 55"/>
                <a:gd name="T34" fmla="*/ 24 w 48"/>
                <a:gd name="T35" fmla="*/ 27 h 55"/>
                <a:gd name="T36" fmla="*/ 21 w 48"/>
                <a:gd name="T37" fmla="*/ 27 h 55"/>
                <a:gd name="T38" fmla="*/ 18 w 48"/>
                <a:gd name="T39" fmla="*/ 44 h 55"/>
                <a:gd name="T40" fmla="*/ 25 w 48"/>
                <a:gd name="T41" fmla="*/ 24 h 55"/>
                <a:gd name="T42" fmla="*/ 38 w 48"/>
                <a:gd name="T43" fmla="*/ 12 h 55"/>
                <a:gd name="T44" fmla="*/ 30 w 48"/>
                <a:gd name="T45" fmla="*/ 3 h 55"/>
                <a:gd name="T46" fmla="*/ 26 w 48"/>
                <a:gd name="T47" fmla="*/ 4 h 55"/>
                <a:gd name="T48" fmla="*/ 25 w 48"/>
                <a:gd name="T49" fmla="*/ 8 h 55"/>
                <a:gd name="T50" fmla="*/ 22 w 48"/>
                <a:gd name="T51" fmla="*/ 24 h 55"/>
                <a:gd name="T52" fmla="*/ 25 w 48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55">
                  <a:moveTo>
                    <a:pt x="31" y="0"/>
                  </a:moveTo>
                  <a:cubicBezTo>
                    <a:pt x="42" y="0"/>
                    <a:pt x="48" y="3"/>
                    <a:pt x="48" y="12"/>
                  </a:cubicBezTo>
                  <a:cubicBezTo>
                    <a:pt x="48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2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1"/>
                    <a:pt x="19" y="52"/>
                    <a:pt x="23" y="52"/>
                  </a:cubicBezTo>
                  <a:cubicBezTo>
                    <a:pt x="30" y="52"/>
                    <a:pt x="36" y="47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8" y="19"/>
                    <a:pt x="38" y="12"/>
                  </a:cubicBezTo>
                  <a:cubicBezTo>
                    <a:pt x="38" y="6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7524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4 w 51"/>
                <a:gd name="T9" fmla="*/ 31 h 56"/>
                <a:gd name="T10" fmla="*/ 21 w 51"/>
                <a:gd name="T11" fmla="*/ 31 h 56"/>
                <a:gd name="T12" fmla="*/ 19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1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6 w 51"/>
                <a:gd name="T57" fmla="*/ 8 h 56"/>
                <a:gd name="T58" fmla="*/ 22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5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5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962025" y="1720851"/>
              <a:ext cx="128588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1087438" y="1720851"/>
              <a:ext cx="242888" cy="211138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1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3 h 56"/>
                <a:gd name="T46" fmla="*/ 52 w 65"/>
                <a:gd name="T47" fmla="*/ 8 h 56"/>
                <a:gd name="T48" fmla="*/ 45 w 65"/>
                <a:gd name="T49" fmla="*/ 3 h 56"/>
                <a:gd name="T50" fmla="*/ 45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8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1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1343025" y="1717676"/>
              <a:ext cx="198438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2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3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5 w 53"/>
                <a:gd name="T25" fmla="*/ 54 h 57"/>
                <a:gd name="T26" fmla="*/ 27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2" y="16"/>
                    <a:pt x="12" y="33"/>
                  </a:cubicBezTo>
                  <a:cubicBezTo>
                    <a:pt x="12" y="45"/>
                    <a:pt x="18" y="54"/>
                    <a:pt x="28" y="54"/>
                  </a:cubicBezTo>
                  <a:cubicBezTo>
                    <a:pt x="32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8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50"/>
                    <a:pt x="44" y="52"/>
                    <a:pt x="45" y="54"/>
                  </a:cubicBezTo>
                  <a:cubicBezTo>
                    <a:pt x="40" y="55"/>
                    <a:pt x="33" y="57"/>
                    <a:pt x="27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557338" y="1720851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1681163" y="1720851"/>
              <a:ext cx="247650" cy="211138"/>
            </a:xfrm>
            <a:custGeom>
              <a:avLst/>
              <a:gdLst>
                <a:gd name="T0" fmla="*/ 65 w 66"/>
                <a:gd name="T1" fmla="*/ 3 h 56"/>
                <a:gd name="T2" fmla="*/ 57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19 w 66"/>
                <a:gd name="T13" fmla="*/ 12 h 56"/>
                <a:gd name="T14" fmla="*/ 15 w 66"/>
                <a:gd name="T15" fmla="*/ 33 h 56"/>
                <a:gd name="T16" fmla="*/ 13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5 w 66"/>
                <a:gd name="T31" fmla="*/ 14 h 56"/>
                <a:gd name="T32" fmla="*/ 15 w 66"/>
                <a:gd name="T33" fmla="*/ 5 h 56"/>
                <a:gd name="T34" fmla="*/ 8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3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4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1939925" y="1717676"/>
              <a:ext cx="195263" cy="214313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1 h 57"/>
                <a:gd name="T12" fmla="*/ 28 w 52"/>
                <a:gd name="T13" fmla="*/ 33 h 57"/>
                <a:gd name="T14" fmla="*/ 29 w 52"/>
                <a:gd name="T15" fmla="*/ 31 h 57"/>
                <a:gd name="T16" fmla="*/ 52 w 52"/>
                <a:gd name="T17" fmla="*/ 31 h 57"/>
                <a:gd name="T18" fmla="*/ 52 w 52"/>
                <a:gd name="T19" fmla="*/ 33 h 57"/>
                <a:gd name="T20" fmla="*/ 45 w 52"/>
                <a:gd name="T21" fmla="*/ 41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1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9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263775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4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3 w 49"/>
                <a:gd name="T21" fmla="*/ 54 h 57"/>
                <a:gd name="T22" fmla="*/ 13 w 49"/>
                <a:gd name="T23" fmla="*/ 46 h 57"/>
                <a:gd name="T24" fmla="*/ 20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2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2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8" y="6"/>
                    <a:pt x="7" y="8"/>
                  </a:cubicBezTo>
                  <a:cubicBezTo>
                    <a:pt x="5" y="9"/>
                    <a:pt x="4" y="12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443163" y="1720851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1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4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1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1 h 55"/>
                <a:gd name="T44" fmla="*/ 22 w 68"/>
                <a:gd name="T45" fmla="*/ 24 h 55"/>
                <a:gd name="T46" fmla="*/ 47 w 68"/>
                <a:gd name="T47" fmla="*/ 24 h 55"/>
                <a:gd name="T48" fmla="*/ 49 w 68"/>
                <a:gd name="T49" fmla="*/ 11 h 55"/>
                <a:gd name="T50" fmla="*/ 43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1" y="4"/>
                    <a:pt x="50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2695575" y="1720851"/>
              <a:ext cx="179388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1 w 48"/>
                <a:gd name="T43" fmla="*/ 55 h 55"/>
                <a:gd name="T44" fmla="*/ 0 w 48"/>
                <a:gd name="T45" fmla="*/ 55 h 55"/>
                <a:gd name="T46" fmla="*/ 1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6" y="29"/>
                    <a:pt x="36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3003550" y="1720851"/>
              <a:ext cx="288925" cy="211138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7 h 56"/>
                <a:gd name="T10" fmla="*/ 35 w 77"/>
                <a:gd name="T11" fmla="*/ 17 h 56"/>
                <a:gd name="T12" fmla="*/ 16 w 77"/>
                <a:gd name="T13" fmla="*/ 56 h 56"/>
                <a:gd name="T14" fmla="*/ 12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6 w 77"/>
                <a:gd name="T29" fmla="*/ 9 h 56"/>
                <a:gd name="T30" fmla="*/ 20 w 77"/>
                <a:gd name="T31" fmla="*/ 41 h 56"/>
                <a:gd name="T32" fmla="*/ 20 w 77"/>
                <a:gd name="T33" fmla="*/ 41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0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4"/>
                    <a:pt x="16" y="4"/>
                    <a:pt x="16" y="9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4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"/>
            <p:cNvSpPr>
              <a:spLocks noEditPoints="1"/>
            </p:cNvSpPr>
            <p:nvPr/>
          </p:nvSpPr>
          <p:spPr bwMode="auto">
            <a:xfrm>
              <a:off x="3300413" y="1717676"/>
              <a:ext cx="206375" cy="214313"/>
            </a:xfrm>
            <a:custGeom>
              <a:avLst/>
              <a:gdLst>
                <a:gd name="T0" fmla="*/ 55 w 55"/>
                <a:gd name="T1" fmla="*/ 24 h 57"/>
                <a:gd name="T2" fmla="*/ 23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3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3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7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0"/>
            <p:cNvSpPr>
              <a:spLocks noEditPoints="1"/>
            </p:cNvSpPr>
            <p:nvPr/>
          </p:nvSpPr>
          <p:spPr bwMode="auto">
            <a:xfrm>
              <a:off x="3517900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1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0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4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7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"/>
            <p:cNvSpPr>
              <a:spLocks/>
            </p:cNvSpPr>
            <p:nvPr/>
          </p:nvSpPr>
          <p:spPr bwMode="auto">
            <a:xfrm>
              <a:off x="3729038" y="1720851"/>
              <a:ext cx="165100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5 w 44"/>
                <a:gd name="T11" fmla="*/ 10 h 55"/>
                <a:gd name="T12" fmla="*/ 9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8 w 44"/>
                <a:gd name="T23" fmla="*/ 44 h 55"/>
                <a:gd name="T24" fmla="*/ 19 w 44"/>
                <a:gd name="T25" fmla="*/ 50 h 55"/>
                <a:gd name="T26" fmla="*/ 26 w 44"/>
                <a:gd name="T27" fmla="*/ 52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6" y="52"/>
                  </a:cubicBezTo>
                  <a:cubicBezTo>
                    <a:pt x="30" y="52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/>
            <p:cNvSpPr>
              <a:spLocks noEditPoints="1"/>
            </p:cNvSpPr>
            <p:nvPr/>
          </p:nvSpPr>
          <p:spPr bwMode="auto">
            <a:xfrm>
              <a:off x="3913188" y="1720851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5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3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9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8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3"/>
                  </a:cubicBezTo>
                  <a:cubicBezTo>
                    <a:pt x="49" y="11"/>
                    <a:pt x="43" y="3"/>
                    <a:pt x="32" y="3"/>
                  </a:cubicBezTo>
                  <a:cubicBezTo>
                    <a:pt x="30" y="3"/>
                    <a:pt x="28" y="4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/>
            <p:cNvSpPr>
              <a:spLocks/>
            </p:cNvSpPr>
            <p:nvPr/>
          </p:nvSpPr>
          <p:spPr bwMode="auto">
            <a:xfrm>
              <a:off x="42656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4"/>
            <p:cNvSpPr>
              <a:spLocks noEditPoints="1"/>
            </p:cNvSpPr>
            <p:nvPr/>
          </p:nvSpPr>
          <p:spPr bwMode="auto">
            <a:xfrm>
              <a:off x="4468813" y="1717676"/>
              <a:ext cx="203200" cy="214313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0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0 w 54"/>
                <a:gd name="T17" fmla="*/ 3 h 57"/>
                <a:gd name="T18" fmla="*/ 10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0" y="35"/>
                  </a:moveTo>
                  <a:cubicBezTo>
                    <a:pt x="10" y="46"/>
                    <a:pt x="14" y="54"/>
                    <a:pt x="23" y="54"/>
                  </a:cubicBezTo>
                  <a:cubicBezTo>
                    <a:pt x="35" y="54"/>
                    <a:pt x="43" y="37"/>
                    <a:pt x="43" y="22"/>
                  </a:cubicBezTo>
                  <a:cubicBezTo>
                    <a:pt x="43" y="11"/>
                    <a:pt x="40" y="3"/>
                    <a:pt x="30" y="3"/>
                  </a:cubicBezTo>
                  <a:cubicBezTo>
                    <a:pt x="19" y="3"/>
                    <a:pt x="10" y="19"/>
                    <a:pt x="1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"/>
            <p:cNvSpPr>
              <a:spLocks/>
            </p:cNvSpPr>
            <p:nvPr/>
          </p:nvSpPr>
          <p:spPr bwMode="auto">
            <a:xfrm>
              <a:off x="4713288" y="1717676"/>
              <a:ext cx="200025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2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7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6"/>
            <p:cNvSpPr>
              <a:spLocks/>
            </p:cNvSpPr>
            <p:nvPr/>
          </p:nvSpPr>
          <p:spPr bwMode="auto">
            <a:xfrm>
              <a:off x="4927600" y="1720851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2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1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0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9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3" y="7"/>
                    <a:pt x="42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7"/>
            <p:cNvSpPr>
              <a:spLocks/>
            </p:cNvSpPr>
            <p:nvPr/>
          </p:nvSpPr>
          <p:spPr bwMode="auto">
            <a:xfrm>
              <a:off x="51419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8"/>
            <p:cNvSpPr>
              <a:spLocks/>
            </p:cNvSpPr>
            <p:nvPr/>
          </p:nvSpPr>
          <p:spPr bwMode="auto">
            <a:xfrm>
              <a:off x="5326063" y="1720851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1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1 h 55"/>
                <a:gd name="T34" fmla="*/ 8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1 h 55"/>
                <a:gd name="T44" fmla="*/ 22 w 67"/>
                <a:gd name="T45" fmla="*/ 24 h 55"/>
                <a:gd name="T46" fmla="*/ 46 w 67"/>
                <a:gd name="T47" fmla="*/ 24 h 55"/>
                <a:gd name="T48" fmla="*/ 48 w 67"/>
                <a:gd name="T49" fmla="*/ 11 h 55"/>
                <a:gd name="T50" fmla="*/ 43 w 67"/>
                <a:gd name="T51" fmla="*/ 3 h 55"/>
                <a:gd name="T52" fmla="*/ 43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5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5" y="4"/>
                    <a:pt x="24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9"/>
            <p:cNvSpPr>
              <a:spLocks/>
            </p:cNvSpPr>
            <p:nvPr/>
          </p:nvSpPr>
          <p:spPr bwMode="auto">
            <a:xfrm>
              <a:off x="5573713" y="1720851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2 h 55"/>
                <a:gd name="T36" fmla="*/ 37 w 49"/>
                <a:gd name="T37" fmla="*/ 49 h 55"/>
                <a:gd name="T38" fmla="*/ 43 w 49"/>
                <a:gd name="T39" fmla="*/ 41 h 55"/>
                <a:gd name="T40" fmla="*/ 46 w 49"/>
                <a:gd name="T41" fmla="*/ 42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1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3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 noEditPoints="1"/>
            </p:cNvSpPr>
            <p:nvPr/>
          </p:nvSpPr>
          <p:spPr bwMode="auto">
            <a:xfrm>
              <a:off x="57689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3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0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3 w 51"/>
                <a:gd name="T17" fmla="*/ 55 h 56"/>
                <a:gd name="T18" fmla="*/ 0 w 51"/>
                <a:gd name="T19" fmla="*/ 55 h 56"/>
                <a:gd name="T20" fmla="*/ 0 w 51"/>
                <a:gd name="T21" fmla="*/ 52 h 56"/>
                <a:gd name="T22" fmla="*/ 9 w 51"/>
                <a:gd name="T23" fmla="*/ 44 h 56"/>
                <a:gd name="T24" fmla="*/ 15 w 51"/>
                <a:gd name="T25" fmla="*/ 10 h 56"/>
                <a:gd name="T26" fmla="*/ 9 w 51"/>
                <a:gd name="T27" fmla="*/ 3 h 56"/>
                <a:gd name="T28" fmla="*/ 10 w 51"/>
                <a:gd name="T29" fmla="*/ 0 h 56"/>
                <a:gd name="T30" fmla="*/ 30 w 51"/>
                <a:gd name="T31" fmla="*/ 0 h 56"/>
                <a:gd name="T32" fmla="*/ 43 w 51"/>
                <a:gd name="T33" fmla="*/ 3 h 56"/>
                <a:gd name="T34" fmla="*/ 49 w 51"/>
                <a:gd name="T35" fmla="*/ 13 h 56"/>
                <a:gd name="T36" fmla="*/ 35 w 51"/>
                <a:gd name="T37" fmla="*/ 29 h 56"/>
                <a:gd name="T38" fmla="*/ 40 w 51"/>
                <a:gd name="T39" fmla="*/ 40 h 56"/>
                <a:gd name="T40" fmla="*/ 45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2 w 51"/>
                <a:gd name="T49" fmla="*/ 26 h 56"/>
                <a:gd name="T50" fmla="*/ 38 w 51"/>
                <a:gd name="T51" fmla="*/ 14 h 56"/>
                <a:gd name="T52" fmla="*/ 30 w 51"/>
                <a:gd name="T53" fmla="*/ 3 h 56"/>
                <a:gd name="T54" fmla="*/ 26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8" y="55"/>
                    <a:pt x="36" y="53"/>
                    <a:pt x="33" y="47"/>
                  </a:cubicBezTo>
                  <a:cubicBezTo>
                    <a:pt x="31" y="44"/>
                    <a:pt x="29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1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2"/>
                    <a:pt x="42" y="27"/>
                    <a:pt x="35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2" y="45"/>
                    <a:pt x="44" y="47"/>
                    <a:pt x="45" y="49"/>
                  </a:cubicBezTo>
                  <a:cubicBezTo>
                    <a:pt x="47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8" y="19"/>
                    <a:pt x="38" y="14"/>
                  </a:cubicBezTo>
                  <a:cubicBezTo>
                    <a:pt x="38" y="7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" name="Espace réservé pour une image  4"/>
          <p:cNvSpPr>
            <a:spLocks noGrp="1"/>
          </p:cNvSpPr>
          <p:nvPr>
            <p:ph type="pic" sz="quarter" idx="13"/>
          </p:nvPr>
        </p:nvSpPr>
        <p:spPr>
          <a:xfrm>
            <a:off x="6504204" y="890582"/>
            <a:ext cx="2006383" cy="333375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87375" y="4738688"/>
            <a:ext cx="8457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" dirty="0">
                <a:solidFill>
                  <a:schemeClr val="bg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4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67860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 iPhone_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1" y="0"/>
            <a:ext cx="9144000" cy="5152014"/>
            <a:chOff x="1" y="0"/>
            <a:chExt cx="9144000" cy="5152014"/>
          </a:xfrm>
        </p:grpSpPr>
        <p:sp>
          <p:nvSpPr>
            <p:cNvPr id="45" name="Shape 39"/>
            <p:cNvSpPr>
              <a:spLocks noChangeArrowheads="1"/>
            </p:cNvSpPr>
            <p:nvPr/>
          </p:nvSpPr>
          <p:spPr bwMode="auto">
            <a:xfrm>
              <a:off x="1" y="0"/>
              <a:ext cx="9144000" cy="51520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 anchor="ctr"/>
            <a:lstStyle/>
            <a:p>
              <a:endParaRPr lang="en-US" sz="1800"/>
            </a:p>
          </p:txBody>
        </p:sp>
        <p:sp>
          <p:nvSpPr>
            <p:cNvPr id="46" name="Shape 39"/>
            <p:cNvSpPr>
              <a:spLocks noChangeArrowheads="1"/>
            </p:cNvSpPr>
            <p:nvPr/>
          </p:nvSpPr>
          <p:spPr bwMode="auto">
            <a:xfrm>
              <a:off x="95250" y="93663"/>
              <a:ext cx="8953500" cy="4956175"/>
            </a:xfrm>
            <a:prstGeom prst="rect">
              <a:avLst/>
            </a:prstGeom>
            <a:solidFill>
              <a:srgbClr val="383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 anchor="ctr"/>
            <a:lstStyle/>
            <a:p>
              <a:endParaRPr lang="en-US" sz="1800"/>
            </a:p>
          </p:txBody>
        </p:sp>
      </p:grpSp>
      <p:sp>
        <p:nvSpPr>
          <p:cNvPr id="13" name="Text Placeholder 2"/>
          <p:cNvSpPr>
            <a:spLocks noGrp="1"/>
          </p:cNvSpPr>
          <p:nvPr>
            <p:ph idx="1"/>
          </p:nvPr>
        </p:nvSpPr>
        <p:spPr bwMode="auto">
          <a:xfrm>
            <a:off x="582613" y="1428750"/>
            <a:ext cx="5284787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30200"/>
            <a:ext cx="5285259" cy="1023938"/>
          </a:xfrm>
        </p:spPr>
        <p:txBody>
          <a:bodyPr>
            <a:noAutofit/>
          </a:bodyPr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65" y="391884"/>
            <a:ext cx="2116976" cy="43359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9" name="Espace réservé pour une image  4"/>
          <p:cNvSpPr>
            <a:spLocks noGrp="1"/>
          </p:cNvSpPr>
          <p:nvPr>
            <p:ph type="pic" sz="quarter" idx="13"/>
          </p:nvPr>
        </p:nvSpPr>
        <p:spPr>
          <a:xfrm>
            <a:off x="6504204" y="890582"/>
            <a:ext cx="2006383" cy="333375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87375" y="4738688"/>
            <a:ext cx="8457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" dirty="0">
                <a:solidFill>
                  <a:schemeClr val="bg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1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9347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ackgrou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39"/>
          <p:cNvSpPr>
            <a:spLocks noChangeArrowheads="1"/>
          </p:cNvSpPr>
          <p:nvPr/>
        </p:nvSpPr>
        <p:spPr bwMode="auto">
          <a:xfrm>
            <a:off x="95250" y="93663"/>
            <a:ext cx="8953500" cy="4956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 anchor="ctr"/>
          <a:lstStyle/>
          <a:p>
            <a:endParaRPr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3855" y="2921544"/>
            <a:ext cx="5213115" cy="378922"/>
          </a:xfrm>
          <a:noFill/>
        </p:spPr>
        <p:txBody>
          <a:bodyPr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3017427" y="4160838"/>
            <a:ext cx="3108325" cy="428625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1000" b="0" baseline="0">
                <a:solidFill>
                  <a:schemeClr val="tx1"/>
                </a:solidFill>
              </a:defRPr>
            </a:lvl1pPr>
            <a:lvl2pPr marL="342900" indent="0" algn="ctr">
              <a:buFontTx/>
              <a:buNone/>
              <a:defRPr sz="1000" b="0"/>
            </a:lvl2pPr>
            <a:lvl3pPr marL="685800" indent="0" algn="ctr">
              <a:buFontTx/>
              <a:buNone/>
              <a:defRPr sz="1000" b="1"/>
            </a:lvl3pPr>
            <a:lvl4pPr marL="1028700" indent="0" algn="ctr">
              <a:buFontTx/>
              <a:buNone/>
              <a:defRPr sz="1000" b="1"/>
            </a:lvl4pPr>
            <a:lvl5pPr marL="1371600" indent="0" algn="ctr">
              <a:buFontTx/>
              <a:buNone/>
              <a:defRPr sz="10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1221299" y="1684338"/>
            <a:ext cx="6707187" cy="1220787"/>
          </a:xfrm>
        </p:spPr>
        <p:txBody>
          <a:bodyPr lIns="91440" anchor="b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4800" i="1" cap="all">
                <a:solidFill>
                  <a:schemeClr val="accent1"/>
                </a:solidFill>
                <a:latin typeface="+mj-lt"/>
                <a:cs typeface="Minion Pro"/>
              </a:defRPr>
            </a:lvl1pPr>
            <a:lvl2pPr marL="342900" indent="0">
              <a:buNone/>
              <a:defRPr i="1">
                <a:latin typeface="+mj-lt"/>
                <a:cs typeface="Minion Pro"/>
              </a:defRPr>
            </a:lvl2pPr>
            <a:lvl3pPr marL="685800" indent="0">
              <a:buNone/>
              <a:defRPr i="1">
                <a:latin typeface="+mj-lt"/>
                <a:cs typeface="Minion Pro"/>
              </a:defRPr>
            </a:lvl3pPr>
            <a:lvl4pPr marL="1028700" indent="0">
              <a:buNone/>
              <a:defRPr i="1">
                <a:latin typeface="+mj-lt"/>
                <a:cs typeface="Minion Pro"/>
              </a:defRPr>
            </a:lvl4pPr>
            <a:lvl5pPr marL="1371600" indent="0">
              <a:buNone/>
              <a:defRPr i="1">
                <a:latin typeface="+mj-lt"/>
                <a:cs typeface="Minion Pro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3773832" y="786632"/>
            <a:ext cx="1600200" cy="393830"/>
            <a:chOff x="555625" y="2852738"/>
            <a:chExt cx="5411788" cy="1331912"/>
          </a:xfrm>
          <a:solidFill>
            <a:schemeClr val="tx1"/>
          </a:solidFill>
        </p:grpSpPr>
        <p:sp>
          <p:nvSpPr>
            <p:cNvPr id="23" name="Freeform 34"/>
            <p:cNvSpPr>
              <a:spLocks noEditPoints="1"/>
            </p:cNvSpPr>
            <p:nvPr/>
          </p:nvSpPr>
          <p:spPr bwMode="auto">
            <a:xfrm>
              <a:off x="4803775" y="2860675"/>
              <a:ext cx="149225" cy="147637"/>
            </a:xfrm>
            <a:custGeom>
              <a:avLst/>
              <a:gdLst>
                <a:gd name="T0" fmla="*/ 20 w 40"/>
                <a:gd name="T1" fmla="*/ 35 h 39"/>
                <a:gd name="T2" fmla="*/ 4 w 40"/>
                <a:gd name="T3" fmla="*/ 19 h 39"/>
                <a:gd name="T4" fmla="*/ 20 w 40"/>
                <a:gd name="T5" fmla="*/ 3 h 39"/>
                <a:gd name="T6" fmla="*/ 36 w 40"/>
                <a:gd name="T7" fmla="*/ 19 h 39"/>
                <a:gd name="T8" fmla="*/ 20 w 40"/>
                <a:gd name="T9" fmla="*/ 35 h 39"/>
                <a:gd name="T10" fmla="*/ 20 w 40"/>
                <a:gd name="T11" fmla="*/ 0 h 39"/>
                <a:gd name="T12" fmla="*/ 0 w 40"/>
                <a:gd name="T13" fmla="*/ 19 h 39"/>
                <a:gd name="T14" fmla="*/ 20 w 40"/>
                <a:gd name="T15" fmla="*/ 39 h 39"/>
                <a:gd name="T16" fmla="*/ 40 w 40"/>
                <a:gd name="T17" fmla="*/ 19 h 39"/>
                <a:gd name="T18" fmla="*/ 20 w 40"/>
                <a:gd name="T19" fmla="*/ 0 h 39"/>
                <a:gd name="T20" fmla="*/ 18 w 40"/>
                <a:gd name="T21" fmla="*/ 21 h 39"/>
                <a:gd name="T22" fmla="*/ 19 w 40"/>
                <a:gd name="T23" fmla="*/ 21 h 39"/>
                <a:gd name="T24" fmla="*/ 23 w 40"/>
                <a:gd name="T25" fmla="*/ 26 h 39"/>
                <a:gd name="T26" fmla="*/ 23 w 40"/>
                <a:gd name="T27" fmla="*/ 31 h 39"/>
                <a:gd name="T28" fmla="*/ 28 w 40"/>
                <a:gd name="T29" fmla="*/ 31 h 39"/>
                <a:gd name="T30" fmla="*/ 28 w 40"/>
                <a:gd name="T31" fmla="*/ 24 h 39"/>
                <a:gd name="T32" fmla="*/ 23 w 40"/>
                <a:gd name="T33" fmla="*/ 20 h 39"/>
                <a:gd name="T34" fmla="*/ 23 w 40"/>
                <a:gd name="T35" fmla="*/ 19 h 39"/>
                <a:gd name="T36" fmla="*/ 28 w 40"/>
                <a:gd name="T37" fmla="*/ 14 h 39"/>
                <a:gd name="T38" fmla="*/ 22 w 40"/>
                <a:gd name="T39" fmla="*/ 8 h 39"/>
                <a:gd name="T40" fmla="*/ 13 w 40"/>
                <a:gd name="T41" fmla="*/ 8 h 39"/>
                <a:gd name="T42" fmla="*/ 13 w 40"/>
                <a:gd name="T43" fmla="*/ 31 h 39"/>
                <a:gd name="T44" fmla="*/ 18 w 40"/>
                <a:gd name="T45" fmla="*/ 31 h 39"/>
                <a:gd name="T46" fmla="*/ 18 w 40"/>
                <a:gd name="T47" fmla="*/ 21 h 39"/>
                <a:gd name="T48" fmla="*/ 18 w 40"/>
                <a:gd name="T49" fmla="*/ 12 h 39"/>
                <a:gd name="T50" fmla="*/ 20 w 40"/>
                <a:gd name="T51" fmla="*/ 12 h 39"/>
                <a:gd name="T52" fmla="*/ 23 w 40"/>
                <a:gd name="T53" fmla="*/ 15 h 39"/>
                <a:gd name="T54" fmla="*/ 20 w 40"/>
                <a:gd name="T55" fmla="*/ 18 h 39"/>
                <a:gd name="T56" fmla="*/ 18 w 40"/>
                <a:gd name="T57" fmla="*/ 18 h 39"/>
                <a:gd name="T58" fmla="*/ 18 w 40"/>
                <a:gd name="T59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" h="39">
                  <a:moveTo>
                    <a:pt x="20" y="35"/>
                  </a:moveTo>
                  <a:cubicBezTo>
                    <a:pt x="11" y="35"/>
                    <a:pt x="4" y="28"/>
                    <a:pt x="4" y="19"/>
                  </a:cubicBezTo>
                  <a:cubicBezTo>
                    <a:pt x="4" y="10"/>
                    <a:pt x="11" y="3"/>
                    <a:pt x="20" y="3"/>
                  </a:cubicBezTo>
                  <a:cubicBezTo>
                    <a:pt x="29" y="3"/>
                    <a:pt x="36" y="10"/>
                    <a:pt x="36" y="19"/>
                  </a:cubicBezTo>
                  <a:cubicBezTo>
                    <a:pt x="36" y="28"/>
                    <a:pt x="29" y="35"/>
                    <a:pt x="20" y="35"/>
                  </a:cubicBezTo>
                  <a:moveTo>
                    <a:pt x="20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moveTo>
                    <a:pt x="18" y="21"/>
                  </a:moveTo>
                  <a:cubicBezTo>
                    <a:pt x="19" y="21"/>
                    <a:pt x="19" y="21"/>
                    <a:pt x="19" y="21"/>
                  </a:cubicBezTo>
                  <a:cubicBezTo>
                    <a:pt x="23" y="21"/>
                    <a:pt x="23" y="24"/>
                    <a:pt x="23" y="26"/>
                  </a:cubicBezTo>
                  <a:cubicBezTo>
                    <a:pt x="23" y="28"/>
                    <a:pt x="23" y="29"/>
                    <a:pt x="23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0"/>
                    <a:pt x="28" y="25"/>
                    <a:pt x="28" y="24"/>
                  </a:cubicBezTo>
                  <a:cubicBezTo>
                    <a:pt x="28" y="20"/>
                    <a:pt x="24" y="20"/>
                    <a:pt x="23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7" y="19"/>
                    <a:pt x="28" y="17"/>
                    <a:pt x="28" y="14"/>
                  </a:cubicBezTo>
                  <a:cubicBezTo>
                    <a:pt x="28" y="10"/>
                    <a:pt x="26" y="8"/>
                    <a:pt x="22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8" y="31"/>
                    <a:pt x="18" y="31"/>
                    <a:pt x="18" y="31"/>
                  </a:cubicBezTo>
                  <a:lnTo>
                    <a:pt x="18" y="21"/>
                  </a:lnTo>
                  <a:close/>
                  <a:moveTo>
                    <a:pt x="18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2" y="12"/>
                    <a:pt x="23" y="12"/>
                    <a:pt x="23" y="15"/>
                  </a:cubicBezTo>
                  <a:cubicBezTo>
                    <a:pt x="23" y="16"/>
                    <a:pt x="22" y="18"/>
                    <a:pt x="20" y="18"/>
                  </a:cubicBezTo>
                  <a:cubicBezTo>
                    <a:pt x="18" y="18"/>
                    <a:pt x="18" y="18"/>
                    <a:pt x="18" y="18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5"/>
            <p:cNvSpPr>
              <a:spLocks noEditPoints="1"/>
            </p:cNvSpPr>
            <p:nvPr/>
          </p:nvSpPr>
          <p:spPr bwMode="auto">
            <a:xfrm>
              <a:off x="1522413" y="2852738"/>
              <a:ext cx="3482975" cy="839787"/>
            </a:xfrm>
            <a:custGeom>
              <a:avLst/>
              <a:gdLst>
                <a:gd name="T0" fmla="*/ 137 w 927"/>
                <a:gd name="T1" fmla="*/ 138 h 222"/>
                <a:gd name="T2" fmla="*/ 98 w 927"/>
                <a:gd name="T3" fmla="*/ 39 h 222"/>
                <a:gd name="T4" fmla="*/ 291 w 927"/>
                <a:gd name="T5" fmla="*/ 100 h 222"/>
                <a:gd name="T6" fmla="*/ 293 w 927"/>
                <a:gd name="T7" fmla="*/ 178 h 222"/>
                <a:gd name="T8" fmla="*/ 255 w 927"/>
                <a:gd name="T9" fmla="*/ 100 h 222"/>
                <a:gd name="T10" fmla="*/ 698 w 927"/>
                <a:gd name="T11" fmla="*/ 148 h 222"/>
                <a:gd name="T12" fmla="*/ 676 w 927"/>
                <a:gd name="T13" fmla="*/ 93 h 222"/>
                <a:gd name="T14" fmla="*/ 554 w 927"/>
                <a:gd name="T15" fmla="*/ 100 h 222"/>
                <a:gd name="T16" fmla="*/ 491 w 927"/>
                <a:gd name="T17" fmla="*/ 140 h 222"/>
                <a:gd name="T18" fmla="*/ 251 w 927"/>
                <a:gd name="T19" fmla="*/ 60 h 222"/>
                <a:gd name="T20" fmla="*/ 211 w 927"/>
                <a:gd name="T21" fmla="*/ 197 h 222"/>
                <a:gd name="T22" fmla="*/ 127 w 927"/>
                <a:gd name="T23" fmla="*/ 0 h 222"/>
                <a:gd name="T24" fmla="*/ 0 w 927"/>
                <a:gd name="T25" fmla="*/ 221 h 222"/>
                <a:gd name="T26" fmla="*/ 34 w 927"/>
                <a:gd name="T27" fmla="*/ 180 h 222"/>
                <a:gd name="T28" fmla="*/ 172 w 927"/>
                <a:gd name="T29" fmla="*/ 221 h 222"/>
                <a:gd name="T30" fmla="*/ 365 w 927"/>
                <a:gd name="T31" fmla="*/ 140 h 222"/>
                <a:gd name="T32" fmla="*/ 251 w 927"/>
                <a:gd name="T33" fmla="*/ 60 h 222"/>
                <a:gd name="T34" fmla="*/ 574 w 927"/>
                <a:gd name="T35" fmla="*/ 221 h 222"/>
                <a:gd name="T36" fmla="*/ 635 w 927"/>
                <a:gd name="T37" fmla="*/ 187 h 222"/>
                <a:gd name="T38" fmla="*/ 731 w 927"/>
                <a:gd name="T39" fmla="*/ 221 h 222"/>
                <a:gd name="T40" fmla="*/ 815 w 927"/>
                <a:gd name="T41" fmla="*/ 99 h 222"/>
                <a:gd name="T42" fmla="*/ 884 w 927"/>
                <a:gd name="T43" fmla="*/ 142 h 222"/>
                <a:gd name="T44" fmla="*/ 927 w 927"/>
                <a:gd name="T45" fmla="*/ 222 h 222"/>
                <a:gd name="T46" fmla="*/ 863 w 927"/>
                <a:gd name="T47" fmla="*/ 57 h 222"/>
                <a:gd name="T48" fmla="*/ 771 w 927"/>
                <a:gd name="T49" fmla="*/ 199 h 222"/>
                <a:gd name="T50" fmla="*/ 677 w 927"/>
                <a:gd name="T51" fmla="*/ 58 h 222"/>
                <a:gd name="T52" fmla="*/ 592 w 927"/>
                <a:gd name="T53" fmla="*/ 162 h 222"/>
                <a:gd name="T54" fmla="*/ 447 w 927"/>
                <a:gd name="T55" fmla="*/ 58 h 222"/>
                <a:gd name="T56" fmla="*/ 435 w 927"/>
                <a:gd name="T57" fmla="*/ 175 h 222"/>
                <a:gd name="T58" fmla="*/ 417 w 927"/>
                <a:gd name="T59" fmla="*/ 41 h 222"/>
                <a:gd name="T60" fmla="*/ 858 w 927"/>
                <a:gd name="T61" fmla="*/ 0 h 222"/>
                <a:gd name="T62" fmla="*/ 163 w 927"/>
                <a:gd name="T63" fmla="*/ 41 h 222"/>
                <a:gd name="T64" fmla="*/ 374 w 927"/>
                <a:gd name="T65" fmla="*/ 157 h 222"/>
                <a:gd name="T66" fmla="*/ 491 w 927"/>
                <a:gd name="T67" fmla="*/ 221 h 222"/>
                <a:gd name="T68" fmla="*/ 539 w 927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7" h="222">
                  <a:moveTo>
                    <a:pt x="98" y="39"/>
                  </a:moveTo>
                  <a:cubicBezTo>
                    <a:pt x="137" y="138"/>
                    <a:pt x="137" y="138"/>
                    <a:pt x="137" y="138"/>
                  </a:cubicBezTo>
                  <a:cubicBezTo>
                    <a:pt x="51" y="138"/>
                    <a:pt x="51" y="138"/>
                    <a:pt x="51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1"/>
                    <a:pt x="319" y="116"/>
                    <a:pt x="319" y="141"/>
                  </a:cubicBezTo>
                  <a:cubicBezTo>
                    <a:pt x="321" y="163"/>
                    <a:pt x="304" y="178"/>
                    <a:pt x="293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6" y="93"/>
                  </a:moveTo>
                  <a:cubicBezTo>
                    <a:pt x="698" y="148"/>
                    <a:pt x="698" y="148"/>
                    <a:pt x="698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6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80" y="100"/>
                    <a:pt x="581" y="140"/>
                    <a:pt x="555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60"/>
                  </a:moveTo>
                  <a:cubicBezTo>
                    <a:pt x="211" y="60"/>
                    <a:pt x="211" y="60"/>
                    <a:pt x="211" y="60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09" y="197"/>
                    <a:pt x="209" y="197"/>
                    <a:pt x="209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155" y="180"/>
                    <a:pt x="155" y="180"/>
                    <a:pt x="155" y="180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1" y="221"/>
                    <a:pt x="301" y="221"/>
                    <a:pt x="301" y="221"/>
                  </a:cubicBezTo>
                  <a:cubicBezTo>
                    <a:pt x="332" y="220"/>
                    <a:pt x="365" y="181"/>
                    <a:pt x="365" y="140"/>
                  </a:cubicBezTo>
                  <a:cubicBezTo>
                    <a:pt x="365" y="106"/>
                    <a:pt x="341" y="59"/>
                    <a:pt x="302" y="60"/>
                  </a:cubicBezTo>
                  <a:cubicBezTo>
                    <a:pt x="251" y="60"/>
                    <a:pt x="251" y="60"/>
                    <a:pt x="251" y="60"/>
                  </a:cubicBezTo>
                  <a:moveTo>
                    <a:pt x="539" y="177"/>
                  </a:moveTo>
                  <a:cubicBezTo>
                    <a:pt x="577" y="188"/>
                    <a:pt x="574" y="221"/>
                    <a:pt x="574" y="221"/>
                  </a:cubicBezTo>
                  <a:cubicBezTo>
                    <a:pt x="619" y="221"/>
                    <a:pt x="619" y="221"/>
                    <a:pt x="619" y="221"/>
                  </a:cubicBezTo>
                  <a:cubicBezTo>
                    <a:pt x="635" y="187"/>
                    <a:pt x="635" y="187"/>
                    <a:pt x="635" y="187"/>
                  </a:cubicBezTo>
                  <a:cubicBezTo>
                    <a:pt x="716" y="187"/>
                    <a:pt x="716" y="187"/>
                    <a:pt x="716" y="187"/>
                  </a:cubicBezTo>
                  <a:cubicBezTo>
                    <a:pt x="731" y="221"/>
                    <a:pt x="731" y="221"/>
                    <a:pt x="731" y="221"/>
                  </a:cubicBezTo>
                  <a:cubicBezTo>
                    <a:pt x="815" y="221"/>
                    <a:pt x="815" y="221"/>
                    <a:pt x="815" y="221"/>
                  </a:cubicBezTo>
                  <a:cubicBezTo>
                    <a:pt x="815" y="99"/>
                    <a:pt x="815" y="99"/>
                    <a:pt x="815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7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7" y="222"/>
                    <a:pt x="927" y="222"/>
                    <a:pt x="927" y="222"/>
                  </a:cubicBezTo>
                  <a:cubicBezTo>
                    <a:pt x="927" y="135"/>
                    <a:pt x="927" y="135"/>
                    <a:pt x="927" y="135"/>
                  </a:cubicBezTo>
                  <a:cubicBezTo>
                    <a:pt x="927" y="84"/>
                    <a:pt x="899" y="57"/>
                    <a:pt x="863" y="57"/>
                  </a:cubicBezTo>
                  <a:cubicBezTo>
                    <a:pt x="771" y="57"/>
                    <a:pt x="771" y="57"/>
                    <a:pt x="771" y="57"/>
                  </a:cubicBezTo>
                  <a:cubicBezTo>
                    <a:pt x="771" y="199"/>
                    <a:pt x="771" y="199"/>
                    <a:pt x="771" y="199"/>
                  </a:cubicBezTo>
                  <a:cubicBezTo>
                    <a:pt x="707" y="58"/>
                    <a:pt x="707" y="58"/>
                    <a:pt x="707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5" y="193"/>
                    <a:pt x="615" y="193"/>
                    <a:pt x="615" y="193"/>
                  </a:cubicBezTo>
                  <a:cubicBezTo>
                    <a:pt x="615" y="175"/>
                    <a:pt x="592" y="162"/>
                    <a:pt x="592" y="162"/>
                  </a:cubicBezTo>
                  <a:cubicBezTo>
                    <a:pt x="613" y="163"/>
                    <a:pt x="637" y="65"/>
                    <a:pt x="564" y="58"/>
                  </a:cubicBezTo>
                  <a:cubicBezTo>
                    <a:pt x="447" y="58"/>
                    <a:pt x="447" y="58"/>
                    <a:pt x="447" y="58"/>
                  </a:cubicBezTo>
                  <a:cubicBezTo>
                    <a:pt x="447" y="175"/>
                    <a:pt x="447" y="175"/>
                    <a:pt x="447" y="175"/>
                  </a:cubicBezTo>
                  <a:cubicBezTo>
                    <a:pt x="435" y="175"/>
                    <a:pt x="435" y="175"/>
                    <a:pt x="435" y="175"/>
                  </a:cubicBezTo>
                  <a:cubicBezTo>
                    <a:pt x="427" y="174"/>
                    <a:pt x="418" y="158"/>
                    <a:pt x="417" y="148"/>
                  </a:cubicBezTo>
                  <a:cubicBezTo>
                    <a:pt x="417" y="41"/>
                    <a:pt x="417" y="41"/>
                    <a:pt x="417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4" y="41"/>
                    <a:pt x="374" y="41"/>
                    <a:pt x="374" y="41"/>
                  </a:cubicBezTo>
                  <a:cubicBezTo>
                    <a:pt x="374" y="157"/>
                    <a:pt x="374" y="157"/>
                    <a:pt x="374" y="157"/>
                  </a:cubicBezTo>
                  <a:cubicBezTo>
                    <a:pt x="374" y="189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39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6"/>
            <p:cNvSpPr>
              <a:spLocks noEditPoints="1"/>
            </p:cNvSpPr>
            <p:nvPr/>
          </p:nvSpPr>
          <p:spPr bwMode="auto">
            <a:xfrm>
              <a:off x="555625" y="3971925"/>
              <a:ext cx="184150" cy="207962"/>
            </a:xfrm>
            <a:custGeom>
              <a:avLst/>
              <a:gdLst>
                <a:gd name="T0" fmla="*/ 32 w 49"/>
                <a:gd name="T1" fmla="*/ 0 h 55"/>
                <a:gd name="T2" fmla="*/ 49 w 49"/>
                <a:gd name="T3" fmla="*/ 12 h 55"/>
                <a:gd name="T4" fmla="*/ 35 w 49"/>
                <a:gd name="T5" fmla="*/ 25 h 55"/>
                <a:gd name="T6" fmla="*/ 35 w 49"/>
                <a:gd name="T7" fmla="*/ 25 h 55"/>
                <a:gd name="T8" fmla="*/ 48 w 49"/>
                <a:gd name="T9" fmla="*/ 38 h 55"/>
                <a:gd name="T10" fmla="*/ 38 w 49"/>
                <a:gd name="T11" fmla="*/ 52 h 55"/>
                <a:gd name="T12" fmla="*/ 20 w 49"/>
                <a:gd name="T13" fmla="*/ 55 h 55"/>
                <a:gd name="T14" fmla="*/ 0 w 49"/>
                <a:gd name="T15" fmla="*/ 55 h 55"/>
                <a:gd name="T16" fmla="*/ 1 w 49"/>
                <a:gd name="T17" fmla="*/ 52 h 55"/>
                <a:gd name="T18" fmla="*/ 9 w 49"/>
                <a:gd name="T19" fmla="*/ 44 h 55"/>
                <a:gd name="T20" fmla="*/ 16 w 49"/>
                <a:gd name="T21" fmla="*/ 10 h 55"/>
                <a:gd name="T22" fmla="*/ 10 w 49"/>
                <a:gd name="T23" fmla="*/ 3 h 55"/>
                <a:gd name="T24" fmla="*/ 11 w 49"/>
                <a:gd name="T25" fmla="*/ 0 h 55"/>
                <a:gd name="T26" fmla="*/ 32 w 49"/>
                <a:gd name="T27" fmla="*/ 0 h 55"/>
                <a:gd name="T28" fmla="*/ 19 w 49"/>
                <a:gd name="T29" fmla="*/ 44 h 55"/>
                <a:gd name="T30" fmla="*/ 24 w 49"/>
                <a:gd name="T31" fmla="*/ 52 h 55"/>
                <a:gd name="T32" fmla="*/ 37 w 49"/>
                <a:gd name="T33" fmla="*/ 38 h 55"/>
                <a:gd name="T34" fmla="*/ 25 w 49"/>
                <a:gd name="T35" fmla="*/ 27 h 55"/>
                <a:gd name="T36" fmla="*/ 22 w 49"/>
                <a:gd name="T37" fmla="*/ 27 h 55"/>
                <a:gd name="T38" fmla="*/ 19 w 49"/>
                <a:gd name="T39" fmla="*/ 44 h 55"/>
                <a:gd name="T40" fmla="*/ 26 w 49"/>
                <a:gd name="T41" fmla="*/ 24 h 55"/>
                <a:gd name="T42" fmla="*/ 39 w 49"/>
                <a:gd name="T43" fmla="*/ 12 h 55"/>
                <a:gd name="T44" fmla="*/ 31 w 49"/>
                <a:gd name="T45" fmla="*/ 3 h 55"/>
                <a:gd name="T46" fmla="*/ 27 w 49"/>
                <a:gd name="T47" fmla="*/ 4 h 55"/>
                <a:gd name="T48" fmla="*/ 26 w 49"/>
                <a:gd name="T49" fmla="*/ 8 h 55"/>
                <a:gd name="T50" fmla="*/ 23 w 49"/>
                <a:gd name="T51" fmla="*/ 24 h 55"/>
                <a:gd name="T52" fmla="*/ 26 w 49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55">
                  <a:moveTo>
                    <a:pt x="32" y="0"/>
                  </a:moveTo>
                  <a:cubicBezTo>
                    <a:pt x="43" y="0"/>
                    <a:pt x="49" y="3"/>
                    <a:pt x="49" y="12"/>
                  </a:cubicBezTo>
                  <a:cubicBezTo>
                    <a:pt x="49" y="20"/>
                    <a:pt x="43" y="23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42" y="26"/>
                    <a:pt x="48" y="30"/>
                    <a:pt x="48" y="38"/>
                  </a:cubicBezTo>
                  <a:cubicBezTo>
                    <a:pt x="48" y="44"/>
                    <a:pt x="44" y="49"/>
                    <a:pt x="38" y="52"/>
                  </a:cubicBezTo>
                  <a:cubicBezTo>
                    <a:pt x="33" y="54"/>
                    <a:pt x="27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32" y="0"/>
                  </a:lnTo>
                  <a:close/>
                  <a:moveTo>
                    <a:pt x="19" y="44"/>
                  </a:moveTo>
                  <a:cubicBezTo>
                    <a:pt x="18" y="50"/>
                    <a:pt x="20" y="52"/>
                    <a:pt x="24" y="52"/>
                  </a:cubicBezTo>
                  <a:cubicBezTo>
                    <a:pt x="31" y="52"/>
                    <a:pt x="37" y="46"/>
                    <a:pt x="37" y="38"/>
                  </a:cubicBezTo>
                  <a:cubicBezTo>
                    <a:pt x="37" y="30"/>
                    <a:pt x="31" y="27"/>
                    <a:pt x="25" y="27"/>
                  </a:cubicBezTo>
                  <a:cubicBezTo>
                    <a:pt x="22" y="27"/>
                    <a:pt x="22" y="27"/>
                    <a:pt x="22" y="27"/>
                  </a:cubicBezTo>
                  <a:lnTo>
                    <a:pt x="19" y="44"/>
                  </a:lnTo>
                  <a:close/>
                  <a:moveTo>
                    <a:pt x="26" y="24"/>
                  </a:moveTo>
                  <a:cubicBezTo>
                    <a:pt x="35" y="24"/>
                    <a:pt x="39" y="19"/>
                    <a:pt x="39" y="12"/>
                  </a:cubicBezTo>
                  <a:cubicBezTo>
                    <a:pt x="39" y="5"/>
                    <a:pt x="35" y="3"/>
                    <a:pt x="31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5"/>
                    <a:pt x="26" y="6"/>
                    <a:pt x="26" y="8"/>
                  </a:cubicBezTo>
                  <a:cubicBezTo>
                    <a:pt x="23" y="24"/>
                    <a:pt x="23" y="24"/>
                    <a:pt x="23" y="24"/>
                  </a:cubicBezTo>
                  <a:lnTo>
                    <a:pt x="26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7"/>
            <p:cNvSpPr>
              <a:spLocks noEditPoints="1"/>
            </p:cNvSpPr>
            <p:nvPr/>
          </p:nvSpPr>
          <p:spPr bwMode="auto">
            <a:xfrm>
              <a:off x="763588" y="3971925"/>
              <a:ext cx="190500" cy="207962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7" y="3"/>
                    <a:pt x="27" y="4"/>
                  </a:cubicBezTo>
                  <a:cubicBezTo>
                    <a:pt x="26" y="4"/>
                    <a:pt x="26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8"/>
            <p:cNvSpPr>
              <a:spLocks/>
            </p:cNvSpPr>
            <p:nvPr/>
          </p:nvSpPr>
          <p:spPr bwMode="auto">
            <a:xfrm>
              <a:off x="973138" y="3971925"/>
              <a:ext cx="128588" cy="207962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8 w 34"/>
                <a:gd name="T5" fmla="*/ 44 h 55"/>
                <a:gd name="T6" fmla="*/ 24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5 w 34"/>
                <a:gd name="T17" fmla="*/ 10 h 55"/>
                <a:gd name="T18" fmla="*/ 9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6" y="4"/>
                    <a:pt x="25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9"/>
            <p:cNvSpPr>
              <a:spLocks/>
            </p:cNvSpPr>
            <p:nvPr/>
          </p:nvSpPr>
          <p:spPr bwMode="auto">
            <a:xfrm>
              <a:off x="1096963" y="3971925"/>
              <a:ext cx="244475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7 w 65"/>
                <a:gd name="T7" fmla="*/ 56 h 56"/>
                <a:gd name="T8" fmla="*/ 44 w 65"/>
                <a:gd name="T9" fmla="*/ 56 h 56"/>
                <a:gd name="T10" fmla="*/ 19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0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0 w 65"/>
                <a:gd name="T25" fmla="*/ 52 h 56"/>
                <a:gd name="T26" fmla="*/ 8 w 65"/>
                <a:gd name="T27" fmla="*/ 47 h 56"/>
                <a:gd name="T28" fmla="*/ 11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6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5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59" y="3"/>
                    <a:pt x="58" y="4"/>
                    <a:pt x="57" y="8"/>
                  </a:cubicBezTo>
                  <a:cubicBezTo>
                    <a:pt x="56" y="10"/>
                    <a:pt x="55" y="14"/>
                    <a:pt x="54" y="22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4" y="52"/>
                    <a:pt x="20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1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1" y="14"/>
                    <a:pt x="52" y="10"/>
                    <a:pt x="52" y="8"/>
                  </a:cubicBezTo>
                  <a:cubicBezTo>
                    <a:pt x="52" y="4"/>
                    <a:pt x="51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0"/>
            <p:cNvSpPr>
              <a:spLocks/>
            </p:cNvSpPr>
            <p:nvPr/>
          </p:nvSpPr>
          <p:spPr bwMode="auto">
            <a:xfrm>
              <a:off x="1352550" y="3968750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7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1"/>
            <p:cNvSpPr>
              <a:spLocks/>
            </p:cNvSpPr>
            <p:nvPr/>
          </p:nvSpPr>
          <p:spPr bwMode="auto">
            <a:xfrm>
              <a:off x="1566863" y="3971925"/>
              <a:ext cx="128588" cy="207962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9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2"/>
            <p:cNvSpPr>
              <a:spLocks/>
            </p:cNvSpPr>
            <p:nvPr/>
          </p:nvSpPr>
          <p:spPr bwMode="auto">
            <a:xfrm>
              <a:off x="1690688" y="3971925"/>
              <a:ext cx="244475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1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6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5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8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1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2" y="4"/>
                    <a:pt x="51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3"/>
            <p:cNvSpPr>
              <a:spLocks/>
            </p:cNvSpPr>
            <p:nvPr/>
          </p:nvSpPr>
          <p:spPr bwMode="auto">
            <a:xfrm>
              <a:off x="1946275" y="3968750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2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3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5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2" y="16"/>
                    <a:pt x="12" y="33"/>
                  </a:cubicBezTo>
                  <a:cubicBezTo>
                    <a:pt x="12" y="45"/>
                    <a:pt x="18" y="54"/>
                    <a:pt x="28" y="54"/>
                  </a:cubicBezTo>
                  <a:cubicBezTo>
                    <a:pt x="32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50"/>
                    <a:pt x="44" y="52"/>
                    <a:pt x="45" y="54"/>
                  </a:cubicBezTo>
                  <a:cubicBezTo>
                    <a:pt x="40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4"/>
            <p:cNvSpPr>
              <a:spLocks/>
            </p:cNvSpPr>
            <p:nvPr/>
          </p:nvSpPr>
          <p:spPr bwMode="auto">
            <a:xfrm>
              <a:off x="2270125" y="3965575"/>
              <a:ext cx="187325" cy="214312"/>
            </a:xfrm>
            <a:custGeom>
              <a:avLst/>
              <a:gdLst>
                <a:gd name="T0" fmla="*/ 50 w 50"/>
                <a:gd name="T1" fmla="*/ 0 h 57"/>
                <a:gd name="T2" fmla="*/ 48 w 50"/>
                <a:gd name="T3" fmla="*/ 15 h 57"/>
                <a:gd name="T4" fmla="*/ 45 w 50"/>
                <a:gd name="T5" fmla="*/ 15 h 57"/>
                <a:gd name="T6" fmla="*/ 43 w 50"/>
                <a:gd name="T7" fmla="*/ 8 h 57"/>
                <a:gd name="T8" fmla="*/ 35 w 50"/>
                <a:gd name="T9" fmla="*/ 5 h 57"/>
                <a:gd name="T10" fmla="*/ 31 w 50"/>
                <a:gd name="T11" fmla="*/ 5 h 57"/>
                <a:gd name="T12" fmla="*/ 23 w 50"/>
                <a:gd name="T13" fmla="*/ 46 h 57"/>
                <a:gd name="T14" fmla="*/ 30 w 50"/>
                <a:gd name="T15" fmla="*/ 54 h 57"/>
                <a:gd name="T16" fmla="*/ 29 w 50"/>
                <a:gd name="T17" fmla="*/ 57 h 57"/>
                <a:gd name="T18" fmla="*/ 4 w 50"/>
                <a:gd name="T19" fmla="*/ 57 h 57"/>
                <a:gd name="T20" fmla="*/ 4 w 50"/>
                <a:gd name="T21" fmla="*/ 54 h 57"/>
                <a:gd name="T22" fmla="*/ 13 w 50"/>
                <a:gd name="T23" fmla="*/ 46 h 57"/>
                <a:gd name="T24" fmla="*/ 21 w 50"/>
                <a:gd name="T25" fmla="*/ 5 h 57"/>
                <a:gd name="T26" fmla="*/ 17 w 50"/>
                <a:gd name="T27" fmla="*/ 5 h 57"/>
                <a:gd name="T28" fmla="*/ 8 w 50"/>
                <a:gd name="T29" fmla="*/ 8 h 57"/>
                <a:gd name="T30" fmla="*/ 3 w 50"/>
                <a:gd name="T31" fmla="*/ 15 h 57"/>
                <a:gd name="T32" fmla="*/ 0 w 50"/>
                <a:gd name="T33" fmla="*/ 15 h 57"/>
                <a:gd name="T34" fmla="*/ 5 w 50"/>
                <a:gd name="T35" fmla="*/ 0 h 57"/>
                <a:gd name="T36" fmla="*/ 7 w 50"/>
                <a:gd name="T37" fmla="*/ 0 h 57"/>
                <a:gd name="T38" fmla="*/ 11 w 50"/>
                <a:gd name="T39" fmla="*/ 2 h 57"/>
                <a:gd name="T40" fmla="*/ 43 w 50"/>
                <a:gd name="T41" fmla="*/ 2 h 57"/>
                <a:gd name="T42" fmla="*/ 48 w 50"/>
                <a:gd name="T43" fmla="*/ 0 h 57"/>
                <a:gd name="T44" fmla="*/ 50 w 50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57">
                  <a:moveTo>
                    <a:pt x="50" y="0"/>
                  </a:moveTo>
                  <a:cubicBezTo>
                    <a:pt x="49" y="3"/>
                    <a:pt x="48" y="10"/>
                    <a:pt x="48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2" y="53"/>
                    <a:pt x="22" y="54"/>
                    <a:pt x="30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5"/>
                    <a:pt x="9" y="6"/>
                    <a:pt x="8" y="8"/>
                  </a:cubicBezTo>
                  <a:cubicBezTo>
                    <a:pt x="6" y="9"/>
                    <a:pt x="5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4" y="4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"/>
                    <a:pt x="8" y="2"/>
                    <a:pt x="11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6" y="1"/>
                    <a:pt x="48" y="0"/>
                  </a:cubicBez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5"/>
            <p:cNvSpPr>
              <a:spLocks/>
            </p:cNvSpPr>
            <p:nvPr/>
          </p:nvSpPr>
          <p:spPr bwMode="auto">
            <a:xfrm>
              <a:off x="2454275" y="3971925"/>
              <a:ext cx="252413" cy="207962"/>
            </a:xfrm>
            <a:custGeom>
              <a:avLst/>
              <a:gdLst>
                <a:gd name="T0" fmla="*/ 67 w 67"/>
                <a:gd name="T1" fmla="*/ 3 h 55"/>
                <a:gd name="T2" fmla="*/ 59 w 67"/>
                <a:gd name="T3" fmla="*/ 10 h 55"/>
                <a:gd name="T4" fmla="*/ 52 w 67"/>
                <a:gd name="T5" fmla="*/ 44 h 55"/>
                <a:gd name="T6" fmla="*/ 58 w 67"/>
                <a:gd name="T7" fmla="*/ 52 h 55"/>
                <a:gd name="T8" fmla="*/ 58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3 w 67"/>
                <a:gd name="T15" fmla="*/ 44 h 55"/>
                <a:gd name="T16" fmla="*/ 46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4 w 67"/>
                <a:gd name="T25" fmla="*/ 55 h 55"/>
                <a:gd name="T26" fmla="*/ 0 w 67"/>
                <a:gd name="T27" fmla="*/ 55 h 55"/>
                <a:gd name="T28" fmla="*/ 1 w 67"/>
                <a:gd name="T29" fmla="*/ 52 h 55"/>
                <a:gd name="T30" fmla="*/ 9 w 67"/>
                <a:gd name="T31" fmla="*/ 44 h 55"/>
                <a:gd name="T32" fmla="*/ 15 w 67"/>
                <a:gd name="T33" fmla="*/ 10 h 55"/>
                <a:gd name="T34" fmla="*/ 9 w 67"/>
                <a:gd name="T35" fmla="*/ 3 h 55"/>
                <a:gd name="T36" fmla="*/ 10 w 67"/>
                <a:gd name="T37" fmla="*/ 0 h 55"/>
                <a:gd name="T38" fmla="*/ 33 w 67"/>
                <a:gd name="T39" fmla="*/ 0 h 55"/>
                <a:gd name="T40" fmla="*/ 33 w 67"/>
                <a:gd name="T41" fmla="*/ 3 h 55"/>
                <a:gd name="T42" fmla="*/ 25 w 67"/>
                <a:gd name="T43" fmla="*/ 10 h 55"/>
                <a:gd name="T44" fmla="*/ 22 w 67"/>
                <a:gd name="T45" fmla="*/ 24 h 55"/>
                <a:gd name="T46" fmla="*/ 47 w 67"/>
                <a:gd name="T47" fmla="*/ 24 h 55"/>
                <a:gd name="T48" fmla="*/ 49 w 67"/>
                <a:gd name="T49" fmla="*/ 10 h 55"/>
                <a:gd name="T50" fmla="*/ 43 w 67"/>
                <a:gd name="T51" fmla="*/ 3 h 55"/>
                <a:gd name="T52" fmla="*/ 44 w 67"/>
                <a:gd name="T53" fmla="*/ 0 h 55"/>
                <a:gd name="T54" fmla="*/ 67 w 67"/>
                <a:gd name="T55" fmla="*/ 0 h 55"/>
                <a:gd name="T56" fmla="*/ 67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7" y="3"/>
                  </a:moveTo>
                  <a:cubicBezTo>
                    <a:pt x="60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1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1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4"/>
                    <a:pt x="50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6"/>
            <p:cNvSpPr>
              <a:spLocks/>
            </p:cNvSpPr>
            <p:nvPr/>
          </p:nvSpPr>
          <p:spPr bwMode="auto">
            <a:xfrm>
              <a:off x="2706688" y="3971925"/>
              <a:ext cx="179388" cy="207962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2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1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0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9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3" y="7"/>
                    <a:pt x="42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7"/>
            <p:cNvSpPr>
              <a:spLocks/>
            </p:cNvSpPr>
            <p:nvPr/>
          </p:nvSpPr>
          <p:spPr bwMode="auto">
            <a:xfrm>
              <a:off x="3014663" y="3971925"/>
              <a:ext cx="288925" cy="212725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5 w 77"/>
                <a:gd name="T5" fmla="*/ 56 h 56"/>
                <a:gd name="T6" fmla="*/ 42 w 77"/>
                <a:gd name="T7" fmla="*/ 56 h 56"/>
                <a:gd name="T8" fmla="*/ 35 w 77"/>
                <a:gd name="T9" fmla="*/ 16 h 56"/>
                <a:gd name="T10" fmla="*/ 35 w 77"/>
                <a:gd name="T11" fmla="*/ 16 h 56"/>
                <a:gd name="T12" fmla="*/ 16 w 77"/>
                <a:gd name="T13" fmla="*/ 56 h 56"/>
                <a:gd name="T14" fmla="*/ 12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1 w 77"/>
                <a:gd name="T25" fmla="*/ 3 h 56"/>
                <a:gd name="T26" fmla="*/ 19 w 77"/>
                <a:gd name="T27" fmla="*/ 3 h 56"/>
                <a:gd name="T28" fmla="*/ 16 w 77"/>
                <a:gd name="T29" fmla="*/ 9 h 56"/>
                <a:gd name="T30" fmla="*/ 19 w 77"/>
                <a:gd name="T31" fmla="*/ 41 h 56"/>
                <a:gd name="T32" fmla="*/ 20 w 77"/>
                <a:gd name="T33" fmla="*/ 41 h 56"/>
                <a:gd name="T34" fmla="*/ 38 w 77"/>
                <a:gd name="T35" fmla="*/ 1 h 56"/>
                <a:gd name="T36" fmla="*/ 42 w 77"/>
                <a:gd name="T37" fmla="*/ 1 h 56"/>
                <a:gd name="T38" fmla="*/ 48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8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0" y="4"/>
                    <a:pt x="67" y="11"/>
                  </a:cubicBezTo>
                  <a:cubicBezTo>
                    <a:pt x="63" y="19"/>
                    <a:pt x="56" y="32"/>
                    <a:pt x="45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6" y="3"/>
                    <a:pt x="16" y="4"/>
                    <a:pt x="16" y="9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4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8"/>
            <p:cNvSpPr>
              <a:spLocks noEditPoints="1"/>
            </p:cNvSpPr>
            <p:nvPr/>
          </p:nvSpPr>
          <p:spPr bwMode="auto">
            <a:xfrm>
              <a:off x="3311525" y="3968750"/>
              <a:ext cx="201613" cy="215900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1 w 54"/>
                <a:gd name="T11" fmla="*/ 35 h 57"/>
                <a:gd name="T12" fmla="*/ 24 w 54"/>
                <a:gd name="T13" fmla="*/ 54 h 57"/>
                <a:gd name="T14" fmla="*/ 44 w 54"/>
                <a:gd name="T15" fmla="*/ 22 h 57"/>
                <a:gd name="T16" fmla="*/ 31 w 54"/>
                <a:gd name="T17" fmla="*/ 3 h 57"/>
                <a:gd name="T18" fmla="*/ 11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2" y="57"/>
                    <a:pt x="23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9"/>
            <p:cNvSpPr>
              <a:spLocks noEditPoints="1"/>
            </p:cNvSpPr>
            <p:nvPr/>
          </p:nvSpPr>
          <p:spPr bwMode="auto">
            <a:xfrm>
              <a:off x="3529013" y="3971925"/>
              <a:ext cx="192088" cy="207962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3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3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5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1 w 51"/>
                <a:gd name="T31" fmla="*/ 0 h 55"/>
                <a:gd name="T32" fmla="*/ 43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0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3" y="47"/>
                  </a:cubicBezTo>
                  <a:cubicBezTo>
                    <a:pt x="31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5" y="0"/>
                    <a:pt x="40" y="1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6" y="31"/>
                    <a:pt x="39" y="36"/>
                    <a:pt x="40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7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3" y="26"/>
                  </a:cubicBezTo>
                  <a:cubicBezTo>
                    <a:pt x="36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8" y="3"/>
                    <a:pt x="27" y="3"/>
                    <a:pt x="27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0"/>
            <p:cNvSpPr>
              <a:spLocks/>
            </p:cNvSpPr>
            <p:nvPr/>
          </p:nvSpPr>
          <p:spPr bwMode="auto">
            <a:xfrm>
              <a:off x="3735388" y="3971925"/>
              <a:ext cx="169863" cy="207962"/>
            </a:xfrm>
            <a:custGeom>
              <a:avLst/>
              <a:gdLst>
                <a:gd name="T0" fmla="*/ 45 w 45"/>
                <a:gd name="T1" fmla="*/ 41 h 55"/>
                <a:gd name="T2" fmla="*/ 39 w 45"/>
                <a:gd name="T3" fmla="*/ 55 h 55"/>
                <a:gd name="T4" fmla="*/ 0 w 45"/>
                <a:gd name="T5" fmla="*/ 55 h 55"/>
                <a:gd name="T6" fmla="*/ 1 w 45"/>
                <a:gd name="T7" fmla="*/ 52 h 55"/>
                <a:gd name="T8" fmla="*/ 10 w 45"/>
                <a:gd name="T9" fmla="*/ 44 h 55"/>
                <a:gd name="T10" fmla="*/ 16 w 45"/>
                <a:gd name="T11" fmla="*/ 10 h 55"/>
                <a:gd name="T12" fmla="*/ 10 w 45"/>
                <a:gd name="T13" fmla="*/ 3 h 55"/>
                <a:gd name="T14" fmla="*/ 11 w 45"/>
                <a:gd name="T15" fmla="*/ 0 h 55"/>
                <a:gd name="T16" fmla="*/ 35 w 45"/>
                <a:gd name="T17" fmla="*/ 0 h 55"/>
                <a:gd name="T18" fmla="*/ 34 w 45"/>
                <a:gd name="T19" fmla="*/ 3 h 55"/>
                <a:gd name="T20" fmla="*/ 26 w 45"/>
                <a:gd name="T21" fmla="*/ 10 h 55"/>
                <a:gd name="T22" fmla="*/ 19 w 45"/>
                <a:gd name="T23" fmla="*/ 44 h 55"/>
                <a:gd name="T24" fmla="*/ 20 w 45"/>
                <a:gd name="T25" fmla="*/ 50 h 55"/>
                <a:gd name="T26" fmla="*/ 27 w 45"/>
                <a:gd name="T27" fmla="*/ 51 h 55"/>
                <a:gd name="T28" fmla="*/ 36 w 45"/>
                <a:gd name="T29" fmla="*/ 49 h 55"/>
                <a:gd name="T30" fmla="*/ 42 w 45"/>
                <a:gd name="T31" fmla="*/ 40 h 55"/>
                <a:gd name="T32" fmla="*/ 45 w 45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55">
                  <a:moveTo>
                    <a:pt x="45" y="41"/>
                  </a:moveTo>
                  <a:cubicBezTo>
                    <a:pt x="44" y="44"/>
                    <a:pt x="41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8" y="52"/>
                    <a:pt x="8" y="51"/>
                    <a:pt x="10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27" y="3"/>
                    <a:pt x="27" y="4"/>
                    <a:pt x="26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7"/>
                    <a:pt x="19" y="49"/>
                    <a:pt x="20" y="50"/>
                  </a:cubicBezTo>
                  <a:cubicBezTo>
                    <a:pt x="21" y="51"/>
                    <a:pt x="23" y="51"/>
                    <a:pt x="27" y="51"/>
                  </a:cubicBezTo>
                  <a:cubicBezTo>
                    <a:pt x="31" y="51"/>
                    <a:pt x="34" y="51"/>
                    <a:pt x="36" y="49"/>
                  </a:cubicBezTo>
                  <a:cubicBezTo>
                    <a:pt x="38" y="47"/>
                    <a:pt x="40" y="44"/>
                    <a:pt x="42" y="40"/>
                  </a:cubicBezTo>
                  <a:lnTo>
                    <a:pt x="45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1"/>
            <p:cNvSpPr>
              <a:spLocks noEditPoints="1"/>
            </p:cNvSpPr>
            <p:nvPr/>
          </p:nvSpPr>
          <p:spPr bwMode="auto">
            <a:xfrm>
              <a:off x="3924300" y="3971925"/>
              <a:ext cx="225425" cy="207962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19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5 w 60"/>
                <a:gd name="T15" fmla="*/ 11 h 55"/>
                <a:gd name="T16" fmla="*/ 9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2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9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8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2"/>
                  </a:cubicBezTo>
                  <a:cubicBezTo>
                    <a:pt x="49" y="11"/>
                    <a:pt x="43" y="3"/>
                    <a:pt x="32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2"/>
            <p:cNvSpPr>
              <a:spLocks/>
            </p:cNvSpPr>
            <p:nvPr/>
          </p:nvSpPr>
          <p:spPr bwMode="auto">
            <a:xfrm>
              <a:off x="4276725" y="3965575"/>
              <a:ext cx="184150" cy="214312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8 h 57"/>
                <a:gd name="T8" fmla="*/ 34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3 w 49"/>
                <a:gd name="T21" fmla="*/ 54 h 57"/>
                <a:gd name="T22" fmla="*/ 13 w 49"/>
                <a:gd name="T23" fmla="*/ 46 h 57"/>
                <a:gd name="T24" fmla="*/ 20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2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2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8" y="6"/>
                    <a:pt x="7" y="8"/>
                  </a:cubicBezTo>
                  <a:cubicBezTo>
                    <a:pt x="5" y="9"/>
                    <a:pt x="4" y="12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53"/>
            <p:cNvSpPr>
              <a:spLocks noEditPoints="1"/>
            </p:cNvSpPr>
            <p:nvPr/>
          </p:nvSpPr>
          <p:spPr bwMode="auto">
            <a:xfrm>
              <a:off x="4476750" y="3968750"/>
              <a:ext cx="206375" cy="215900"/>
            </a:xfrm>
            <a:custGeom>
              <a:avLst/>
              <a:gdLst>
                <a:gd name="T0" fmla="*/ 55 w 55"/>
                <a:gd name="T1" fmla="*/ 24 h 57"/>
                <a:gd name="T2" fmla="*/ 24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4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54"/>
            <p:cNvSpPr>
              <a:spLocks/>
            </p:cNvSpPr>
            <p:nvPr/>
          </p:nvSpPr>
          <p:spPr bwMode="auto">
            <a:xfrm>
              <a:off x="4724400" y="3968750"/>
              <a:ext cx="198438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7 w 53"/>
                <a:gd name="T7" fmla="*/ 54 h 57"/>
                <a:gd name="T8" fmla="*/ 35 w 53"/>
                <a:gd name="T9" fmla="*/ 48 h 57"/>
                <a:gd name="T10" fmla="*/ 36 w 53"/>
                <a:gd name="T11" fmla="*/ 41 h 57"/>
                <a:gd name="T12" fmla="*/ 29 w 53"/>
                <a:gd name="T13" fmla="*/ 33 h 57"/>
                <a:gd name="T14" fmla="*/ 29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2" y="3"/>
                    <a:pt x="35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5" y="0"/>
                    <a:pt x="37" y="0"/>
                  </a:cubicBezTo>
                  <a:cubicBezTo>
                    <a:pt x="43" y="0"/>
                    <a:pt x="49" y="1"/>
                    <a:pt x="52" y="2"/>
                  </a:cubicBezTo>
                  <a:cubicBezTo>
                    <a:pt x="51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5"/>
            <p:cNvSpPr>
              <a:spLocks/>
            </p:cNvSpPr>
            <p:nvPr/>
          </p:nvSpPr>
          <p:spPr bwMode="auto">
            <a:xfrm>
              <a:off x="4938713" y="3971925"/>
              <a:ext cx="179388" cy="207962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2 w 48"/>
                <a:gd name="T7" fmla="*/ 6 h 55"/>
                <a:gd name="T8" fmla="*/ 34 w 48"/>
                <a:gd name="T9" fmla="*/ 3 h 55"/>
                <a:gd name="T10" fmla="*/ 29 w 48"/>
                <a:gd name="T11" fmla="*/ 3 h 55"/>
                <a:gd name="T12" fmla="*/ 25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8 w 48"/>
                <a:gd name="T19" fmla="*/ 18 h 55"/>
                <a:gd name="T20" fmla="*/ 41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1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6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5 w 48"/>
                <a:gd name="T41" fmla="*/ 42 h 55"/>
                <a:gd name="T42" fmla="*/ 40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5 w 48"/>
                <a:gd name="T51" fmla="*/ 10 h 55"/>
                <a:gd name="T52" fmla="*/ 9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3" y="10"/>
                    <a:pt x="43" y="7"/>
                    <a:pt x="42" y="6"/>
                  </a:cubicBezTo>
                  <a:cubicBezTo>
                    <a:pt x="41" y="4"/>
                    <a:pt x="40" y="3"/>
                    <a:pt x="34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6" y="3"/>
                    <a:pt x="26" y="4"/>
                    <a:pt x="25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8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6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4" y="44"/>
                    <a:pt x="42" y="52"/>
                    <a:pt x="4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6"/>
            <p:cNvSpPr>
              <a:spLocks/>
            </p:cNvSpPr>
            <p:nvPr/>
          </p:nvSpPr>
          <p:spPr bwMode="auto">
            <a:xfrm>
              <a:off x="5153025" y="3965575"/>
              <a:ext cx="184150" cy="214312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8 h 57"/>
                <a:gd name="T8" fmla="*/ 34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0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2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5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7"/>
            <p:cNvSpPr>
              <a:spLocks/>
            </p:cNvSpPr>
            <p:nvPr/>
          </p:nvSpPr>
          <p:spPr bwMode="auto">
            <a:xfrm>
              <a:off x="5332413" y="3971925"/>
              <a:ext cx="255588" cy="207962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0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4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0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0 h 55"/>
                <a:gd name="T44" fmla="*/ 22 w 68"/>
                <a:gd name="T45" fmla="*/ 24 h 55"/>
                <a:gd name="T46" fmla="*/ 47 w 68"/>
                <a:gd name="T47" fmla="*/ 24 h 55"/>
                <a:gd name="T48" fmla="*/ 49 w 68"/>
                <a:gd name="T49" fmla="*/ 10 h 55"/>
                <a:gd name="T50" fmla="*/ 44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1" y="4"/>
                    <a:pt x="50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8"/>
            <p:cNvSpPr>
              <a:spLocks/>
            </p:cNvSpPr>
            <p:nvPr/>
          </p:nvSpPr>
          <p:spPr bwMode="auto">
            <a:xfrm>
              <a:off x="5584825" y="3971925"/>
              <a:ext cx="180975" cy="207962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6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1 w 48"/>
                <a:gd name="T43" fmla="*/ 55 h 55"/>
                <a:gd name="T44" fmla="*/ 0 w 48"/>
                <a:gd name="T45" fmla="*/ 55 h 55"/>
                <a:gd name="T46" fmla="*/ 1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9"/>
            <p:cNvSpPr>
              <a:spLocks noEditPoints="1"/>
            </p:cNvSpPr>
            <p:nvPr/>
          </p:nvSpPr>
          <p:spPr bwMode="auto">
            <a:xfrm>
              <a:off x="5780088" y="3971925"/>
              <a:ext cx="187325" cy="207962"/>
            </a:xfrm>
            <a:custGeom>
              <a:avLst/>
              <a:gdLst>
                <a:gd name="T0" fmla="*/ 50 w 50"/>
                <a:gd name="T1" fmla="*/ 55 h 55"/>
                <a:gd name="T2" fmla="*/ 49 w 50"/>
                <a:gd name="T3" fmla="*/ 55 h 55"/>
                <a:gd name="T4" fmla="*/ 33 w 50"/>
                <a:gd name="T5" fmla="*/ 47 h 55"/>
                <a:gd name="T6" fmla="*/ 28 w 50"/>
                <a:gd name="T7" fmla="*/ 35 h 55"/>
                <a:gd name="T8" fmla="*/ 23 w 50"/>
                <a:gd name="T9" fmla="*/ 31 h 55"/>
                <a:gd name="T10" fmla="*/ 20 w 50"/>
                <a:gd name="T11" fmla="*/ 31 h 55"/>
                <a:gd name="T12" fmla="*/ 18 w 50"/>
                <a:gd name="T13" fmla="*/ 44 h 55"/>
                <a:gd name="T14" fmla="*/ 23 w 50"/>
                <a:gd name="T15" fmla="*/ 52 h 55"/>
                <a:gd name="T16" fmla="*/ 23 w 50"/>
                <a:gd name="T17" fmla="*/ 55 h 55"/>
                <a:gd name="T18" fmla="*/ 0 w 50"/>
                <a:gd name="T19" fmla="*/ 55 h 55"/>
                <a:gd name="T20" fmla="*/ 0 w 50"/>
                <a:gd name="T21" fmla="*/ 52 h 55"/>
                <a:gd name="T22" fmla="*/ 8 w 50"/>
                <a:gd name="T23" fmla="*/ 44 h 55"/>
                <a:gd name="T24" fmla="*/ 15 w 50"/>
                <a:gd name="T25" fmla="*/ 10 h 55"/>
                <a:gd name="T26" fmla="*/ 9 w 50"/>
                <a:gd name="T27" fmla="*/ 3 h 55"/>
                <a:gd name="T28" fmla="*/ 10 w 50"/>
                <a:gd name="T29" fmla="*/ 0 h 55"/>
                <a:gd name="T30" fmla="*/ 30 w 50"/>
                <a:gd name="T31" fmla="*/ 0 h 55"/>
                <a:gd name="T32" fmla="*/ 43 w 50"/>
                <a:gd name="T33" fmla="*/ 3 h 55"/>
                <a:gd name="T34" fmla="*/ 48 w 50"/>
                <a:gd name="T35" fmla="*/ 13 h 55"/>
                <a:gd name="T36" fmla="*/ 35 w 50"/>
                <a:gd name="T37" fmla="*/ 29 h 55"/>
                <a:gd name="T38" fmla="*/ 40 w 50"/>
                <a:gd name="T39" fmla="*/ 40 h 55"/>
                <a:gd name="T40" fmla="*/ 45 w 50"/>
                <a:gd name="T41" fmla="*/ 49 h 55"/>
                <a:gd name="T42" fmla="*/ 50 w 50"/>
                <a:gd name="T43" fmla="*/ 53 h 55"/>
                <a:gd name="T44" fmla="*/ 50 w 50"/>
                <a:gd name="T45" fmla="*/ 55 h 55"/>
                <a:gd name="T46" fmla="*/ 24 w 50"/>
                <a:gd name="T47" fmla="*/ 28 h 55"/>
                <a:gd name="T48" fmla="*/ 32 w 50"/>
                <a:gd name="T49" fmla="*/ 26 h 55"/>
                <a:gd name="T50" fmla="*/ 38 w 50"/>
                <a:gd name="T51" fmla="*/ 14 h 55"/>
                <a:gd name="T52" fmla="*/ 30 w 50"/>
                <a:gd name="T53" fmla="*/ 3 h 55"/>
                <a:gd name="T54" fmla="*/ 26 w 50"/>
                <a:gd name="T55" fmla="*/ 4 h 55"/>
                <a:gd name="T56" fmla="*/ 25 w 50"/>
                <a:gd name="T57" fmla="*/ 8 h 55"/>
                <a:gd name="T58" fmla="*/ 21 w 50"/>
                <a:gd name="T59" fmla="*/ 28 h 55"/>
                <a:gd name="T60" fmla="*/ 24 w 50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8" y="55"/>
                    <a:pt x="36" y="53"/>
                    <a:pt x="33" y="47"/>
                  </a:cubicBezTo>
                  <a:cubicBezTo>
                    <a:pt x="31" y="44"/>
                    <a:pt x="29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3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3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1"/>
                    <a:pt x="43" y="3"/>
                  </a:cubicBezTo>
                  <a:cubicBezTo>
                    <a:pt x="46" y="5"/>
                    <a:pt x="48" y="8"/>
                    <a:pt x="48" y="13"/>
                  </a:cubicBezTo>
                  <a:cubicBezTo>
                    <a:pt x="48" y="22"/>
                    <a:pt x="42" y="27"/>
                    <a:pt x="35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2" y="44"/>
                    <a:pt x="44" y="47"/>
                    <a:pt x="45" y="49"/>
                  </a:cubicBezTo>
                  <a:cubicBezTo>
                    <a:pt x="47" y="52"/>
                    <a:pt x="48" y="52"/>
                    <a:pt x="50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8" y="19"/>
                    <a:pt x="38" y="14"/>
                  </a:cubicBezTo>
                  <a:cubicBezTo>
                    <a:pt x="38" y="7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7465898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Grouping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  4"/>
          <p:cNvSpPr>
            <a:spLocks noGrp="1"/>
          </p:cNvSpPr>
          <p:nvPr>
            <p:ph type="pic" sz="quarter" idx="16"/>
          </p:nvPr>
        </p:nvSpPr>
        <p:spPr>
          <a:xfrm rot="10800000" flipV="1">
            <a:off x="581618" y="1701303"/>
            <a:ext cx="1910234" cy="159561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84200" y="330200"/>
            <a:ext cx="6159500" cy="1023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0"/>
          </p:nvPr>
        </p:nvSpPr>
        <p:spPr>
          <a:xfrm>
            <a:off x="591259" y="3342640"/>
            <a:ext cx="1890078" cy="223520"/>
          </a:xfrm>
        </p:spPr>
        <p:txBody>
          <a:bodyPr tIns="0" rIns="0" bIns="0" anchor="b">
            <a:normAutofit/>
          </a:bodyPr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12"/>
          <p:cNvSpPr>
            <a:spLocks noGrp="1"/>
          </p:cNvSpPr>
          <p:nvPr>
            <p:ph sz="quarter" idx="21"/>
          </p:nvPr>
        </p:nvSpPr>
        <p:spPr>
          <a:xfrm>
            <a:off x="591259" y="3576003"/>
            <a:ext cx="1890078" cy="406717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Espace réservé pour une image  4"/>
          <p:cNvSpPr>
            <a:spLocks noGrp="1"/>
          </p:cNvSpPr>
          <p:nvPr>
            <p:ph type="pic" sz="quarter" idx="30"/>
          </p:nvPr>
        </p:nvSpPr>
        <p:spPr>
          <a:xfrm rot="10800000" flipV="1">
            <a:off x="2613619" y="1701303"/>
            <a:ext cx="1910234" cy="159561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37" name="Content Placeholder 12"/>
          <p:cNvSpPr>
            <a:spLocks noGrp="1"/>
          </p:cNvSpPr>
          <p:nvPr>
            <p:ph sz="quarter" idx="31"/>
          </p:nvPr>
        </p:nvSpPr>
        <p:spPr>
          <a:xfrm>
            <a:off x="2623260" y="3342640"/>
            <a:ext cx="1890078" cy="223520"/>
          </a:xfrm>
        </p:spPr>
        <p:txBody>
          <a:bodyPr tIns="0" rIns="0" bIns="0" anchor="b">
            <a:normAutofit/>
          </a:bodyPr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Content Placeholder 12"/>
          <p:cNvSpPr>
            <a:spLocks noGrp="1"/>
          </p:cNvSpPr>
          <p:nvPr>
            <p:ph sz="quarter" idx="32"/>
          </p:nvPr>
        </p:nvSpPr>
        <p:spPr>
          <a:xfrm>
            <a:off x="2623260" y="3576003"/>
            <a:ext cx="1890078" cy="406717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Espace réservé pour une image  4"/>
          <p:cNvSpPr>
            <a:spLocks noGrp="1"/>
          </p:cNvSpPr>
          <p:nvPr>
            <p:ph type="pic" sz="quarter" idx="33"/>
          </p:nvPr>
        </p:nvSpPr>
        <p:spPr>
          <a:xfrm rot="10800000" flipV="1">
            <a:off x="4645619" y="1701303"/>
            <a:ext cx="1910234" cy="159561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41" name="Content Placeholder 12"/>
          <p:cNvSpPr>
            <a:spLocks noGrp="1"/>
          </p:cNvSpPr>
          <p:nvPr>
            <p:ph sz="quarter" idx="34"/>
          </p:nvPr>
        </p:nvSpPr>
        <p:spPr>
          <a:xfrm>
            <a:off x="4655260" y="3342640"/>
            <a:ext cx="1890078" cy="223520"/>
          </a:xfrm>
        </p:spPr>
        <p:txBody>
          <a:bodyPr tIns="0" rIns="0" bIns="0" anchor="b">
            <a:normAutofit/>
          </a:bodyPr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Content Placeholder 12"/>
          <p:cNvSpPr>
            <a:spLocks noGrp="1"/>
          </p:cNvSpPr>
          <p:nvPr>
            <p:ph sz="quarter" idx="35"/>
          </p:nvPr>
        </p:nvSpPr>
        <p:spPr>
          <a:xfrm>
            <a:off x="4655260" y="3576003"/>
            <a:ext cx="1890078" cy="406717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Espace réservé pour une image  4"/>
          <p:cNvSpPr>
            <a:spLocks noGrp="1"/>
          </p:cNvSpPr>
          <p:nvPr>
            <p:ph type="pic" sz="quarter" idx="36"/>
          </p:nvPr>
        </p:nvSpPr>
        <p:spPr>
          <a:xfrm rot="10800000" flipV="1">
            <a:off x="6677619" y="1701303"/>
            <a:ext cx="1910234" cy="159561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45" name="Content Placeholder 12"/>
          <p:cNvSpPr>
            <a:spLocks noGrp="1"/>
          </p:cNvSpPr>
          <p:nvPr>
            <p:ph sz="quarter" idx="37"/>
          </p:nvPr>
        </p:nvSpPr>
        <p:spPr>
          <a:xfrm>
            <a:off x="6687260" y="3342640"/>
            <a:ext cx="1890078" cy="223520"/>
          </a:xfrm>
        </p:spPr>
        <p:txBody>
          <a:bodyPr tIns="0" rIns="0" bIns="0" anchor="b">
            <a:normAutofit/>
          </a:bodyPr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Content Placeholder 12"/>
          <p:cNvSpPr>
            <a:spLocks noGrp="1"/>
          </p:cNvSpPr>
          <p:nvPr>
            <p:ph sz="quarter" idx="38"/>
          </p:nvPr>
        </p:nvSpPr>
        <p:spPr>
          <a:xfrm>
            <a:off x="6687260" y="3576003"/>
            <a:ext cx="1890078" cy="406717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6951663" y="285504"/>
            <a:ext cx="1600200" cy="393946"/>
            <a:chOff x="1893888" y="-228600"/>
            <a:chExt cx="5410201" cy="1331913"/>
          </a:xfrm>
          <a:solidFill>
            <a:schemeClr val="tx1"/>
          </a:solidFill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7083426" y="-220662"/>
              <a:ext cx="146050" cy="147638"/>
            </a:xfrm>
            <a:custGeom>
              <a:avLst/>
              <a:gdLst>
                <a:gd name="T0" fmla="*/ 19 w 39"/>
                <a:gd name="T1" fmla="*/ 35 h 39"/>
                <a:gd name="T2" fmla="*/ 3 w 39"/>
                <a:gd name="T3" fmla="*/ 19 h 39"/>
                <a:gd name="T4" fmla="*/ 19 w 39"/>
                <a:gd name="T5" fmla="*/ 3 h 39"/>
                <a:gd name="T6" fmla="*/ 35 w 39"/>
                <a:gd name="T7" fmla="*/ 19 h 39"/>
                <a:gd name="T8" fmla="*/ 19 w 39"/>
                <a:gd name="T9" fmla="*/ 35 h 39"/>
                <a:gd name="T10" fmla="*/ 19 w 39"/>
                <a:gd name="T11" fmla="*/ 0 h 39"/>
                <a:gd name="T12" fmla="*/ 0 w 39"/>
                <a:gd name="T13" fmla="*/ 19 h 39"/>
                <a:gd name="T14" fmla="*/ 19 w 39"/>
                <a:gd name="T15" fmla="*/ 39 h 39"/>
                <a:gd name="T16" fmla="*/ 39 w 39"/>
                <a:gd name="T17" fmla="*/ 19 h 39"/>
                <a:gd name="T18" fmla="*/ 19 w 39"/>
                <a:gd name="T19" fmla="*/ 0 h 39"/>
                <a:gd name="T20" fmla="*/ 17 w 39"/>
                <a:gd name="T21" fmla="*/ 21 h 39"/>
                <a:gd name="T22" fmla="*/ 18 w 39"/>
                <a:gd name="T23" fmla="*/ 21 h 39"/>
                <a:gd name="T24" fmla="*/ 22 w 39"/>
                <a:gd name="T25" fmla="*/ 26 h 39"/>
                <a:gd name="T26" fmla="*/ 22 w 39"/>
                <a:gd name="T27" fmla="*/ 31 h 39"/>
                <a:gd name="T28" fmla="*/ 28 w 39"/>
                <a:gd name="T29" fmla="*/ 31 h 39"/>
                <a:gd name="T30" fmla="*/ 27 w 39"/>
                <a:gd name="T31" fmla="*/ 24 h 39"/>
                <a:gd name="T32" fmla="*/ 22 w 39"/>
                <a:gd name="T33" fmla="*/ 19 h 39"/>
                <a:gd name="T34" fmla="*/ 22 w 39"/>
                <a:gd name="T35" fmla="*/ 19 h 39"/>
                <a:gd name="T36" fmla="*/ 27 w 39"/>
                <a:gd name="T37" fmla="*/ 14 h 39"/>
                <a:gd name="T38" fmla="*/ 21 w 39"/>
                <a:gd name="T39" fmla="*/ 8 h 39"/>
                <a:gd name="T40" fmla="*/ 12 w 39"/>
                <a:gd name="T41" fmla="*/ 8 h 39"/>
                <a:gd name="T42" fmla="*/ 12 w 39"/>
                <a:gd name="T43" fmla="*/ 31 h 39"/>
                <a:gd name="T44" fmla="*/ 17 w 39"/>
                <a:gd name="T45" fmla="*/ 31 h 39"/>
                <a:gd name="T46" fmla="*/ 17 w 39"/>
                <a:gd name="T47" fmla="*/ 21 h 39"/>
                <a:gd name="T48" fmla="*/ 17 w 39"/>
                <a:gd name="T49" fmla="*/ 12 h 39"/>
                <a:gd name="T50" fmla="*/ 19 w 39"/>
                <a:gd name="T51" fmla="*/ 12 h 39"/>
                <a:gd name="T52" fmla="*/ 22 w 39"/>
                <a:gd name="T53" fmla="*/ 15 h 39"/>
                <a:gd name="T54" fmla="*/ 19 w 39"/>
                <a:gd name="T55" fmla="*/ 18 h 39"/>
                <a:gd name="T56" fmla="*/ 17 w 39"/>
                <a:gd name="T57" fmla="*/ 18 h 39"/>
                <a:gd name="T58" fmla="*/ 17 w 39"/>
                <a:gd name="T59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39">
                  <a:moveTo>
                    <a:pt x="19" y="35"/>
                  </a:moveTo>
                  <a:cubicBezTo>
                    <a:pt x="10" y="35"/>
                    <a:pt x="3" y="28"/>
                    <a:pt x="3" y="19"/>
                  </a:cubicBezTo>
                  <a:cubicBezTo>
                    <a:pt x="3" y="10"/>
                    <a:pt x="10" y="3"/>
                    <a:pt x="19" y="3"/>
                  </a:cubicBezTo>
                  <a:cubicBezTo>
                    <a:pt x="28" y="3"/>
                    <a:pt x="35" y="10"/>
                    <a:pt x="35" y="19"/>
                  </a:cubicBezTo>
                  <a:cubicBezTo>
                    <a:pt x="35" y="28"/>
                    <a:pt x="28" y="35"/>
                    <a:pt x="19" y="35"/>
                  </a:cubicBezTo>
                  <a:close/>
                  <a:moveTo>
                    <a:pt x="19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30"/>
                    <a:pt x="8" y="39"/>
                    <a:pt x="19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9" y="8"/>
                    <a:pt x="30" y="0"/>
                    <a:pt x="19" y="0"/>
                  </a:cubicBezTo>
                  <a:close/>
                  <a:moveTo>
                    <a:pt x="17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2" y="21"/>
                    <a:pt x="22" y="24"/>
                    <a:pt x="22" y="26"/>
                  </a:cubicBezTo>
                  <a:cubicBezTo>
                    <a:pt x="22" y="28"/>
                    <a:pt x="22" y="29"/>
                    <a:pt x="22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0"/>
                    <a:pt x="27" y="25"/>
                    <a:pt x="27" y="24"/>
                  </a:cubicBezTo>
                  <a:cubicBezTo>
                    <a:pt x="27" y="20"/>
                    <a:pt x="24" y="20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6" y="19"/>
                    <a:pt x="27" y="17"/>
                    <a:pt x="27" y="14"/>
                  </a:cubicBezTo>
                  <a:cubicBezTo>
                    <a:pt x="27" y="10"/>
                    <a:pt x="25" y="8"/>
                    <a:pt x="21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21"/>
                  </a:lnTo>
                  <a:close/>
                  <a:moveTo>
                    <a:pt x="17" y="12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21" y="12"/>
                    <a:pt x="22" y="12"/>
                    <a:pt x="22" y="15"/>
                  </a:cubicBezTo>
                  <a:cubicBezTo>
                    <a:pt x="22" y="16"/>
                    <a:pt x="21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3798888" y="-228600"/>
              <a:ext cx="3482975" cy="839788"/>
            </a:xfrm>
            <a:custGeom>
              <a:avLst/>
              <a:gdLst>
                <a:gd name="T0" fmla="*/ 138 w 927"/>
                <a:gd name="T1" fmla="*/ 138 h 222"/>
                <a:gd name="T2" fmla="*/ 98 w 927"/>
                <a:gd name="T3" fmla="*/ 39 h 222"/>
                <a:gd name="T4" fmla="*/ 291 w 927"/>
                <a:gd name="T5" fmla="*/ 100 h 222"/>
                <a:gd name="T6" fmla="*/ 293 w 927"/>
                <a:gd name="T7" fmla="*/ 178 h 222"/>
                <a:gd name="T8" fmla="*/ 255 w 927"/>
                <a:gd name="T9" fmla="*/ 100 h 222"/>
                <a:gd name="T10" fmla="*/ 698 w 927"/>
                <a:gd name="T11" fmla="*/ 148 h 222"/>
                <a:gd name="T12" fmla="*/ 676 w 927"/>
                <a:gd name="T13" fmla="*/ 93 h 222"/>
                <a:gd name="T14" fmla="*/ 554 w 927"/>
                <a:gd name="T15" fmla="*/ 100 h 222"/>
                <a:gd name="T16" fmla="*/ 491 w 927"/>
                <a:gd name="T17" fmla="*/ 140 h 222"/>
                <a:gd name="T18" fmla="*/ 251 w 927"/>
                <a:gd name="T19" fmla="*/ 59 h 222"/>
                <a:gd name="T20" fmla="*/ 211 w 927"/>
                <a:gd name="T21" fmla="*/ 197 h 222"/>
                <a:gd name="T22" fmla="*/ 127 w 927"/>
                <a:gd name="T23" fmla="*/ 0 h 222"/>
                <a:gd name="T24" fmla="*/ 0 w 927"/>
                <a:gd name="T25" fmla="*/ 221 h 222"/>
                <a:gd name="T26" fmla="*/ 34 w 927"/>
                <a:gd name="T27" fmla="*/ 180 h 222"/>
                <a:gd name="T28" fmla="*/ 172 w 927"/>
                <a:gd name="T29" fmla="*/ 221 h 222"/>
                <a:gd name="T30" fmla="*/ 366 w 927"/>
                <a:gd name="T31" fmla="*/ 139 h 222"/>
                <a:gd name="T32" fmla="*/ 251 w 927"/>
                <a:gd name="T33" fmla="*/ 59 h 222"/>
                <a:gd name="T34" fmla="*/ 574 w 927"/>
                <a:gd name="T35" fmla="*/ 221 h 222"/>
                <a:gd name="T36" fmla="*/ 635 w 927"/>
                <a:gd name="T37" fmla="*/ 187 h 222"/>
                <a:gd name="T38" fmla="*/ 732 w 927"/>
                <a:gd name="T39" fmla="*/ 221 h 222"/>
                <a:gd name="T40" fmla="*/ 815 w 927"/>
                <a:gd name="T41" fmla="*/ 99 h 222"/>
                <a:gd name="T42" fmla="*/ 884 w 927"/>
                <a:gd name="T43" fmla="*/ 142 h 222"/>
                <a:gd name="T44" fmla="*/ 927 w 927"/>
                <a:gd name="T45" fmla="*/ 222 h 222"/>
                <a:gd name="T46" fmla="*/ 863 w 927"/>
                <a:gd name="T47" fmla="*/ 57 h 222"/>
                <a:gd name="T48" fmla="*/ 771 w 927"/>
                <a:gd name="T49" fmla="*/ 199 h 222"/>
                <a:gd name="T50" fmla="*/ 677 w 927"/>
                <a:gd name="T51" fmla="*/ 58 h 222"/>
                <a:gd name="T52" fmla="*/ 592 w 927"/>
                <a:gd name="T53" fmla="*/ 162 h 222"/>
                <a:gd name="T54" fmla="*/ 447 w 927"/>
                <a:gd name="T55" fmla="*/ 58 h 222"/>
                <a:gd name="T56" fmla="*/ 435 w 927"/>
                <a:gd name="T57" fmla="*/ 175 h 222"/>
                <a:gd name="T58" fmla="*/ 418 w 927"/>
                <a:gd name="T59" fmla="*/ 41 h 222"/>
                <a:gd name="T60" fmla="*/ 858 w 927"/>
                <a:gd name="T61" fmla="*/ 0 h 222"/>
                <a:gd name="T62" fmla="*/ 163 w 927"/>
                <a:gd name="T63" fmla="*/ 41 h 222"/>
                <a:gd name="T64" fmla="*/ 374 w 927"/>
                <a:gd name="T65" fmla="*/ 157 h 222"/>
                <a:gd name="T66" fmla="*/ 491 w 927"/>
                <a:gd name="T67" fmla="*/ 221 h 222"/>
                <a:gd name="T68" fmla="*/ 540 w 927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7" h="222">
                  <a:moveTo>
                    <a:pt x="98" y="39"/>
                  </a:moveTo>
                  <a:cubicBezTo>
                    <a:pt x="138" y="138"/>
                    <a:pt x="138" y="138"/>
                    <a:pt x="138" y="138"/>
                  </a:cubicBezTo>
                  <a:cubicBezTo>
                    <a:pt x="51" y="138"/>
                    <a:pt x="51" y="138"/>
                    <a:pt x="51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0"/>
                    <a:pt x="319" y="116"/>
                    <a:pt x="319" y="141"/>
                  </a:cubicBezTo>
                  <a:cubicBezTo>
                    <a:pt x="321" y="163"/>
                    <a:pt x="305" y="178"/>
                    <a:pt x="293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6" y="93"/>
                  </a:moveTo>
                  <a:cubicBezTo>
                    <a:pt x="698" y="148"/>
                    <a:pt x="698" y="148"/>
                    <a:pt x="698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6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80" y="100"/>
                    <a:pt x="581" y="140"/>
                    <a:pt x="555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59"/>
                  </a:moveTo>
                  <a:cubicBezTo>
                    <a:pt x="211" y="59"/>
                    <a:pt x="211" y="59"/>
                    <a:pt x="211" y="5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155" y="180"/>
                    <a:pt x="155" y="180"/>
                    <a:pt x="155" y="180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2" y="221"/>
                    <a:pt x="302" y="221"/>
                    <a:pt x="302" y="221"/>
                  </a:cubicBezTo>
                  <a:cubicBezTo>
                    <a:pt x="332" y="220"/>
                    <a:pt x="366" y="181"/>
                    <a:pt x="366" y="139"/>
                  </a:cubicBezTo>
                  <a:cubicBezTo>
                    <a:pt x="366" y="106"/>
                    <a:pt x="341" y="59"/>
                    <a:pt x="302" y="59"/>
                  </a:cubicBezTo>
                  <a:cubicBezTo>
                    <a:pt x="251" y="59"/>
                    <a:pt x="251" y="59"/>
                    <a:pt x="251" y="59"/>
                  </a:cubicBezTo>
                  <a:moveTo>
                    <a:pt x="540" y="177"/>
                  </a:moveTo>
                  <a:cubicBezTo>
                    <a:pt x="577" y="188"/>
                    <a:pt x="574" y="221"/>
                    <a:pt x="574" y="221"/>
                  </a:cubicBezTo>
                  <a:cubicBezTo>
                    <a:pt x="619" y="221"/>
                    <a:pt x="619" y="221"/>
                    <a:pt x="619" y="221"/>
                  </a:cubicBezTo>
                  <a:cubicBezTo>
                    <a:pt x="635" y="187"/>
                    <a:pt x="635" y="187"/>
                    <a:pt x="635" y="187"/>
                  </a:cubicBezTo>
                  <a:cubicBezTo>
                    <a:pt x="716" y="187"/>
                    <a:pt x="716" y="187"/>
                    <a:pt x="716" y="187"/>
                  </a:cubicBezTo>
                  <a:cubicBezTo>
                    <a:pt x="732" y="221"/>
                    <a:pt x="732" y="221"/>
                    <a:pt x="732" y="221"/>
                  </a:cubicBezTo>
                  <a:cubicBezTo>
                    <a:pt x="815" y="221"/>
                    <a:pt x="815" y="221"/>
                    <a:pt x="815" y="221"/>
                  </a:cubicBezTo>
                  <a:cubicBezTo>
                    <a:pt x="815" y="99"/>
                    <a:pt x="815" y="99"/>
                    <a:pt x="815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7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7" y="222"/>
                    <a:pt x="927" y="222"/>
                    <a:pt x="927" y="222"/>
                  </a:cubicBezTo>
                  <a:cubicBezTo>
                    <a:pt x="927" y="135"/>
                    <a:pt x="927" y="135"/>
                    <a:pt x="927" y="135"/>
                  </a:cubicBezTo>
                  <a:cubicBezTo>
                    <a:pt x="927" y="84"/>
                    <a:pt x="899" y="57"/>
                    <a:pt x="863" y="57"/>
                  </a:cubicBezTo>
                  <a:cubicBezTo>
                    <a:pt x="771" y="57"/>
                    <a:pt x="771" y="57"/>
                    <a:pt x="771" y="57"/>
                  </a:cubicBezTo>
                  <a:cubicBezTo>
                    <a:pt x="771" y="199"/>
                    <a:pt x="771" y="199"/>
                    <a:pt x="771" y="199"/>
                  </a:cubicBezTo>
                  <a:cubicBezTo>
                    <a:pt x="707" y="58"/>
                    <a:pt x="707" y="58"/>
                    <a:pt x="707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6" y="193"/>
                    <a:pt x="616" y="193"/>
                    <a:pt x="616" y="193"/>
                  </a:cubicBezTo>
                  <a:cubicBezTo>
                    <a:pt x="616" y="175"/>
                    <a:pt x="592" y="162"/>
                    <a:pt x="592" y="162"/>
                  </a:cubicBezTo>
                  <a:cubicBezTo>
                    <a:pt x="613" y="163"/>
                    <a:pt x="637" y="65"/>
                    <a:pt x="564" y="58"/>
                  </a:cubicBezTo>
                  <a:cubicBezTo>
                    <a:pt x="447" y="58"/>
                    <a:pt x="447" y="58"/>
                    <a:pt x="447" y="58"/>
                  </a:cubicBezTo>
                  <a:cubicBezTo>
                    <a:pt x="447" y="175"/>
                    <a:pt x="447" y="175"/>
                    <a:pt x="447" y="175"/>
                  </a:cubicBezTo>
                  <a:cubicBezTo>
                    <a:pt x="435" y="175"/>
                    <a:pt x="435" y="175"/>
                    <a:pt x="435" y="175"/>
                  </a:cubicBezTo>
                  <a:cubicBezTo>
                    <a:pt x="427" y="174"/>
                    <a:pt x="418" y="158"/>
                    <a:pt x="418" y="148"/>
                  </a:cubicBezTo>
                  <a:cubicBezTo>
                    <a:pt x="418" y="41"/>
                    <a:pt x="418" y="41"/>
                    <a:pt x="418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4" y="41"/>
                    <a:pt x="374" y="41"/>
                    <a:pt x="374" y="41"/>
                  </a:cubicBezTo>
                  <a:cubicBezTo>
                    <a:pt x="374" y="157"/>
                    <a:pt x="374" y="157"/>
                    <a:pt x="374" y="157"/>
                  </a:cubicBezTo>
                  <a:cubicBezTo>
                    <a:pt x="374" y="189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40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1893888" y="890588"/>
              <a:ext cx="184150" cy="207963"/>
            </a:xfrm>
            <a:custGeom>
              <a:avLst/>
              <a:gdLst>
                <a:gd name="T0" fmla="*/ 31 w 49"/>
                <a:gd name="T1" fmla="*/ 0 h 55"/>
                <a:gd name="T2" fmla="*/ 49 w 49"/>
                <a:gd name="T3" fmla="*/ 12 h 55"/>
                <a:gd name="T4" fmla="*/ 34 w 49"/>
                <a:gd name="T5" fmla="*/ 25 h 55"/>
                <a:gd name="T6" fmla="*/ 34 w 49"/>
                <a:gd name="T7" fmla="*/ 25 h 55"/>
                <a:gd name="T8" fmla="*/ 47 w 49"/>
                <a:gd name="T9" fmla="*/ 38 h 55"/>
                <a:gd name="T10" fmla="*/ 37 w 49"/>
                <a:gd name="T11" fmla="*/ 52 h 55"/>
                <a:gd name="T12" fmla="*/ 19 w 49"/>
                <a:gd name="T13" fmla="*/ 55 h 55"/>
                <a:gd name="T14" fmla="*/ 0 w 49"/>
                <a:gd name="T15" fmla="*/ 55 h 55"/>
                <a:gd name="T16" fmla="*/ 0 w 49"/>
                <a:gd name="T17" fmla="*/ 52 h 55"/>
                <a:gd name="T18" fmla="*/ 9 w 49"/>
                <a:gd name="T19" fmla="*/ 44 h 55"/>
                <a:gd name="T20" fmla="*/ 15 w 49"/>
                <a:gd name="T21" fmla="*/ 10 h 55"/>
                <a:gd name="T22" fmla="*/ 9 w 49"/>
                <a:gd name="T23" fmla="*/ 3 h 55"/>
                <a:gd name="T24" fmla="*/ 10 w 49"/>
                <a:gd name="T25" fmla="*/ 0 h 55"/>
                <a:gd name="T26" fmla="*/ 31 w 49"/>
                <a:gd name="T27" fmla="*/ 0 h 55"/>
                <a:gd name="T28" fmla="*/ 18 w 49"/>
                <a:gd name="T29" fmla="*/ 44 h 55"/>
                <a:gd name="T30" fmla="*/ 23 w 49"/>
                <a:gd name="T31" fmla="*/ 52 h 55"/>
                <a:gd name="T32" fmla="*/ 36 w 49"/>
                <a:gd name="T33" fmla="*/ 38 h 55"/>
                <a:gd name="T34" fmla="*/ 24 w 49"/>
                <a:gd name="T35" fmla="*/ 27 h 55"/>
                <a:gd name="T36" fmla="*/ 21 w 49"/>
                <a:gd name="T37" fmla="*/ 27 h 55"/>
                <a:gd name="T38" fmla="*/ 18 w 49"/>
                <a:gd name="T39" fmla="*/ 44 h 55"/>
                <a:gd name="T40" fmla="*/ 25 w 49"/>
                <a:gd name="T41" fmla="*/ 24 h 55"/>
                <a:gd name="T42" fmla="*/ 39 w 49"/>
                <a:gd name="T43" fmla="*/ 12 h 55"/>
                <a:gd name="T44" fmla="*/ 30 w 49"/>
                <a:gd name="T45" fmla="*/ 3 h 55"/>
                <a:gd name="T46" fmla="*/ 26 w 49"/>
                <a:gd name="T47" fmla="*/ 4 h 55"/>
                <a:gd name="T48" fmla="*/ 25 w 49"/>
                <a:gd name="T49" fmla="*/ 8 h 55"/>
                <a:gd name="T50" fmla="*/ 22 w 49"/>
                <a:gd name="T51" fmla="*/ 24 h 55"/>
                <a:gd name="T52" fmla="*/ 25 w 49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55">
                  <a:moveTo>
                    <a:pt x="31" y="0"/>
                  </a:moveTo>
                  <a:cubicBezTo>
                    <a:pt x="42" y="0"/>
                    <a:pt x="49" y="3"/>
                    <a:pt x="49" y="12"/>
                  </a:cubicBezTo>
                  <a:cubicBezTo>
                    <a:pt x="49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3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0"/>
                    <a:pt x="19" y="52"/>
                    <a:pt x="23" y="52"/>
                  </a:cubicBezTo>
                  <a:cubicBezTo>
                    <a:pt x="30" y="52"/>
                    <a:pt x="36" y="46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9" y="19"/>
                    <a:pt x="39" y="12"/>
                  </a:cubicBezTo>
                  <a:cubicBezTo>
                    <a:pt x="39" y="5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2097088" y="890588"/>
              <a:ext cx="192088" cy="207963"/>
            </a:xfrm>
            <a:custGeom>
              <a:avLst/>
              <a:gdLst>
                <a:gd name="T0" fmla="*/ 51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9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1 w 51"/>
                <a:gd name="T45" fmla="*/ 55 h 55"/>
                <a:gd name="T46" fmla="*/ 25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1 w 51"/>
                <a:gd name="T53" fmla="*/ 3 h 55"/>
                <a:gd name="T54" fmla="*/ 27 w 51"/>
                <a:gd name="T55" fmla="*/ 4 h 55"/>
                <a:gd name="T56" fmla="*/ 26 w 51"/>
                <a:gd name="T57" fmla="*/ 8 h 55"/>
                <a:gd name="T58" fmla="*/ 22 w 51"/>
                <a:gd name="T59" fmla="*/ 28 h 55"/>
                <a:gd name="T60" fmla="*/ 25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1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7" y="53"/>
                    <a:pt x="34" y="47"/>
                  </a:cubicBezTo>
                  <a:cubicBezTo>
                    <a:pt x="32" y="44"/>
                    <a:pt x="30" y="39"/>
                    <a:pt x="29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1" y="55"/>
                  </a:lnTo>
                  <a:close/>
                  <a:moveTo>
                    <a:pt x="25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1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2308226" y="890588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2432051" y="890588"/>
              <a:ext cx="242888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2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6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2690813" y="887413"/>
              <a:ext cx="195263" cy="215900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0 h 57"/>
                <a:gd name="T12" fmla="*/ 28 w 52"/>
                <a:gd name="T13" fmla="*/ 33 h 57"/>
                <a:gd name="T14" fmla="*/ 29 w 52"/>
                <a:gd name="T15" fmla="*/ 30 h 57"/>
                <a:gd name="T16" fmla="*/ 52 w 52"/>
                <a:gd name="T17" fmla="*/ 30 h 57"/>
                <a:gd name="T18" fmla="*/ 52 w 52"/>
                <a:gd name="T19" fmla="*/ 33 h 57"/>
                <a:gd name="T20" fmla="*/ 45 w 52"/>
                <a:gd name="T21" fmla="*/ 40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6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2905126" y="890588"/>
              <a:ext cx="123825" cy="207963"/>
            </a:xfrm>
            <a:custGeom>
              <a:avLst/>
              <a:gdLst>
                <a:gd name="T0" fmla="*/ 33 w 33"/>
                <a:gd name="T1" fmla="*/ 3 h 55"/>
                <a:gd name="T2" fmla="*/ 24 w 33"/>
                <a:gd name="T3" fmla="*/ 10 h 55"/>
                <a:gd name="T4" fmla="*/ 18 w 33"/>
                <a:gd name="T5" fmla="*/ 44 h 55"/>
                <a:gd name="T6" fmla="*/ 24 w 33"/>
                <a:gd name="T7" fmla="*/ 52 h 55"/>
                <a:gd name="T8" fmla="*/ 23 w 33"/>
                <a:gd name="T9" fmla="*/ 55 h 55"/>
                <a:gd name="T10" fmla="*/ 0 w 33"/>
                <a:gd name="T11" fmla="*/ 55 h 55"/>
                <a:gd name="T12" fmla="*/ 0 w 33"/>
                <a:gd name="T13" fmla="*/ 52 h 55"/>
                <a:gd name="T14" fmla="*/ 8 w 33"/>
                <a:gd name="T15" fmla="*/ 44 h 55"/>
                <a:gd name="T16" fmla="*/ 15 w 33"/>
                <a:gd name="T17" fmla="*/ 10 h 55"/>
                <a:gd name="T18" fmla="*/ 9 w 33"/>
                <a:gd name="T19" fmla="*/ 3 h 55"/>
                <a:gd name="T20" fmla="*/ 9 w 33"/>
                <a:gd name="T21" fmla="*/ 0 h 55"/>
                <a:gd name="T22" fmla="*/ 33 w 33"/>
                <a:gd name="T23" fmla="*/ 0 h 55"/>
                <a:gd name="T24" fmla="*/ 33 w 33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55">
                  <a:moveTo>
                    <a:pt x="33" y="3"/>
                  </a:moveTo>
                  <a:cubicBezTo>
                    <a:pt x="26" y="3"/>
                    <a:pt x="26" y="4"/>
                    <a:pt x="24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3025776" y="890588"/>
              <a:ext cx="247650" cy="212725"/>
            </a:xfrm>
            <a:custGeom>
              <a:avLst/>
              <a:gdLst>
                <a:gd name="T0" fmla="*/ 65 w 66"/>
                <a:gd name="T1" fmla="*/ 3 h 56"/>
                <a:gd name="T2" fmla="*/ 58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20 w 66"/>
                <a:gd name="T13" fmla="*/ 12 h 56"/>
                <a:gd name="T14" fmla="*/ 16 w 66"/>
                <a:gd name="T15" fmla="*/ 33 h 56"/>
                <a:gd name="T16" fmla="*/ 14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6 w 66"/>
                <a:gd name="T31" fmla="*/ 14 h 56"/>
                <a:gd name="T32" fmla="*/ 15 w 66"/>
                <a:gd name="T33" fmla="*/ 5 h 56"/>
                <a:gd name="T34" fmla="*/ 9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2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8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40"/>
                    <a:pt x="14" y="44"/>
                    <a:pt x="14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3284538" y="887413"/>
              <a:ext cx="198438" cy="215900"/>
            </a:xfrm>
            <a:custGeom>
              <a:avLst/>
              <a:gdLst>
                <a:gd name="T0" fmla="*/ 48 w 53"/>
                <a:gd name="T1" fmla="*/ 16 h 57"/>
                <a:gd name="T2" fmla="*/ 34 w 53"/>
                <a:gd name="T3" fmla="*/ 3 h 57"/>
                <a:gd name="T4" fmla="*/ 11 w 53"/>
                <a:gd name="T5" fmla="*/ 33 h 57"/>
                <a:gd name="T6" fmla="*/ 27 w 53"/>
                <a:gd name="T7" fmla="*/ 54 h 57"/>
                <a:gd name="T8" fmla="*/ 35 w 53"/>
                <a:gd name="T9" fmla="*/ 48 h 57"/>
                <a:gd name="T10" fmla="*/ 36 w 53"/>
                <a:gd name="T11" fmla="*/ 40 h 57"/>
                <a:gd name="T12" fmla="*/ 28 w 53"/>
                <a:gd name="T13" fmla="*/ 33 h 57"/>
                <a:gd name="T14" fmla="*/ 29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0 h 57"/>
                <a:gd name="T22" fmla="*/ 44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6 w 53"/>
                <a:gd name="T31" fmla="*/ 0 h 57"/>
                <a:gd name="T32" fmla="*/ 51 w 53"/>
                <a:gd name="T33" fmla="*/ 2 h 57"/>
                <a:gd name="T34" fmla="*/ 50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6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3606801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3787776" y="890588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0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5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0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0 h 55"/>
                <a:gd name="T44" fmla="*/ 23 w 68"/>
                <a:gd name="T45" fmla="*/ 24 h 55"/>
                <a:gd name="T46" fmla="*/ 47 w 68"/>
                <a:gd name="T47" fmla="*/ 24 h 55"/>
                <a:gd name="T48" fmla="*/ 49 w 68"/>
                <a:gd name="T49" fmla="*/ 10 h 55"/>
                <a:gd name="T50" fmla="*/ 44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1" y="4"/>
                    <a:pt x="50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404018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8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1 h 55"/>
                <a:gd name="T36" fmla="*/ 37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3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4348163" y="890588"/>
              <a:ext cx="288925" cy="212725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6 h 56"/>
                <a:gd name="T10" fmla="*/ 35 w 77"/>
                <a:gd name="T11" fmla="*/ 16 h 56"/>
                <a:gd name="T12" fmla="*/ 16 w 77"/>
                <a:gd name="T13" fmla="*/ 56 h 56"/>
                <a:gd name="T14" fmla="*/ 13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7 w 77"/>
                <a:gd name="T29" fmla="*/ 9 h 56"/>
                <a:gd name="T30" fmla="*/ 20 w 77"/>
                <a:gd name="T31" fmla="*/ 40 h 56"/>
                <a:gd name="T32" fmla="*/ 20 w 77"/>
                <a:gd name="T33" fmla="*/ 40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1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6" y="4"/>
                    <a:pt x="17" y="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5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9"/>
            <p:cNvSpPr>
              <a:spLocks noEditPoints="1"/>
            </p:cNvSpPr>
            <p:nvPr/>
          </p:nvSpPr>
          <p:spPr bwMode="auto">
            <a:xfrm>
              <a:off x="4645026" y="887413"/>
              <a:ext cx="206375" cy="215900"/>
            </a:xfrm>
            <a:custGeom>
              <a:avLst/>
              <a:gdLst>
                <a:gd name="T0" fmla="*/ 55 w 55"/>
                <a:gd name="T1" fmla="*/ 24 h 57"/>
                <a:gd name="T2" fmla="*/ 24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4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0"/>
            <p:cNvSpPr>
              <a:spLocks noEditPoints="1"/>
            </p:cNvSpPr>
            <p:nvPr/>
          </p:nvSpPr>
          <p:spPr bwMode="auto">
            <a:xfrm>
              <a:off x="4862513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8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2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5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1"/>
            <p:cNvSpPr>
              <a:spLocks/>
            </p:cNvSpPr>
            <p:nvPr/>
          </p:nvSpPr>
          <p:spPr bwMode="auto">
            <a:xfrm>
              <a:off x="5072063" y="890588"/>
              <a:ext cx="166688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6 w 44"/>
                <a:gd name="T11" fmla="*/ 10 h 55"/>
                <a:gd name="T12" fmla="*/ 10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9 w 44"/>
                <a:gd name="T23" fmla="*/ 44 h 55"/>
                <a:gd name="T24" fmla="*/ 19 w 44"/>
                <a:gd name="T25" fmla="*/ 50 h 55"/>
                <a:gd name="T26" fmla="*/ 26 w 44"/>
                <a:gd name="T27" fmla="*/ 51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1"/>
                    <a:pt x="26" y="51"/>
                  </a:cubicBezTo>
                  <a:cubicBezTo>
                    <a:pt x="30" y="51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2"/>
            <p:cNvSpPr>
              <a:spLocks noEditPoints="1"/>
            </p:cNvSpPr>
            <p:nvPr/>
          </p:nvSpPr>
          <p:spPr bwMode="auto">
            <a:xfrm>
              <a:off x="5256213" y="890588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6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2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50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7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2"/>
                  </a:cubicBezTo>
                  <a:cubicBezTo>
                    <a:pt x="49" y="11"/>
                    <a:pt x="44" y="3"/>
                    <a:pt x="32" y="3"/>
                  </a:cubicBezTo>
                  <a:cubicBezTo>
                    <a:pt x="30" y="3"/>
                    <a:pt x="28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3"/>
            <p:cNvSpPr>
              <a:spLocks/>
            </p:cNvSpPr>
            <p:nvPr/>
          </p:nvSpPr>
          <p:spPr bwMode="auto">
            <a:xfrm>
              <a:off x="5610226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4"/>
            <p:cNvSpPr>
              <a:spLocks noEditPoints="1"/>
            </p:cNvSpPr>
            <p:nvPr/>
          </p:nvSpPr>
          <p:spPr bwMode="auto">
            <a:xfrm>
              <a:off x="5813426" y="887413"/>
              <a:ext cx="201613" cy="215900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1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1 w 54"/>
                <a:gd name="T17" fmla="*/ 3 h 57"/>
                <a:gd name="T18" fmla="*/ 11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4" y="54"/>
                    <a:pt x="23" y="54"/>
                  </a:cubicBezTo>
                  <a:cubicBezTo>
                    <a:pt x="36" y="54"/>
                    <a:pt x="43" y="36"/>
                    <a:pt x="43" y="22"/>
                  </a:cubicBezTo>
                  <a:cubicBezTo>
                    <a:pt x="43" y="11"/>
                    <a:pt x="40" y="3"/>
                    <a:pt x="31" y="3"/>
                  </a:cubicBezTo>
                  <a:cubicBezTo>
                    <a:pt x="19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5"/>
            <p:cNvSpPr>
              <a:spLocks/>
            </p:cNvSpPr>
            <p:nvPr/>
          </p:nvSpPr>
          <p:spPr bwMode="auto">
            <a:xfrm>
              <a:off x="6056313" y="887413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0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3 w 53"/>
                <a:gd name="T19" fmla="*/ 33 h 57"/>
                <a:gd name="T20" fmla="*/ 46 w 53"/>
                <a:gd name="T21" fmla="*/ 40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8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7" y="34"/>
                    <a:pt x="46" y="40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6"/>
            <p:cNvSpPr>
              <a:spLocks/>
            </p:cNvSpPr>
            <p:nvPr/>
          </p:nvSpPr>
          <p:spPr bwMode="auto">
            <a:xfrm>
              <a:off x="6270626" y="890588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1 h 55"/>
                <a:gd name="T36" fmla="*/ 37 w 48"/>
                <a:gd name="T37" fmla="*/ 49 h 55"/>
                <a:gd name="T38" fmla="*/ 43 w 48"/>
                <a:gd name="T39" fmla="*/ 40 h 55"/>
                <a:gd name="T40" fmla="*/ 46 w 48"/>
                <a:gd name="T41" fmla="*/ 41 h 55"/>
                <a:gd name="T42" fmla="*/ 41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2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7"/>
            <p:cNvSpPr>
              <a:spLocks/>
            </p:cNvSpPr>
            <p:nvPr/>
          </p:nvSpPr>
          <p:spPr bwMode="auto">
            <a:xfrm>
              <a:off x="6484938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3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5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6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8"/>
            <p:cNvSpPr>
              <a:spLocks/>
            </p:cNvSpPr>
            <p:nvPr/>
          </p:nvSpPr>
          <p:spPr bwMode="auto">
            <a:xfrm>
              <a:off x="6669088" y="890588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0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0 h 55"/>
                <a:gd name="T34" fmla="*/ 9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0 h 55"/>
                <a:gd name="T44" fmla="*/ 22 w 67"/>
                <a:gd name="T45" fmla="*/ 24 h 55"/>
                <a:gd name="T46" fmla="*/ 46 w 67"/>
                <a:gd name="T47" fmla="*/ 24 h 55"/>
                <a:gd name="T48" fmla="*/ 49 w 67"/>
                <a:gd name="T49" fmla="*/ 10 h 55"/>
                <a:gd name="T50" fmla="*/ 43 w 67"/>
                <a:gd name="T51" fmla="*/ 3 h 55"/>
                <a:gd name="T52" fmla="*/ 44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5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6" y="4"/>
                    <a:pt x="24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9"/>
            <p:cNvSpPr>
              <a:spLocks/>
            </p:cNvSpPr>
            <p:nvPr/>
          </p:nvSpPr>
          <p:spPr bwMode="auto">
            <a:xfrm>
              <a:off x="691673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20 w 49"/>
                <a:gd name="T33" fmla="*/ 50 h 55"/>
                <a:gd name="T34" fmla="*/ 27 w 49"/>
                <a:gd name="T35" fmla="*/ 51 h 55"/>
                <a:gd name="T36" fmla="*/ 38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9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7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7"/>
                    <a:pt x="19" y="49"/>
                    <a:pt x="20" y="50"/>
                  </a:cubicBezTo>
                  <a:cubicBezTo>
                    <a:pt x="21" y="51"/>
                    <a:pt x="23" y="51"/>
                    <a:pt x="27" y="51"/>
                  </a:cubicBezTo>
                  <a:cubicBezTo>
                    <a:pt x="33" y="51"/>
                    <a:pt x="35" y="51"/>
                    <a:pt x="38" y="49"/>
                  </a:cubicBezTo>
                  <a:cubicBezTo>
                    <a:pt x="39" y="47"/>
                    <a:pt x="42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8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0"/>
            <p:cNvSpPr>
              <a:spLocks noEditPoints="1"/>
            </p:cNvSpPr>
            <p:nvPr/>
          </p:nvSpPr>
          <p:spPr bwMode="auto">
            <a:xfrm>
              <a:off x="7112001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3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3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5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0 w 51"/>
                <a:gd name="T31" fmla="*/ 0 h 55"/>
                <a:gd name="T32" fmla="*/ 43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0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2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6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3" y="47"/>
                  </a:cubicBezTo>
                  <a:cubicBezTo>
                    <a:pt x="31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0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1"/>
                    <a:pt x="42" y="27"/>
                    <a:pt x="36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7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78752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Grouping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  4"/>
          <p:cNvSpPr>
            <a:spLocks noGrp="1"/>
          </p:cNvSpPr>
          <p:nvPr>
            <p:ph type="pic" sz="quarter" idx="16"/>
          </p:nvPr>
        </p:nvSpPr>
        <p:spPr>
          <a:xfrm rot="10800000" flipV="1">
            <a:off x="586942" y="1547096"/>
            <a:ext cx="1910234" cy="242076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30200"/>
            <a:ext cx="6223000" cy="1023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0"/>
          </p:nvPr>
        </p:nvSpPr>
        <p:spPr>
          <a:xfrm>
            <a:off x="583883" y="4004854"/>
            <a:ext cx="1890078" cy="223520"/>
          </a:xfrm>
        </p:spPr>
        <p:txBody>
          <a:bodyPr tIns="0" rIns="0" bIns="0" anchor="b">
            <a:normAutofit/>
          </a:bodyPr>
          <a:lstStyle>
            <a:lvl1pPr marL="0" indent="0">
              <a:buNone/>
              <a:defRPr sz="12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21"/>
          </p:nvPr>
        </p:nvSpPr>
        <p:spPr>
          <a:xfrm>
            <a:off x="583883" y="4238217"/>
            <a:ext cx="1890078" cy="406717"/>
          </a:xfrm>
        </p:spPr>
        <p:txBody>
          <a:bodyPr>
            <a:normAutofit/>
          </a:bodyPr>
          <a:lstStyle>
            <a:lvl1pPr marL="0" indent="0">
              <a:buNone/>
              <a:defRPr sz="10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Espace réservé pour une image  4"/>
          <p:cNvSpPr>
            <a:spLocks noGrp="1"/>
          </p:cNvSpPr>
          <p:nvPr>
            <p:ph type="pic" sz="quarter" idx="30"/>
          </p:nvPr>
        </p:nvSpPr>
        <p:spPr>
          <a:xfrm rot="10800000" flipV="1">
            <a:off x="2618944" y="1547097"/>
            <a:ext cx="1910234" cy="242076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24" name="Content Placeholder 12"/>
          <p:cNvSpPr>
            <a:spLocks noGrp="1"/>
          </p:cNvSpPr>
          <p:nvPr>
            <p:ph sz="quarter" idx="31"/>
          </p:nvPr>
        </p:nvSpPr>
        <p:spPr>
          <a:xfrm>
            <a:off x="2615885" y="4004855"/>
            <a:ext cx="1890078" cy="223520"/>
          </a:xfrm>
        </p:spPr>
        <p:txBody>
          <a:bodyPr tIns="0" rIns="0" bIns="0" anchor="b">
            <a:normAutofit/>
          </a:bodyPr>
          <a:lstStyle>
            <a:lvl1pPr marL="0" indent="0">
              <a:buNone/>
              <a:defRPr sz="12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Content Placeholder 12"/>
          <p:cNvSpPr>
            <a:spLocks noGrp="1"/>
          </p:cNvSpPr>
          <p:nvPr>
            <p:ph sz="quarter" idx="32"/>
          </p:nvPr>
        </p:nvSpPr>
        <p:spPr>
          <a:xfrm>
            <a:off x="2615885" y="4238218"/>
            <a:ext cx="1890078" cy="406717"/>
          </a:xfrm>
        </p:spPr>
        <p:txBody>
          <a:bodyPr>
            <a:normAutofit/>
          </a:bodyPr>
          <a:lstStyle>
            <a:lvl1pPr marL="0" indent="0">
              <a:buNone/>
              <a:defRPr sz="10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Espace réservé pour une image  4"/>
          <p:cNvSpPr>
            <a:spLocks noGrp="1"/>
          </p:cNvSpPr>
          <p:nvPr>
            <p:ph type="pic" sz="quarter" idx="33"/>
          </p:nvPr>
        </p:nvSpPr>
        <p:spPr>
          <a:xfrm rot="10800000" flipV="1">
            <a:off x="4640784" y="1547097"/>
            <a:ext cx="1910234" cy="242076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42" name="Content Placeholder 12"/>
          <p:cNvSpPr>
            <a:spLocks noGrp="1"/>
          </p:cNvSpPr>
          <p:nvPr>
            <p:ph sz="quarter" idx="34"/>
          </p:nvPr>
        </p:nvSpPr>
        <p:spPr>
          <a:xfrm>
            <a:off x="4637725" y="4004855"/>
            <a:ext cx="1890078" cy="223520"/>
          </a:xfrm>
        </p:spPr>
        <p:txBody>
          <a:bodyPr tIns="0" rIns="0" bIns="0" anchor="b">
            <a:normAutofit/>
          </a:bodyPr>
          <a:lstStyle>
            <a:lvl1pPr marL="0" indent="0">
              <a:buNone/>
              <a:defRPr sz="12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Content Placeholder 12"/>
          <p:cNvSpPr>
            <a:spLocks noGrp="1"/>
          </p:cNvSpPr>
          <p:nvPr>
            <p:ph sz="quarter" idx="35"/>
          </p:nvPr>
        </p:nvSpPr>
        <p:spPr>
          <a:xfrm>
            <a:off x="4637725" y="4238218"/>
            <a:ext cx="1890078" cy="406717"/>
          </a:xfrm>
        </p:spPr>
        <p:txBody>
          <a:bodyPr>
            <a:normAutofit/>
          </a:bodyPr>
          <a:lstStyle>
            <a:lvl1pPr marL="0" indent="0">
              <a:buNone/>
              <a:defRPr sz="10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Espace réservé pour une image  4"/>
          <p:cNvSpPr>
            <a:spLocks noGrp="1"/>
          </p:cNvSpPr>
          <p:nvPr>
            <p:ph type="pic" sz="quarter" idx="36"/>
          </p:nvPr>
        </p:nvSpPr>
        <p:spPr>
          <a:xfrm rot="10800000" flipV="1">
            <a:off x="6672784" y="1547097"/>
            <a:ext cx="1910234" cy="242076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46" name="Content Placeholder 12"/>
          <p:cNvSpPr>
            <a:spLocks noGrp="1"/>
          </p:cNvSpPr>
          <p:nvPr>
            <p:ph sz="quarter" idx="37"/>
          </p:nvPr>
        </p:nvSpPr>
        <p:spPr>
          <a:xfrm>
            <a:off x="6669725" y="4004855"/>
            <a:ext cx="1890078" cy="223520"/>
          </a:xfrm>
        </p:spPr>
        <p:txBody>
          <a:bodyPr tIns="0" rIns="0" bIns="0" anchor="b">
            <a:normAutofit/>
          </a:bodyPr>
          <a:lstStyle>
            <a:lvl1pPr marL="0" indent="0">
              <a:buNone/>
              <a:defRPr sz="12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Content Placeholder 12"/>
          <p:cNvSpPr>
            <a:spLocks noGrp="1"/>
          </p:cNvSpPr>
          <p:nvPr>
            <p:ph sz="quarter" idx="38"/>
          </p:nvPr>
        </p:nvSpPr>
        <p:spPr>
          <a:xfrm>
            <a:off x="6669725" y="4238218"/>
            <a:ext cx="1890078" cy="406717"/>
          </a:xfrm>
        </p:spPr>
        <p:txBody>
          <a:bodyPr>
            <a:normAutofit/>
          </a:bodyPr>
          <a:lstStyle>
            <a:lvl1pPr marL="0" indent="0">
              <a:buNone/>
              <a:defRPr sz="10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6951663" y="285504"/>
            <a:ext cx="1600200" cy="393946"/>
            <a:chOff x="1893888" y="-228600"/>
            <a:chExt cx="5410201" cy="1331913"/>
          </a:xfrm>
          <a:solidFill>
            <a:schemeClr val="tx1"/>
          </a:solidFill>
        </p:grpSpPr>
        <p:sp>
          <p:nvSpPr>
            <p:cNvPr id="19" name="Freeform 5"/>
            <p:cNvSpPr>
              <a:spLocks noEditPoints="1"/>
            </p:cNvSpPr>
            <p:nvPr/>
          </p:nvSpPr>
          <p:spPr bwMode="auto">
            <a:xfrm>
              <a:off x="7083426" y="-220662"/>
              <a:ext cx="146050" cy="147638"/>
            </a:xfrm>
            <a:custGeom>
              <a:avLst/>
              <a:gdLst>
                <a:gd name="T0" fmla="*/ 19 w 39"/>
                <a:gd name="T1" fmla="*/ 35 h 39"/>
                <a:gd name="T2" fmla="*/ 3 w 39"/>
                <a:gd name="T3" fmla="*/ 19 h 39"/>
                <a:gd name="T4" fmla="*/ 19 w 39"/>
                <a:gd name="T5" fmla="*/ 3 h 39"/>
                <a:gd name="T6" fmla="*/ 35 w 39"/>
                <a:gd name="T7" fmla="*/ 19 h 39"/>
                <a:gd name="T8" fmla="*/ 19 w 39"/>
                <a:gd name="T9" fmla="*/ 35 h 39"/>
                <a:gd name="T10" fmla="*/ 19 w 39"/>
                <a:gd name="T11" fmla="*/ 0 h 39"/>
                <a:gd name="T12" fmla="*/ 0 w 39"/>
                <a:gd name="T13" fmla="*/ 19 h 39"/>
                <a:gd name="T14" fmla="*/ 19 w 39"/>
                <a:gd name="T15" fmla="*/ 39 h 39"/>
                <a:gd name="T16" fmla="*/ 39 w 39"/>
                <a:gd name="T17" fmla="*/ 19 h 39"/>
                <a:gd name="T18" fmla="*/ 19 w 39"/>
                <a:gd name="T19" fmla="*/ 0 h 39"/>
                <a:gd name="T20" fmla="*/ 17 w 39"/>
                <a:gd name="T21" fmla="*/ 21 h 39"/>
                <a:gd name="T22" fmla="*/ 18 w 39"/>
                <a:gd name="T23" fmla="*/ 21 h 39"/>
                <a:gd name="T24" fmla="*/ 22 w 39"/>
                <a:gd name="T25" fmla="*/ 26 h 39"/>
                <a:gd name="T26" fmla="*/ 22 w 39"/>
                <a:gd name="T27" fmla="*/ 31 h 39"/>
                <a:gd name="T28" fmla="*/ 28 w 39"/>
                <a:gd name="T29" fmla="*/ 31 h 39"/>
                <a:gd name="T30" fmla="*/ 27 w 39"/>
                <a:gd name="T31" fmla="*/ 24 h 39"/>
                <a:gd name="T32" fmla="*/ 22 w 39"/>
                <a:gd name="T33" fmla="*/ 19 h 39"/>
                <a:gd name="T34" fmla="*/ 22 w 39"/>
                <a:gd name="T35" fmla="*/ 19 h 39"/>
                <a:gd name="T36" fmla="*/ 27 w 39"/>
                <a:gd name="T37" fmla="*/ 14 h 39"/>
                <a:gd name="T38" fmla="*/ 21 w 39"/>
                <a:gd name="T39" fmla="*/ 8 h 39"/>
                <a:gd name="T40" fmla="*/ 12 w 39"/>
                <a:gd name="T41" fmla="*/ 8 h 39"/>
                <a:gd name="T42" fmla="*/ 12 w 39"/>
                <a:gd name="T43" fmla="*/ 31 h 39"/>
                <a:gd name="T44" fmla="*/ 17 w 39"/>
                <a:gd name="T45" fmla="*/ 31 h 39"/>
                <a:gd name="T46" fmla="*/ 17 w 39"/>
                <a:gd name="T47" fmla="*/ 21 h 39"/>
                <a:gd name="T48" fmla="*/ 17 w 39"/>
                <a:gd name="T49" fmla="*/ 12 h 39"/>
                <a:gd name="T50" fmla="*/ 19 w 39"/>
                <a:gd name="T51" fmla="*/ 12 h 39"/>
                <a:gd name="T52" fmla="*/ 22 w 39"/>
                <a:gd name="T53" fmla="*/ 15 h 39"/>
                <a:gd name="T54" fmla="*/ 19 w 39"/>
                <a:gd name="T55" fmla="*/ 18 h 39"/>
                <a:gd name="T56" fmla="*/ 17 w 39"/>
                <a:gd name="T57" fmla="*/ 18 h 39"/>
                <a:gd name="T58" fmla="*/ 17 w 39"/>
                <a:gd name="T59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39">
                  <a:moveTo>
                    <a:pt x="19" y="35"/>
                  </a:moveTo>
                  <a:cubicBezTo>
                    <a:pt x="10" y="35"/>
                    <a:pt x="3" y="28"/>
                    <a:pt x="3" y="19"/>
                  </a:cubicBezTo>
                  <a:cubicBezTo>
                    <a:pt x="3" y="10"/>
                    <a:pt x="10" y="3"/>
                    <a:pt x="19" y="3"/>
                  </a:cubicBezTo>
                  <a:cubicBezTo>
                    <a:pt x="28" y="3"/>
                    <a:pt x="35" y="10"/>
                    <a:pt x="35" y="19"/>
                  </a:cubicBezTo>
                  <a:cubicBezTo>
                    <a:pt x="35" y="28"/>
                    <a:pt x="28" y="35"/>
                    <a:pt x="19" y="35"/>
                  </a:cubicBezTo>
                  <a:close/>
                  <a:moveTo>
                    <a:pt x="19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30"/>
                    <a:pt x="8" y="39"/>
                    <a:pt x="19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9" y="8"/>
                    <a:pt x="30" y="0"/>
                    <a:pt x="19" y="0"/>
                  </a:cubicBezTo>
                  <a:close/>
                  <a:moveTo>
                    <a:pt x="17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2" y="21"/>
                    <a:pt x="22" y="24"/>
                    <a:pt x="22" y="26"/>
                  </a:cubicBezTo>
                  <a:cubicBezTo>
                    <a:pt x="22" y="28"/>
                    <a:pt x="22" y="29"/>
                    <a:pt x="22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0"/>
                    <a:pt x="27" y="25"/>
                    <a:pt x="27" y="24"/>
                  </a:cubicBezTo>
                  <a:cubicBezTo>
                    <a:pt x="27" y="20"/>
                    <a:pt x="24" y="20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6" y="19"/>
                    <a:pt x="27" y="17"/>
                    <a:pt x="27" y="14"/>
                  </a:cubicBezTo>
                  <a:cubicBezTo>
                    <a:pt x="27" y="10"/>
                    <a:pt x="25" y="8"/>
                    <a:pt x="21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21"/>
                  </a:lnTo>
                  <a:close/>
                  <a:moveTo>
                    <a:pt x="17" y="12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21" y="12"/>
                    <a:pt x="22" y="12"/>
                    <a:pt x="22" y="15"/>
                  </a:cubicBezTo>
                  <a:cubicBezTo>
                    <a:pt x="22" y="16"/>
                    <a:pt x="21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/>
            <p:cNvSpPr>
              <a:spLocks noEditPoints="1"/>
            </p:cNvSpPr>
            <p:nvPr/>
          </p:nvSpPr>
          <p:spPr bwMode="auto">
            <a:xfrm>
              <a:off x="3798888" y="-228600"/>
              <a:ext cx="3482975" cy="839788"/>
            </a:xfrm>
            <a:custGeom>
              <a:avLst/>
              <a:gdLst>
                <a:gd name="T0" fmla="*/ 138 w 927"/>
                <a:gd name="T1" fmla="*/ 138 h 222"/>
                <a:gd name="T2" fmla="*/ 98 w 927"/>
                <a:gd name="T3" fmla="*/ 39 h 222"/>
                <a:gd name="T4" fmla="*/ 291 w 927"/>
                <a:gd name="T5" fmla="*/ 100 h 222"/>
                <a:gd name="T6" fmla="*/ 293 w 927"/>
                <a:gd name="T7" fmla="*/ 178 h 222"/>
                <a:gd name="T8" fmla="*/ 255 w 927"/>
                <a:gd name="T9" fmla="*/ 100 h 222"/>
                <a:gd name="T10" fmla="*/ 698 w 927"/>
                <a:gd name="T11" fmla="*/ 148 h 222"/>
                <a:gd name="T12" fmla="*/ 676 w 927"/>
                <a:gd name="T13" fmla="*/ 93 h 222"/>
                <a:gd name="T14" fmla="*/ 554 w 927"/>
                <a:gd name="T15" fmla="*/ 100 h 222"/>
                <a:gd name="T16" fmla="*/ 491 w 927"/>
                <a:gd name="T17" fmla="*/ 140 h 222"/>
                <a:gd name="T18" fmla="*/ 251 w 927"/>
                <a:gd name="T19" fmla="*/ 59 h 222"/>
                <a:gd name="T20" fmla="*/ 211 w 927"/>
                <a:gd name="T21" fmla="*/ 197 h 222"/>
                <a:gd name="T22" fmla="*/ 127 w 927"/>
                <a:gd name="T23" fmla="*/ 0 h 222"/>
                <a:gd name="T24" fmla="*/ 0 w 927"/>
                <a:gd name="T25" fmla="*/ 221 h 222"/>
                <a:gd name="T26" fmla="*/ 34 w 927"/>
                <a:gd name="T27" fmla="*/ 180 h 222"/>
                <a:gd name="T28" fmla="*/ 172 w 927"/>
                <a:gd name="T29" fmla="*/ 221 h 222"/>
                <a:gd name="T30" fmla="*/ 366 w 927"/>
                <a:gd name="T31" fmla="*/ 139 h 222"/>
                <a:gd name="T32" fmla="*/ 251 w 927"/>
                <a:gd name="T33" fmla="*/ 59 h 222"/>
                <a:gd name="T34" fmla="*/ 574 w 927"/>
                <a:gd name="T35" fmla="*/ 221 h 222"/>
                <a:gd name="T36" fmla="*/ 635 w 927"/>
                <a:gd name="T37" fmla="*/ 187 h 222"/>
                <a:gd name="T38" fmla="*/ 732 w 927"/>
                <a:gd name="T39" fmla="*/ 221 h 222"/>
                <a:gd name="T40" fmla="*/ 815 w 927"/>
                <a:gd name="T41" fmla="*/ 99 h 222"/>
                <a:gd name="T42" fmla="*/ 884 w 927"/>
                <a:gd name="T43" fmla="*/ 142 h 222"/>
                <a:gd name="T44" fmla="*/ 927 w 927"/>
                <a:gd name="T45" fmla="*/ 222 h 222"/>
                <a:gd name="T46" fmla="*/ 863 w 927"/>
                <a:gd name="T47" fmla="*/ 57 h 222"/>
                <a:gd name="T48" fmla="*/ 771 w 927"/>
                <a:gd name="T49" fmla="*/ 199 h 222"/>
                <a:gd name="T50" fmla="*/ 677 w 927"/>
                <a:gd name="T51" fmla="*/ 58 h 222"/>
                <a:gd name="T52" fmla="*/ 592 w 927"/>
                <a:gd name="T53" fmla="*/ 162 h 222"/>
                <a:gd name="T54" fmla="*/ 447 w 927"/>
                <a:gd name="T55" fmla="*/ 58 h 222"/>
                <a:gd name="T56" fmla="*/ 435 w 927"/>
                <a:gd name="T57" fmla="*/ 175 h 222"/>
                <a:gd name="T58" fmla="*/ 418 w 927"/>
                <a:gd name="T59" fmla="*/ 41 h 222"/>
                <a:gd name="T60" fmla="*/ 858 w 927"/>
                <a:gd name="T61" fmla="*/ 0 h 222"/>
                <a:gd name="T62" fmla="*/ 163 w 927"/>
                <a:gd name="T63" fmla="*/ 41 h 222"/>
                <a:gd name="T64" fmla="*/ 374 w 927"/>
                <a:gd name="T65" fmla="*/ 157 h 222"/>
                <a:gd name="T66" fmla="*/ 491 w 927"/>
                <a:gd name="T67" fmla="*/ 221 h 222"/>
                <a:gd name="T68" fmla="*/ 540 w 927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7" h="222">
                  <a:moveTo>
                    <a:pt x="98" y="39"/>
                  </a:moveTo>
                  <a:cubicBezTo>
                    <a:pt x="138" y="138"/>
                    <a:pt x="138" y="138"/>
                    <a:pt x="138" y="138"/>
                  </a:cubicBezTo>
                  <a:cubicBezTo>
                    <a:pt x="51" y="138"/>
                    <a:pt x="51" y="138"/>
                    <a:pt x="51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0"/>
                    <a:pt x="319" y="116"/>
                    <a:pt x="319" y="141"/>
                  </a:cubicBezTo>
                  <a:cubicBezTo>
                    <a:pt x="321" y="163"/>
                    <a:pt x="305" y="178"/>
                    <a:pt x="293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6" y="93"/>
                  </a:moveTo>
                  <a:cubicBezTo>
                    <a:pt x="698" y="148"/>
                    <a:pt x="698" y="148"/>
                    <a:pt x="698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6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80" y="100"/>
                    <a:pt x="581" y="140"/>
                    <a:pt x="555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59"/>
                  </a:moveTo>
                  <a:cubicBezTo>
                    <a:pt x="211" y="59"/>
                    <a:pt x="211" y="59"/>
                    <a:pt x="211" y="5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155" y="180"/>
                    <a:pt x="155" y="180"/>
                    <a:pt x="155" y="180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2" y="221"/>
                    <a:pt x="302" y="221"/>
                    <a:pt x="302" y="221"/>
                  </a:cubicBezTo>
                  <a:cubicBezTo>
                    <a:pt x="332" y="220"/>
                    <a:pt x="366" y="181"/>
                    <a:pt x="366" y="139"/>
                  </a:cubicBezTo>
                  <a:cubicBezTo>
                    <a:pt x="366" y="106"/>
                    <a:pt x="341" y="59"/>
                    <a:pt x="302" y="59"/>
                  </a:cubicBezTo>
                  <a:cubicBezTo>
                    <a:pt x="251" y="59"/>
                    <a:pt x="251" y="59"/>
                    <a:pt x="251" y="59"/>
                  </a:cubicBezTo>
                  <a:moveTo>
                    <a:pt x="540" y="177"/>
                  </a:moveTo>
                  <a:cubicBezTo>
                    <a:pt x="577" y="188"/>
                    <a:pt x="574" y="221"/>
                    <a:pt x="574" y="221"/>
                  </a:cubicBezTo>
                  <a:cubicBezTo>
                    <a:pt x="619" y="221"/>
                    <a:pt x="619" y="221"/>
                    <a:pt x="619" y="221"/>
                  </a:cubicBezTo>
                  <a:cubicBezTo>
                    <a:pt x="635" y="187"/>
                    <a:pt x="635" y="187"/>
                    <a:pt x="635" y="187"/>
                  </a:cubicBezTo>
                  <a:cubicBezTo>
                    <a:pt x="716" y="187"/>
                    <a:pt x="716" y="187"/>
                    <a:pt x="716" y="187"/>
                  </a:cubicBezTo>
                  <a:cubicBezTo>
                    <a:pt x="732" y="221"/>
                    <a:pt x="732" y="221"/>
                    <a:pt x="732" y="221"/>
                  </a:cubicBezTo>
                  <a:cubicBezTo>
                    <a:pt x="815" y="221"/>
                    <a:pt x="815" y="221"/>
                    <a:pt x="815" y="221"/>
                  </a:cubicBezTo>
                  <a:cubicBezTo>
                    <a:pt x="815" y="99"/>
                    <a:pt x="815" y="99"/>
                    <a:pt x="815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7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7" y="222"/>
                    <a:pt x="927" y="222"/>
                    <a:pt x="927" y="222"/>
                  </a:cubicBezTo>
                  <a:cubicBezTo>
                    <a:pt x="927" y="135"/>
                    <a:pt x="927" y="135"/>
                    <a:pt x="927" y="135"/>
                  </a:cubicBezTo>
                  <a:cubicBezTo>
                    <a:pt x="927" y="84"/>
                    <a:pt x="899" y="57"/>
                    <a:pt x="863" y="57"/>
                  </a:cubicBezTo>
                  <a:cubicBezTo>
                    <a:pt x="771" y="57"/>
                    <a:pt x="771" y="57"/>
                    <a:pt x="771" y="57"/>
                  </a:cubicBezTo>
                  <a:cubicBezTo>
                    <a:pt x="771" y="199"/>
                    <a:pt x="771" y="199"/>
                    <a:pt x="771" y="199"/>
                  </a:cubicBezTo>
                  <a:cubicBezTo>
                    <a:pt x="707" y="58"/>
                    <a:pt x="707" y="58"/>
                    <a:pt x="707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6" y="193"/>
                    <a:pt x="616" y="193"/>
                    <a:pt x="616" y="193"/>
                  </a:cubicBezTo>
                  <a:cubicBezTo>
                    <a:pt x="616" y="175"/>
                    <a:pt x="592" y="162"/>
                    <a:pt x="592" y="162"/>
                  </a:cubicBezTo>
                  <a:cubicBezTo>
                    <a:pt x="613" y="163"/>
                    <a:pt x="637" y="65"/>
                    <a:pt x="564" y="58"/>
                  </a:cubicBezTo>
                  <a:cubicBezTo>
                    <a:pt x="447" y="58"/>
                    <a:pt x="447" y="58"/>
                    <a:pt x="447" y="58"/>
                  </a:cubicBezTo>
                  <a:cubicBezTo>
                    <a:pt x="447" y="175"/>
                    <a:pt x="447" y="175"/>
                    <a:pt x="447" y="175"/>
                  </a:cubicBezTo>
                  <a:cubicBezTo>
                    <a:pt x="435" y="175"/>
                    <a:pt x="435" y="175"/>
                    <a:pt x="435" y="175"/>
                  </a:cubicBezTo>
                  <a:cubicBezTo>
                    <a:pt x="427" y="174"/>
                    <a:pt x="418" y="158"/>
                    <a:pt x="418" y="148"/>
                  </a:cubicBezTo>
                  <a:cubicBezTo>
                    <a:pt x="418" y="41"/>
                    <a:pt x="418" y="41"/>
                    <a:pt x="418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4" y="41"/>
                    <a:pt x="374" y="41"/>
                    <a:pt x="374" y="41"/>
                  </a:cubicBezTo>
                  <a:cubicBezTo>
                    <a:pt x="374" y="157"/>
                    <a:pt x="374" y="157"/>
                    <a:pt x="374" y="157"/>
                  </a:cubicBezTo>
                  <a:cubicBezTo>
                    <a:pt x="374" y="189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40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/>
            <p:cNvSpPr>
              <a:spLocks noEditPoints="1"/>
            </p:cNvSpPr>
            <p:nvPr/>
          </p:nvSpPr>
          <p:spPr bwMode="auto">
            <a:xfrm>
              <a:off x="1893888" y="890588"/>
              <a:ext cx="184150" cy="207963"/>
            </a:xfrm>
            <a:custGeom>
              <a:avLst/>
              <a:gdLst>
                <a:gd name="T0" fmla="*/ 31 w 49"/>
                <a:gd name="T1" fmla="*/ 0 h 55"/>
                <a:gd name="T2" fmla="*/ 49 w 49"/>
                <a:gd name="T3" fmla="*/ 12 h 55"/>
                <a:gd name="T4" fmla="*/ 34 w 49"/>
                <a:gd name="T5" fmla="*/ 25 h 55"/>
                <a:gd name="T6" fmla="*/ 34 w 49"/>
                <a:gd name="T7" fmla="*/ 25 h 55"/>
                <a:gd name="T8" fmla="*/ 47 w 49"/>
                <a:gd name="T9" fmla="*/ 38 h 55"/>
                <a:gd name="T10" fmla="*/ 37 w 49"/>
                <a:gd name="T11" fmla="*/ 52 h 55"/>
                <a:gd name="T12" fmla="*/ 19 w 49"/>
                <a:gd name="T13" fmla="*/ 55 h 55"/>
                <a:gd name="T14" fmla="*/ 0 w 49"/>
                <a:gd name="T15" fmla="*/ 55 h 55"/>
                <a:gd name="T16" fmla="*/ 0 w 49"/>
                <a:gd name="T17" fmla="*/ 52 h 55"/>
                <a:gd name="T18" fmla="*/ 9 w 49"/>
                <a:gd name="T19" fmla="*/ 44 h 55"/>
                <a:gd name="T20" fmla="*/ 15 w 49"/>
                <a:gd name="T21" fmla="*/ 10 h 55"/>
                <a:gd name="T22" fmla="*/ 9 w 49"/>
                <a:gd name="T23" fmla="*/ 3 h 55"/>
                <a:gd name="T24" fmla="*/ 10 w 49"/>
                <a:gd name="T25" fmla="*/ 0 h 55"/>
                <a:gd name="T26" fmla="*/ 31 w 49"/>
                <a:gd name="T27" fmla="*/ 0 h 55"/>
                <a:gd name="T28" fmla="*/ 18 w 49"/>
                <a:gd name="T29" fmla="*/ 44 h 55"/>
                <a:gd name="T30" fmla="*/ 23 w 49"/>
                <a:gd name="T31" fmla="*/ 52 h 55"/>
                <a:gd name="T32" fmla="*/ 36 w 49"/>
                <a:gd name="T33" fmla="*/ 38 h 55"/>
                <a:gd name="T34" fmla="*/ 24 w 49"/>
                <a:gd name="T35" fmla="*/ 27 h 55"/>
                <a:gd name="T36" fmla="*/ 21 w 49"/>
                <a:gd name="T37" fmla="*/ 27 h 55"/>
                <a:gd name="T38" fmla="*/ 18 w 49"/>
                <a:gd name="T39" fmla="*/ 44 h 55"/>
                <a:gd name="T40" fmla="*/ 25 w 49"/>
                <a:gd name="T41" fmla="*/ 24 h 55"/>
                <a:gd name="T42" fmla="*/ 39 w 49"/>
                <a:gd name="T43" fmla="*/ 12 h 55"/>
                <a:gd name="T44" fmla="*/ 30 w 49"/>
                <a:gd name="T45" fmla="*/ 3 h 55"/>
                <a:gd name="T46" fmla="*/ 26 w 49"/>
                <a:gd name="T47" fmla="*/ 4 h 55"/>
                <a:gd name="T48" fmla="*/ 25 w 49"/>
                <a:gd name="T49" fmla="*/ 8 h 55"/>
                <a:gd name="T50" fmla="*/ 22 w 49"/>
                <a:gd name="T51" fmla="*/ 24 h 55"/>
                <a:gd name="T52" fmla="*/ 25 w 49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55">
                  <a:moveTo>
                    <a:pt x="31" y="0"/>
                  </a:moveTo>
                  <a:cubicBezTo>
                    <a:pt x="42" y="0"/>
                    <a:pt x="49" y="3"/>
                    <a:pt x="49" y="12"/>
                  </a:cubicBezTo>
                  <a:cubicBezTo>
                    <a:pt x="49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3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0"/>
                    <a:pt x="19" y="52"/>
                    <a:pt x="23" y="52"/>
                  </a:cubicBezTo>
                  <a:cubicBezTo>
                    <a:pt x="30" y="52"/>
                    <a:pt x="36" y="46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9" y="19"/>
                    <a:pt x="39" y="12"/>
                  </a:cubicBezTo>
                  <a:cubicBezTo>
                    <a:pt x="39" y="5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2097088" y="890588"/>
              <a:ext cx="192088" cy="207963"/>
            </a:xfrm>
            <a:custGeom>
              <a:avLst/>
              <a:gdLst>
                <a:gd name="T0" fmla="*/ 51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9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1 w 51"/>
                <a:gd name="T45" fmla="*/ 55 h 55"/>
                <a:gd name="T46" fmla="*/ 25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1 w 51"/>
                <a:gd name="T53" fmla="*/ 3 h 55"/>
                <a:gd name="T54" fmla="*/ 27 w 51"/>
                <a:gd name="T55" fmla="*/ 4 h 55"/>
                <a:gd name="T56" fmla="*/ 26 w 51"/>
                <a:gd name="T57" fmla="*/ 8 h 55"/>
                <a:gd name="T58" fmla="*/ 22 w 51"/>
                <a:gd name="T59" fmla="*/ 28 h 55"/>
                <a:gd name="T60" fmla="*/ 25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1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7" y="53"/>
                    <a:pt x="34" y="47"/>
                  </a:cubicBezTo>
                  <a:cubicBezTo>
                    <a:pt x="32" y="44"/>
                    <a:pt x="30" y="39"/>
                    <a:pt x="29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1" y="55"/>
                  </a:lnTo>
                  <a:close/>
                  <a:moveTo>
                    <a:pt x="25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1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2308226" y="890588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2432051" y="890588"/>
              <a:ext cx="242888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2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6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auto">
            <a:xfrm>
              <a:off x="2690813" y="887413"/>
              <a:ext cx="195263" cy="215900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0 h 57"/>
                <a:gd name="T12" fmla="*/ 28 w 52"/>
                <a:gd name="T13" fmla="*/ 33 h 57"/>
                <a:gd name="T14" fmla="*/ 29 w 52"/>
                <a:gd name="T15" fmla="*/ 30 h 57"/>
                <a:gd name="T16" fmla="*/ 52 w 52"/>
                <a:gd name="T17" fmla="*/ 30 h 57"/>
                <a:gd name="T18" fmla="*/ 52 w 52"/>
                <a:gd name="T19" fmla="*/ 33 h 57"/>
                <a:gd name="T20" fmla="*/ 45 w 52"/>
                <a:gd name="T21" fmla="*/ 40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6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/>
            </p:cNvSpPr>
            <p:nvPr/>
          </p:nvSpPr>
          <p:spPr bwMode="auto">
            <a:xfrm>
              <a:off x="2905126" y="890588"/>
              <a:ext cx="123825" cy="207963"/>
            </a:xfrm>
            <a:custGeom>
              <a:avLst/>
              <a:gdLst>
                <a:gd name="T0" fmla="*/ 33 w 33"/>
                <a:gd name="T1" fmla="*/ 3 h 55"/>
                <a:gd name="T2" fmla="*/ 24 w 33"/>
                <a:gd name="T3" fmla="*/ 10 h 55"/>
                <a:gd name="T4" fmla="*/ 18 w 33"/>
                <a:gd name="T5" fmla="*/ 44 h 55"/>
                <a:gd name="T6" fmla="*/ 24 w 33"/>
                <a:gd name="T7" fmla="*/ 52 h 55"/>
                <a:gd name="T8" fmla="*/ 23 w 33"/>
                <a:gd name="T9" fmla="*/ 55 h 55"/>
                <a:gd name="T10" fmla="*/ 0 w 33"/>
                <a:gd name="T11" fmla="*/ 55 h 55"/>
                <a:gd name="T12" fmla="*/ 0 w 33"/>
                <a:gd name="T13" fmla="*/ 52 h 55"/>
                <a:gd name="T14" fmla="*/ 8 w 33"/>
                <a:gd name="T15" fmla="*/ 44 h 55"/>
                <a:gd name="T16" fmla="*/ 15 w 33"/>
                <a:gd name="T17" fmla="*/ 10 h 55"/>
                <a:gd name="T18" fmla="*/ 9 w 33"/>
                <a:gd name="T19" fmla="*/ 3 h 55"/>
                <a:gd name="T20" fmla="*/ 9 w 33"/>
                <a:gd name="T21" fmla="*/ 0 h 55"/>
                <a:gd name="T22" fmla="*/ 33 w 33"/>
                <a:gd name="T23" fmla="*/ 0 h 55"/>
                <a:gd name="T24" fmla="*/ 33 w 33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55">
                  <a:moveTo>
                    <a:pt x="33" y="3"/>
                  </a:moveTo>
                  <a:cubicBezTo>
                    <a:pt x="26" y="3"/>
                    <a:pt x="26" y="4"/>
                    <a:pt x="24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3"/>
            <p:cNvSpPr>
              <a:spLocks/>
            </p:cNvSpPr>
            <p:nvPr/>
          </p:nvSpPr>
          <p:spPr bwMode="auto">
            <a:xfrm>
              <a:off x="3025776" y="890588"/>
              <a:ext cx="247650" cy="212725"/>
            </a:xfrm>
            <a:custGeom>
              <a:avLst/>
              <a:gdLst>
                <a:gd name="T0" fmla="*/ 65 w 66"/>
                <a:gd name="T1" fmla="*/ 3 h 56"/>
                <a:gd name="T2" fmla="*/ 58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20 w 66"/>
                <a:gd name="T13" fmla="*/ 12 h 56"/>
                <a:gd name="T14" fmla="*/ 16 w 66"/>
                <a:gd name="T15" fmla="*/ 33 h 56"/>
                <a:gd name="T16" fmla="*/ 14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6 w 66"/>
                <a:gd name="T31" fmla="*/ 14 h 56"/>
                <a:gd name="T32" fmla="*/ 15 w 66"/>
                <a:gd name="T33" fmla="*/ 5 h 56"/>
                <a:gd name="T34" fmla="*/ 9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2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8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40"/>
                    <a:pt x="14" y="44"/>
                    <a:pt x="14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4"/>
            <p:cNvSpPr>
              <a:spLocks/>
            </p:cNvSpPr>
            <p:nvPr/>
          </p:nvSpPr>
          <p:spPr bwMode="auto">
            <a:xfrm>
              <a:off x="3284538" y="887413"/>
              <a:ext cx="198438" cy="215900"/>
            </a:xfrm>
            <a:custGeom>
              <a:avLst/>
              <a:gdLst>
                <a:gd name="T0" fmla="*/ 48 w 53"/>
                <a:gd name="T1" fmla="*/ 16 h 57"/>
                <a:gd name="T2" fmla="*/ 34 w 53"/>
                <a:gd name="T3" fmla="*/ 3 h 57"/>
                <a:gd name="T4" fmla="*/ 11 w 53"/>
                <a:gd name="T5" fmla="*/ 33 h 57"/>
                <a:gd name="T6" fmla="*/ 27 w 53"/>
                <a:gd name="T7" fmla="*/ 54 h 57"/>
                <a:gd name="T8" fmla="*/ 35 w 53"/>
                <a:gd name="T9" fmla="*/ 48 h 57"/>
                <a:gd name="T10" fmla="*/ 36 w 53"/>
                <a:gd name="T11" fmla="*/ 40 h 57"/>
                <a:gd name="T12" fmla="*/ 28 w 53"/>
                <a:gd name="T13" fmla="*/ 33 h 57"/>
                <a:gd name="T14" fmla="*/ 29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0 h 57"/>
                <a:gd name="T22" fmla="*/ 44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6 w 53"/>
                <a:gd name="T31" fmla="*/ 0 h 57"/>
                <a:gd name="T32" fmla="*/ 51 w 53"/>
                <a:gd name="T33" fmla="*/ 2 h 57"/>
                <a:gd name="T34" fmla="*/ 50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6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5"/>
            <p:cNvSpPr>
              <a:spLocks/>
            </p:cNvSpPr>
            <p:nvPr/>
          </p:nvSpPr>
          <p:spPr bwMode="auto">
            <a:xfrm>
              <a:off x="3606801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6"/>
            <p:cNvSpPr>
              <a:spLocks/>
            </p:cNvSpPr>
            <p:nvPr/>
          </p:nvSpPr>
          <p:spPr bwMode="auto">
            <a:xfrm>
              <a:off x="3787776" y="890588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0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5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0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0 h 55"/>
                <a:gd name="T44" fmla="*/ 23 w 68"/>
                <a:gd name="T45" fmla="*/ 24 h 55"/>
                <a:gd name="T46" fmla="*/ 47 w 68"/>
                <a:gd name="T47" fmla="*/ 24 h 55"/>
                <a:gd name="T48" fmla="*/ 49 w 68"/>
                <a:gd name="T49" fmla="*/ 10 h 55"/>
                <a:gd name="T50" fmla="*/ 44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1" y="4"/>
                    <a:pt x="50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7"/>
            <p:cNvSpPr>
              <a:spLocks/>
            </p:cNvSpPr>
            <p:nvPr/>
          </p:nvSpPr>
          <p:spPr bwMode="auto">
            <a:xfrm>
              <a:off x="404018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8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1 h 55"/>
                <a:gd name="T36" fmla="*/ 37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3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8"/>
            <p:cNvSpPr>
              <a:spLocks/>
            </p:cNvSpPr>
            <p:nvPr/>
          </p:nvSpPr>
          <p:spPr bwMode="auto">
            <a:xfrm>
              <a:off x="4348163" y="890588"/>
              <a:ext cx="288925" cy="212725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6 h 56"/>
                <a:gd name="T10" fmla="*/ 35 w 77"/>
                <a:gd name="T11" fmla="*/ 16 h 56"/>
                <a:gd name="T12" fmla="*/ 16 w 77"/>
                <a:gd name="T13" fmla="*/ 56 h 56"/>
                <a:gd name="T14" fmla="*/ 13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7 w 77"/>
                <a:gd name="T29" fmla="*/ 9 h 56"/>
                <a:gd name="T30" fmla="*/ 20 w 77"/>
                <a:gd name="T31" fmla="*/ 40 h 56"/>
                <a:gd name="T32" fmla="*/ 20 w 77"/>
                <a:gd name="T33" fmla="*/ 40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1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6" y="4"/>
                    <a:pt x="17" y="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5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9"/>
            <p:cNvSpPr>
              <a:spLocks noEditPoints="1"/>
            </p:cNvSpPr>
            <p:nvPr/>
          </p:nvSpPr>
          <p:spPr bwMode="auto">
            <a:xfrm>
              <a:off x="4645026" y="887413"/>
              <a:ext cx="206375" cy="215900"/>
            </a:xfrm>
            <a:custGeom>
              <a:avLst/>
              <a:gdLst>
                <a:gd name="T0" fmla="*/ 55 w 55"/>
                <a:gd name="T1" fmla="*/ 24 h 57"/>
                <a:gd name="T2" fmla="*/ 24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4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0"/>
            <p:cNvSpPr>
              <a:spLocks noEditPoints="1"/>
            </p:cNvSpPr>
            <p:nvPr/>
          </p:nvSpPr>
          <p:spPr bwMode="auto">
            <a:xfrm>
              <a:off x="4862513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8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2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5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1"/>
            <p:cNvSpPr>
              <a:spLocks/>
            </p:cNvSpPr>
            <p:nvPr/>
          </p:nvSpPr>
          <p:spPr bwMode="auto">
            <a:xfrm>
              <a:off x="5072063" y="890588"/>
              <a:ext cx="166688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6 w 44"/>
                <a:gd name="T11" fmla="*/ 10 h 55"/>
                <a:gd name="T12" fmla="*/ 10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9 w 44"/>
                <a:gd name="T23" fmla="*/ 44 h 55"/>
                <a:gd name="T24" fmla="*/ 19 w 44"/>
                <a:gd name="T25" fmla="*/ 50 h 55"/>
                <a:gd name="T26" fmla="*/ 26 w 44"/>
                <a:gd name="T27" fmla="*/ 51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1"/>
                    <a:pt x="26" y="51"/>
                  </a:cubicBezTo>
                  <a:cubicBezTo>
                    <a:pt x="30" y="51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2"/>
            <p:cNvSpPr>
              <a:spLocks noEditPoints="1"/>
            </p:cNvSpPr>
            <p:nvPr/>
          </p:nvSpPr>
          <p:spPr bwMode="auto">
            <a:xfrm>
              <a:off x="5256213" y="890588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6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2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50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7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2"/>
                  </a:cubicBezTo>
                  <a:cubicBezTo>
                    <a:pt x="49" y="11"/>
                    <a:pt x="44" y="3"/>
                    <a:pt x="32" y="3"/>
                  </a:cubicBezTo>
                  <a:cubicBezTo>
                    <a:pt x="30" y="3"/>
                    <a:pt x="28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3"/>
            <p:cNvSpPr>
              <a:spLocks/>
            </p:cNvSpPr>
            <p:nvPr/>
          </p:nvSpPr>
          <p:spPr bwMode="auto">
            <a:xfrm>
              <a:off x="5610226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4"/>
            <p:cNvSpPr>
              <a:spLocks noEditPoints="1"/>
            </p:cNvSpPr>
            <p:nvPr/>
          </p:nvSpPr>
          <p:spPr bwMode="auto">
            <a:xfrm>
              <a:off x="5813426" y="887413"/>
              <a:ext cx="201613" cy="215900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1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1 w 54"/>
                <a:gd name="T17" fmla="*/ 3 h 57"/>
                <a:gd name="T18" fmla="*/ 11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4" y="54"/>
                    <a:pt x="23" y="54"/>
                  </a:cubicBezTo>
                  <a:cubicBezTo>
                    <a:pt x="36" y="54"/>
                    <a:pt x="43" y="36"/>
                    <a:pt x="43" y="22"/>
                  </a:cubicBezTo>
                  <a:cubicBezTo>
                    <a:pt x="43" y="11"/>
                    <a:pt x="40" y="3"/>
                    <a:pt x="31" y="3"/>
                  </a:cubicBezTo>
                  <a:cubicBezTo>
                    <a:pt x="19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5"/>
            <p:cNvSpPr>
              <a:spLocks/>
            </p:cNvSpPr>
            <p:nvPr/>
          </p:nvSpPr>
          <p:spPr bwMode="auto">
            <a:xfrm>
              <a:off x="6056313" y="887413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0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3 w 53"/>
                <a:gd name="T19" fmla="*/ 33 h 57"/>
                <a:gd name="T20" fmla="*/ 46 w 53"/>
                <a:gd name="T21" fmla="*/ 40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8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7" y="34"/>
                    <a:pt x="46" y="40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6"/>
            <p:cNvSpPr>
              <a:spLocks/>
            </p:cNvSpPr>
            <p:nvPr/>
          </p:nvSpPr>
          <p:spPr bwMode="auto">
            <a:xfrm>
              <a:off x="6270626" y="890588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1 h 55"/>
                <a:gd name="T36" fmla="*/ 37 w 48"/>
                <a:gd name="T37" fmla="*/ 49 h 55"/>
                <a:gd name="T38" fmla="*/ 43 w 48"/>
                <a:gd name="T39" fmla="*/ 40 h 55"/>
                <a:gd name="T40" fmla="*/ 46 w 48"/>
                <a:gd name="T41" fmla="*/ 41 h 55"/>
                <a:gd name="T42" fmla="*/ 41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2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7"/>
            <p:cNvSpPr>
              <a:spLocks/>
            </p:cNvSpPr>
            <p:nvPr/>
          </p:nvSpPr>
          <p:spPr bwMode="auto">
            <a:xfrm>
              <a:off x="6484938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3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5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6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8"/>
            <p:cNvSpPr>
              <a:spLocks/>
            </p:cNvSpPr>
            <p:nvPr/>
          </p:nvSpPr>
          <p:spPr bwMode="auto">
            <a:xfrm>
              <a:off x="6669088" y="890588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0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0 h 55"/>
                <a:gd name="T34" fmla="*/ 9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0 h 55"/>
                <a:gd name="T44" fmla="*/ 22 w 67"/>
                <a:gd name="T45" fmla="*/ 24 h 55"/>
                <a:gd name="T46" fmla="*/ 46 w 67"/>
                <a:gd name="T47" fmla="*/ 24 h 55"/>
                <a:gd name="T48" fmla="*/ 49 w 67"/>
                <a:gd name="T49" fmla="*/ 10 h 55"/>
                <a:gd name="T50" fmla="*/ 43 w 67"/>
                <a:gd name="T51" fmla="*/ 3 h 55"/>
                <a:gd name="T52" fmla="*/ 44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5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6" y="4"/>
                    <a:pt x="24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9"/>
            <p:cNvSpPr>
              <a:spLocks/>
            </p:cNvSpPr>
            <p:nvPr/>
          </p:nvSpPr>
          <p:spPr bwMode="auto">
            <a:xfrm>
              <a:off x="691673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20 w 49"/>
                <a:gd name="T33" fmla="*/ 50 h 55"/>
                <a:gd name="T34" fmla="*/ 27 w 49"/>
                <a:gd name="T35" fmla="*/ 51 h 55"/>
                <a:gd name="T36" fmla="*/ 38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9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7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7"/>
                    <a:pt x="19" y="49"/>
                    <a:pt x="20" y="50"/>
                  </a:cubicBezTo>
                  <a:cubicBezTo>
                    <a:pt x="21" y="51"/>
                    <a:pt x="23" y="51"/>
                    <a:pt x="27" y="51"/>
                  </a:cubicBezTo>
                  <a:cubicBezTo>
                    <a:pt x="33" y="51"/>
                    <a:pt x="35" y="51"/>
                    <a:pt x="38" y="49"/>
                  </a:cubicBezTo>
                  <a:cubicBezTo>
                    <a:pt x="39" y="47"/>
                    <a:pt x="42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8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0"/>
            <p:cNvSpPr>
              <a:spLocks noEditPoints="1"/>
            </p:cNvSpPr>
            <p:nvPr/>
          </p:nvSpPr>
          <p:spPr bwMode="auto">
            <a:xfrm>
              <a:off x="7112001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3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3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5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0 w 51"/>
                <a:gd name="T31" fmla="*/ 0 h 55"/>
                <a:gd name="T32" fmla="*/ 43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0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2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6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3" y="47"/>
                  </a:cubicBezTo>
                  <a:cubicBezTo>
                    <a:pt x="31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0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1"/>
                    <a:pt x="42" y="27"/>
                    <a:pt x="36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7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10701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Bra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6951663" y="285504"/>
            <a:ext cx="1600200" cy="393946"/>
            <a:chOff x="1893888" y="-228600"/>
            <a:chExt cx="5410201" cy="1331913"/>
          </a:xfrm>
          <a:solidFill>
            <a:schemeClr val="tx1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7083426" y="-220662"/>
              <a:ext cx="146050" cy="147638"/>
            </a:xfrm>
            <a:custGeom>
              <a:avLst/>
              <a:gdLst>
                <a:gd name="T0" fmla="*/ 19 w 39"/>
                <a:gd name="T1" fmla="*/ 35 h 39"/>
                <a:gd name="T2" fmla="*/ 3 w 39"/>
                <a:gd name="T3" fmla="*/ 19 h 39"/>
                <a:gd name="T4" fmla="*/ 19 w 39"/>
                <a:gd name="T5" fmla="*/ 3 h 39"/>
                <a:gd name="T6" fmla="*/ 35 w 39"/>
                <a:gd name="T7" fmla="*/ 19 h 39"/>
                <a:gd name="T8" fmla="*/ 19 w 39"/>
                <a:gd name="T9" fmla="*/ 35 h 39"/>
                <a:gd name="T10" fmla="*/ 19 w 39"/>
                <a:gd name="T11" fmla="*/ 0 h 39"/>
                <a:gd name="T12" fmla="*/ 0 w 39"/>
                <a:gd name="T13" fmla="*/ 19 h 39"/>
                <a:gd name="T14" fmla="*/ 19 w 39"/>
                <a:gd name="T15" fmla="*/ 39 h 39"/>
                <a:gd name="T16" fmla="*/ 39 w 39"/>
                <a:gd name="T17" fmla="*/ 19 h 39"/>
                <a:gd name="T18" fmla="*/ 19 w 39"/>
                <a:gd name="T19" fmla="*/ 0 h 39"/>
                <a:gd name="T20" fmla="*/ 17 w 39"/>
                <a:gd name="T21" fmla="*/ 21 h 39"/>
                <a:gd name="T22" fmla="*/ 18 w 39"/>
                <a:gd name="T23" fmla="*/ 21 h 39"/>
                <a:gd name="T24" fmla="*/ 22 w 39"/>
                <a:gd name="T25" fmla="*/ 26 h 39"/>
                <a:gd name="T26" fmla="*/ 22 w 39"/>
                <a:gd name="T27" fmla="*/ 31 h 39"/>
                <a:gd name="T28" fmla="*/ 28 w 39"/>
                <a:gd name="T29" fmla="*/ 31 h 39"/>
                <a:gd name="T30" fmla="*/ 27 w 39"/>
                <a:gd name="T31" fmla="*/ 24 h 39"/>
                <a:gd name="T32" fmla="*/ 22 w 39"/>
                <a:gd name="T33" fmla="*/ 19 h 39"/>
                <a:gd name="T34" fmla="*/ 22 w 39"/>
                <a:gd name="T35" fmla="*/ 19 h 39"/>
                <a:gd name="T36" fmla="*/ 27 w 39"/>
                <a:gd name="T37" fmla="*/ 14 h 39"/>
                <a:gd name="T38" fmla="*/ 21 w 39"/>
                <a:gd name="T39" fmla="*/ 8 h 39"/>
                <a:gd name="T40" fmla="*/ 12 w 39"/>
                <a:gd name="T41" fmla="*/ 8 h 39"/>
                <a:gd name="T42" fmla="*/ 12 w 39"/>
                <a:gd name="T43" fmla="*/ 31 h 39"/>
                <a:gd name="T44" fmla="*/ 17 w 39"/>
                <a:gd name="T45" fmla="*/ 31 h 39"/>
                <a:gd name="T46" fmla="*/ 17 w 39"/>
                <a:gd name="T47" fmla="*/ 21 h 39"/>
                <a:gd name="T48" fmla="*/ 17 w 39"/>
                <a:gd name="T49" fmla="*/ 12 h 39"/>
                <a:gd name="T50" fmla="*/ 19 w 39"/>
                <a:gd name="T51" fmla="*/ 12 h 39"/>
                <a:gd name="T52" fmla="*/ 22 w 39"/>
                <a:gd name="T53" fmla="*/ 15 h 39"/>
                <a:gd name="T54" fmla="*/ 19 w 39"/>
                <a:gd name="T55" fmla="*/ 18 h 39"/>
                <a:gd name="T56" fmla="*/ 17 w 39"/>
                <a:gd name="T57" fmla="*/ 18 h 39"/>
                <a:gd name="T58" fmla="*/ 17 w 39"/>
                <a:gd name="T59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39">
                  <a:moveTo>
                    <a:pt x="19" y="35"/>
                  </a:moveTo>
                  <a:cubicBezTo>
                    <a:pt x="10" y="35"/>
                    <a:pt x="3" y="28"/>
                    <a:pt x="3" y="19"/>
                  </a:cubicBezTo>
                  <a:cubicBezTo>
                    <a:pt x="3" y="10"/>
                    <a:pt x="10" y="3"/>
                    <a:pt x="19" y="3"/>
                  </a:cubicBezTo>
                  <a:cubicBezTo>
                    <a:pt x="28" y="3"/>
                    <a:pt x="35" y="10"/>
                    <a:pt x="35" y="19"/>
                  </a:cubicBezTo>
                  <a:cubicBezTo>
                    <a:pt x="35" y="28"/>
                    <a:pt x="28" y="35"/>
                    <a:pt x="19" y="35"/>
                  </a:cubicBezTo>
                  <a:close/>
                  <a:moveTo>
                    <a:pt x="19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30"/>
                    <a:pt x="8" y="39"/>
                    <a:pt x="19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9" y="8"/>
                    <a:pt x="30" y="0"/>
                    <a:pt x="19" y="0"/>
                  </a:cubicBezTo>
                  <a:close/>
                  <a:moveTo>
                    <a:pt x="17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2" y="21"/>
                    <a:pt x="22" y="24"/>
                    <a:pt x="22" y="26"/>
                  </a:cubicBezTo>
                  <a:cubicBezTo>
                    <a:pt x="22" y="28"/>
                    <a:pt x="22" y="29"/>
                    <a:pt x="22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0"/>
                    <a:pt x="27" y="25"/>
                    <a:pt x="27" y="24"/>
                  </a:cubicBezTo>
                  <a:cubicBezTo>
                    <a:pt x="27" y="20"/>
                    <a:pt x="24" y="20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6" y="19"/>
                    <a:pt x="27" y="17"/>
                    <a:pt x="27" y="14"/>
                  </a:cubicBezTo>
                  <a:cubicBezTo>
                    <a:pt x="27" y="10"/>
                    <a:pt x="25" y="8"/>
                    <a:pt x="21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21"/>
                  </a:lnTo>
                  <a:close/>
                  <a:moveTo>
                    <a:pt x="17" y="12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21" y="12"/>
                    <a:pt x="22" y="12"/>
                    <a:pt x="22" y="15"/>
                  </a:cubicBezTo>
                  <a:cubicBezTo>
                    <a:pt x="22" y="16"/>
                    <a:pt x="21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3798888" y="-228600"/>
              <a:ext cx="3482975" cy="839788"/>
            </a:xfrm>
            <a:custGeom>
              <a:avLst/>
              <a:gdLst>
                <a:gd name="T0" fmla="*/ 138 w 927"/>
                <a:gd name="T1" fmla="*/ 138 h 222"/>
                <a:gd name="T2" fmla="*/ 98 w 927"/>
                <a:gd name="T3" fmla="*/ 39 h 222"/>
                <a:gd name="T4" fmla="*/ 291 w 927"/>
                <a:gd name="T5" fmla="*/ 100 h 222"/>
                <a:gd name="T6" fmla="*/ 293 w 927"/>
                <a:gd name="T7" fmla="*/ 178 h 222"/>
                <a:gd name="T8" fmla="*/ 255 w 927"/>
                <a:gd name="T9" fmla="*/ 100 h 222"/>
                <a:gd name="T10" fmla="*/ 698 w 927"/>
                <a:gd name="T11" fmla="*/ 148 h 222"/>
                <a:gd name="T12" fmla="*/ 676 w 927"/>
                <a:gd name="T13" fmla="*/ 93 h 222"/>
                <a:gd name="T14" fmla="*/ 554 w 927"/>
                <a:gd name="T15" fmla="*/ 100 h 222"/>
                <a:gd name="T16" fmla="*/ 491 w 927"/>
                <a:gd name="T17" fmla="*/ 140 h 222"/>
                <a:gd name="T18" fmla="*/ 251 w 927"/>
                <a:gd name="T19" fmla="*/ 59 h 222"/>
                <a:gd name="T20" fmla="*/ 211 w 927"/>
                <a:gd name="T21" fmla="*/ 197 h 222"/>
                <a:gd name="T22" fmla="*/ 127 w 927"/>
                <a:gd name="T23" fmla="*/ 0 h 222"/>
                <a:gd name="T24" fmla="*/ 0 w 927"/>
                <a:gd name="T25" fmla="*/ 221 h 222"/>
                <a:gd name="T26" fmla="*/ 34 w 927"/>
                <a:gd name="T27" fmla="*/ 180 h 222"/>
                <a:gd name="T28" fmla="*/ 172 w 927"/>
                <a:gd name="T29" fmla="*/ 221 h 222"/>
                <a:gd name="T30" fmla="*/ 366 w 927"/>
                <a:gd name="T31" fmla="*/ 139 h 222"/>
                <a:gd name="T32" fmla="*/ 251 w 927"/>
                <a:gd name="T33" fmla="*/ 59 h 222"/>
                <a:gd name="T34" fmla="*/ 574 w 927"/>
                <a:gd name="T35" fmla="*/ 221 h 222"/>
                <a:gd name="T36" fmla="*/ 635 w 927"/>
                <a:gd name="T37" fmla="*/ 187 h 222"/>
                <a:gd name="T38" fmla="*/ 732 w 927"/>
                <a:gd name="T39" fmla="*/ 221 h 222"/>
                <a:gd name="T40" fmla="*/ 815 w 927"/>
                <a:gd name="T41" fmla="*/ 99 h 222"/>
                <a:gd name="T42" fmla="*/ 884 w 927"/>
                <a:gd name="T43" fmla="*/ 142 h 222"/>
                <a:gd name="T44" fmla="*/ 927 w 927"/>
                <a:gd name="T45" fmla="*/ 222 h 222"/>
                <a:gd name="T46" fmla="*/ 863 w 927"/>
                <a:gd name="T47" fmla="*/ 57 h 222"/>
                <a:gd name="T48" fmla="*/ 771 w 927"/>
                <a:gd name="T49" fmla="*/ 199 h 222"/>
                <a:gd name="T50" fmla="*/ 677 w 927"/>
                <a:gd name="T51" fmla="*/ 58 h 222"/>
                <a:gd name="T52" fmla="*/ 592 w 927"/>
                <a:gd name="T53" fmla="*/ 162 h 222"/>
                <a:gd name="T54" fmla="*/ 447 w 927"/>
                <a:gd name="T55" fmla="*/ 58 h 222"/>
                <a:gd name="T56" fmla="*/ 435 w 927"/>
                <a:gd name="T57" fmla="*/ 175 h 222"/>
                <a:gd name="T58" fmla="*/ 418 w 927"/>
                <a:gd name="T59" fmla="*/ 41 h 222"/>
                <a:gd name="T60" fmla="*/ 858 w 927"/>
                <a:gd name="T61" fmla="*/ 0 h 222"/>
                <a:gd name="T62" fmla="*/ 163 w 927"/>
                <a:gd name="T63" fmla="*/ 41 h 222"/>
                <a:gd name="T64" fmla="*/ 374 w 927"/>
                <a:gd name="T65" fmla="*/ 157 h 222"/>
                <a:gd name="T66" fmla="*/ 491 w 927"/>
                <a:gd name="T67" fmla="*/ 221 h 222"/>
                <a:gd name="T68" fmla="*/ 540 w 927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7" h="222">
                  <a:moveTo>
                    <a:pt x="98" y="39"/>
                  </a:moveTo>
                  <a:cubicBezTo>
                    <a:pt x="138" y="138"/>
                    <a:pt x="138" y="138"/>
                    <a:pt x="138" y="138"/>
                  </a:cubicBezTo>
                  <a:cubicBezTo>
                    <a:pt x="51" y="138"/>
                    <a:pt x="51" y="138"/>
                    <a:pt x="51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0"/>
                    <a:pt x="319" y="116"/>
                    <a:pt x="319" y="141"/>
                  </a:cubicBezTo>
                  <a:cubicBezTo>
                    <a:pt x="321" y="163"/>
                    <a:pt x="305" y="178"/>
                    <a:pt x="293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6" y="93"/>
                  </a:moveTo>
                  <a:cubicBezTo>
                    <a:pt x="698" y="148"/>
                    <a:pt x="698" y="148"/>
                    <a:pt x="698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6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80" y="100"/>
                    <a:pt x="581" y="140"/>
                    <a:pt x="555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59"/>
                  </a:moveTo>
                  <a:cubicBezTo>
                    <a:pt x="211" y="59"/>
                    <a:pt x="211" y="59"/>
                    <a:pt x="211" y="5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155" y="180"/>
                    <a:pt x="155" y="180"/>
                    <a:pt x="155" y="180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2" y="221"/>
                    <a:pt x="302" y="221"/>
                    <a:pt x="302" y="221"/>
                  </a:cubicBezTo>
                  <a:cubicBezTo>
                    <a:pt x="332" y="220"/>
                    <a:pt x="366" y="181"/>
                    <a:pt x="366" y="139"/>
                  </a:cubicBezTo>
                  <a:cubicBezTo>
                    <a:pt x="366" y="106"/>
                    <a:pt x="341" y="59"/>
                    <a:pt x="302" y="59"/>
                  </a:cubicBezTo>
                  <a:cubicBezTo>
                    <a:pt x="251" y="59"/>
                    <a:pt x="251" y="59"/>
                    <a:pt x="251" y="59"/>
                  </a:cubicBezTo>
                  <a:moveTo>
                    <a:pt x="540" y="177"/>
                  </a:moveTo>
                  <a:cubicBezTo>
                    <a:pt x="577" y="188"/>
                    <a:pt x="574" y="221"/>
                    <a:pt x="574" y="221"/>
                  </a:cubicBezTo>
                  <a:cubicBezTo>
                    <a:pt x="619" y="221"/>
                    <a:pt x="619" y="221"/>
                    <a:pt x="619" y="221"/>
                  </a:cubicBezTo>
                  <a:cubicBezTo>
                    <a:pt x="635" y="187"/>
                    <a:pt x="635" y="187"/>
                    <a:pt x="635" y="187"/>
                  </a:cubicBezTo>
                  <a:cubicBezTo>
                    <a:pt x="716" y="187"/>
                    <a:pt x="716" y="187"/>
                    <a:pt x="716" y="187"/>
                  </a:cubicBezTo>
                  <a:cubicBezTo>
                    <a:pt x="732" y="221"/>
                    <a:pt x="732" y="221"/>
                    <a:pt x="732" y="221"/>
                  </a:cubicBezTo>
                  <a:cubicBezTo>
                    <a:pt x="815" y="221"/>
                    <a:pt x="815" y="221"/>
                    <a:pt x="815" y="221"/>
                  </a:cubicBezTo>
                  <a:cubicBezTo>
                    <a:pt x="815" y="99"/>
                    <a:pt x="815" y="99"/>
                    <a:pt x="815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7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7" y="222"/>
                    <a:pt x="927" y="222"/>
                    <a:pt x="927" y="222"/>
                  </a:cubicBezTo>
                  <a:cubicBezTo>
                    <a:pt x="927" y="135"/>
                    <a:pt x="927" y="135"/>
                    <a:pt x="927" y="135"/>
                  </a:cubicBezTo>
                  <a:cubicBezTo>
                    <a:pt x="927" y="84"/>
                    <a:pt x="899" y="57"/>
                    <a:pt x="863" y="57"/>
                  </a:cubicBezTo>
                  <a:cubicBezTo>
                    <a:pt x="771" y="57"/>
                    <a:pt x="771" y="57"/>
                    <a:pt x="771" y="57"/>
                  </a:cubicBezTo>
                  <a:cubicBezTo>
                    <a:pt x="771" y="199"/>
                    <a:pt x="771" y="199"/>
                    <a:pt x="771" y="199"/>
                  </a:cubicBezTo>
                  <a:cubicBezTo>
                    <a:pt x="707" y="58"/>
                    <a:pt x="707" y="58"/>
                    <a:pt x="707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6" y="193"/>
                    <a:pt x="616" y="193"/>
                    <a:pt x="616" y="193"/>
                  </a:cubicBezTo>
                  <a:cubicBezTo>
                    <a:pt x="616" y="175"/>
                    <a:pt x="592" y="162"/>
                    <a:pt x="592" y="162"/>
                  </a:cubicBezTo>
                  <a:cubicBezTo>
                    <a:pt x="613" y="163"/>
                    <a:pt x="637" y="65"/>
                    <a:pt x="564" y="58"/>
                  </a:cubicBezTo>
                  <a:cubicBezTo>
                    <a:pt x="447" y="58"/>
                    <a:pt x="447" y="58"/>
                    <a:pt x="447" y="58"/>
                  </a:cubicBezTo>
                  <a:cubicBezTo>
                    <a:pt x="447" y="175"/>
                    <a:pt x="447" y="175"/>
                    <a:pt x="447" y="175"/>
                  </a:cubicBezTo>
                  <a:cubicBezTo>
                    <a:pt x="435" y="175"/>
                    <a:pt x="435" y="175"/>
                    <a:pt x="435" y="175"/>
                  </a:cubicBezTo>
                  <a:cubicBezTo>
                    <a:pt x="427" y="174"/>
                    <a:pt x="418" y="158"/>
                    <a:pt x="418" y="148"/>
                  </a:cubicBezTo>
                  <a:cubicBezTo>
                    <a:pt x="418" y="41"/>
                    <a:pt x="418" y="41"/>
                    <a:pt x="418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4" y="41"/>
                    <a:pt x="374" y="41"/>
                    <a:pt x="374" y="41"/>
                  </a:cubicBezTo>
                  <a:cubicBezTo>
                    <a:pt x="374" y="157"/>
                    <a:pt x="374" y="157"/>
                    <a:pt x="374" y="157"/>
                  </a:cubicBezTo>
                  <a:cubicBezTo>
                    <a:pt x="374" y="189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40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893888" y="890588"/>
              <a:ext cx="184150" cy="207963"/>
            </a:xfrm>
            <a:custGeom>
              <a:avLst/>
              <a:gdLst>
                <a:gd name="T0" fmla="*/ 31 w 49"/>
                <a:gd name="T1" fmla="*/ 0 h 55"/>
                <a:gd name="T2" fmla="*/ 49 w 49"/>
                <a:gd name="T3" fmla="*/ 12 h 55"/>
                <a:gd name="T4" fmla="*/ 34 w 49"/>
                <a:gd name="T5" fmla="*/ 25 h 55"/>
                <a:gd name="T6" fmla="*/ 34 w 49"/>
                <a:gd name="T7" fmla="*/ 25 h 55"/>
                <a:gd name="T8" fmla="*/ 47 w 49"/>
                <a:gd name="T9" fmla="*/ 38 h 55"/>
                <a:gd name="T10" fmla="*/ 37 w 49"/>
                <a:gd name="T11" fmla="*/ 52 h 55"/>
                <a:gd name="T12" fmla="*/ 19 w 49"/>
                <a:gd name="T13" fmla="*/ 55 h 55"/>
                <a:gd name="T14" fmla="*/ 0 w 49"/>
                <a:gd name="T15" fmla="*/ 55 h 55"/>
                <a:gd name="T16" fmla="*/ 0 w 49"/>
                <a:gd name="T17" fmla="*/ 52 h 55"/>
                <a:gd name="T18" fmla="*/ 9 w 49"/>
                <a:gd name="T19" fmla="*/ 44 h 55"/>
                <a:gd name="T20" fmla="*/ 15 w 49"/>
                <a:gd name="T21" fmla="*/ 10 h 55"/>
                <a:gd name="T22" fmla="*/ 9 w 49"/>
                <a:gd name="T23" fmla="*/ 3 h 55"/>
                <a:gd name="T24" fmla="*/ 10 w 49"/>
                <a:gd name="T25" fmla="*/ 0 h 55"/>
                <a:gd name="T26" fmla="*/ 31 w 49"/>
                <a:gd name="T27" fmla="*/ 0 h 55"/>
                <a:gd name="T28" fmla="*/ 18 w 49"/>
                <a:gd name="T29" fmla="*/ 44 h 55"/>
                <a:gd name="T30" fmla="*/ 23 w 49"/>
                <a:gd name="T31" fmla="*/ 52 h 55"/>
                <a:gd name="T32" fmla="*/ 36 w 49"/>
                <a:gd name="T33" fmla="*/ 38 h 55"/>
                <a:gd name="T34" fmla="*/ 24 w 49"/>
                <a:gd name="T35" fmla="*/ 27 h 55"/>
                <a:gd name="T36" fmla="*/ 21 w 49"/>
                <a:gd name="T37" fmla="*/ 27 h 55"/>
                <a:gd name="T38" fmla="*/ 18 w 49"/>
                <a:gd name="T39" fmla="*/ 44 h 55"/>
                <a:gd name="T40" fmla="*/ 25 w 49"/>
                <a:gd name="T41" fmla="*/ 24 h 55"/>
                <a:gd name="T42" fmla="*/ 39 w 49"/>
                <a:gd name="T43" fmla="*/ 12 h 55"/>
                <a:gd name="T44" fmla="*/ 30 w 49"/>
                <a:gd name="T45" fmla="*/ 3 h 55"/>
                <a:gd name="T46" fmla="*/ 26 w 49"/>
                <a:gd name="T47" fmla="*/ 4 h 55"/>
                <a:gd name="T48" fmla="*/ 25 w 49"/>
                <a:gd name="T49" fmla="*/ 8 h 55"/>
                <a:gd name="T50" fmla="*/ 22 w 49"/>
                <a:gd name="T51" fmla="*/ 24 h 55"/>
                <a:gd name="T52" fmla="*/ 25 w 49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55">
                  <a:moveTo>
                    <a:pt x="31" y="0"/>
                  </a:moveTo>
                  <a:cubicBezTo>
                    <a:pt x="42" y="0"/>
                    <a:pt x="49" y="3"/>
                    <a:pt x="49" y="12"/>
                  </a:cubicBezTo>
                  <a:cubicBezTo>
                    <a:pt x="49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3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0"/>
                    <a:pt x="19" y="52"/>
                    <a:pt x="23" y="52"/>
                  </a:cubicBezTo>
                  <a:cubicBezTo>
                    <a:pt x="30" y="52"/>
                    <a:pt x="36" y="46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9" y="19"/>
                    <a:pt x="39" y="12"/>
                  </a:cubicBezTo>
                  <a:cubicBezTo>
                    <a:pt x="39" y="5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2097088" y="890588"/>
              <a:ext cx="192088" cy="207963"/>
            </a:xfrm>
            <a:custGeom>
              <a:avLst/>
              <a:gdLst>
                <a:gd name="T0" fmla="*/ 51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9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1 w 51"/>
                <a:gd name="T45" fmla="*/ 55 h 55"/>
                <a:gd name="T46" fmla="*/ 25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1 w 51"/>
                <a:gd name="T53" fmla="*/ 3 h 55"/>
                <a:gd name="T54" fmla="*/ 27 w 51"/>
                <a:gd name="T55" fmla="*/ 4 h 55"/>
                <a:gd name="T56" fmla="*/ 26 w 51"/>
                <a:gd name="T57" fmla="*/ 8 h 55"/>
                <a:gd name="T58" fmla="*/ 22 w 51"/>
                <a:gd name="T59" fmla="*/ 28 h 55"/>
                <a:gd name="T60" fmla="*/ 25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1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7" y="53"/>
                    <a:pt x="34" y="47"/>
                  </a:cubicBezTo>
                  <a:cubicBezTo>
                    <a:pt x="32" y="44"/>
                    <a:pt x="30" y="39"/>
                    <a:pt x="29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1" y="55"/>
                  </a:lnTo>
                  <a:close/>
                  <a:moveTo>
                    <a:pt x="25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1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2308226" y="890588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2432051" y="890588"/>
              <a:ext cx="242888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2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6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2690813" y="887413"/>
              <a:ext cx="195263" cy="215900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0 h 57"/>
                <a:gd name="T12" fmla="*/ 28 w 52"/>
                <a:gd name="T13" fmla="*/ 33 h 57"/>
                <a:gd name="T14" fmla="*/ 29 w 52"/>
                <a:gd name="T15" fmla="*/ 30 h 57"/>
                <a:gd name="T16" fmla="*/ 52 w 52"/>
                <a:gd name="T17" fmla="*/ 30 h 57"/>
                <a:gd name="T18" fmla="*/ 52 w 52"/>
                <a:gd name="T19" fmla="*/ 33 h 57"/>
                <a:gd name="T20" fmla="*/ 45 w 52"/>
                <a:gd name="T21" fmla="*/ 40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6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905126" y="890588"/>
              <a:ext cx="123825" cy="207963"/>
            </a:xfrm>
            <a:custGeom>
              <a:avLst/>
              <a:gdLst>
                <a:gd name="T0" fmla="*/ 33 w 33"/>
                <a:gd name="T1" fmla="*/ 3 h 55"/>
                <a:gd name="T2" fmla="*/ 24 w 33"/>
                <a:gd name="T3" fmla="*/ 10 h 55"/>
                <a:gd name="T4" fmla="*/ 18 w 33"/>
                <a:gd name="T5" fmla="*/ 44 h 55"/>
                <a:gd name="T6" fmla="*/ 24 w 33"/>
                <a:gd name="T7" fmla="*/ 52 h 55"/>
                <a:gd name="T8" fmla="*/ 23 w 33"/>
                <a:gd name="T9" fmla="*/ 55 h 55"/>
                <a:gd name="T10" fmla="*/ 0 w 33"/>
                <a:gd name="T11" fmla="*/ 55 h 55"/>
                <a:gd name="T12" fmla="*/ 0 w 33"/>
                <a:gd name="T13" fmla="*/ 52 h 55"/>
                <a:gd name="T14" fmla="*/ 8 w 33"/>
                <a:gd name="T15" fmla="*/ 44 h 55"/>
                <a:gd name="T16" fmla="*/ 15 w 33"/>
                <a:gd name="T17" fmla="*/ 10 h 55"/>
                <a:gd name="T18" fmla="*/ 9 w 33"/>
                <a:gd name="T19" fmla="*/ 3 h 55"/>
                <a:gd name="T20" fmla="*/ 9 w 33"/>
                <a:gd name="T21" fmla="*/ 0 h 55"/>
                <a:gd name="T22" fmla="*/ 33 w 33"/>
                <a:gd name="T23" fmla="*/ 0 h 55"/>
                <a:gd name="T24" fmla="*/ 33 w 33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55">
                  <a:moveTo>
                    <a:pt x="33" y="3"/>
                  </a:moveTo>
                  <a:cubicBezTo>
                    <a:pt x="26" y="3"/>
                    <a:pt x="26" y="4"/>
                    <a:pt x="24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025776" y="890588"/>
              <a:ext cx="247650" cy="212725"/>
            </a:xfrm>
            <a:custGeom>
              <a:avLst/>
              <a:gdLst>
                <a:gd name="T0" fmla="*/ 65 w 66"/>
                <a:gd name="T1" fmla="*/ 3 h 56"/>
                <a:gd name="T2" fmla="*/ 58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20 w 66"/>
                <a:gd name="T13" fmla="*/ 12 h 56"/>
                <a:gd name="T14" fmla="*/ 16 w 66"/>
                <a:gd name="T15" fmla="*/ 33 h 56"/>
                <a:gd name="T16" fmla="*/ 14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6 w 66"/>
                <a:gd name="T31" fmla="*/ 14 h 56"/>
                <a:gd name="T32" fmla="*/ 15 w 66"/>
                <a:gd name="T33" fmla="*/ 5 h 56"/>
                <a:gd name="T34" fmla="*/ 9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2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8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40"/>
                    <a:pt x="14" y="44"/>
                    <a:pt x="14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3284538" y="887413"/>
              <a:ext cx="198438" cy="215900"/>
            </a:xfrm>
            <a:custGeom>
              <a:avLst/>
              <a:gdLst>
                <a:gd name="T0" fmla="*/ 48 w 53"/>
                <a:gd name="T1" fmla="*/ 16 h 57"/>
                <a:gd name="T2" fmla="*/ 34 w 53"/>
                <a:gd name="T3" fmla="*/ 3 h 57"/>
                <a:gd name="T4" fmla="*/ 11 w 53"/>
                <a:gd name="T5" fmla="*/ 33 h 57"/>
                <a:gd name="T6" fmla="*/ 27 w 53"/>
                <a:gd name="T7" fmla="*/ 54 h 57"/>
                <a:gd name="T8" fmla="*/ 35 w 53"/>
                <a:gd name="T9" fmla="*/ 48 h 57"/>
                <a:gd name="T10" fmla="*/ 36 w 53"/>
                <a:gd name="T11" fmla="*/ 40 h 57"/>
                <a:gd name="T12" fmla="*/ 28 w 53"/>
                <a:gd name="T13" fmla="*/ 33 h 57"/>
                <a:gd name="T14" fmla="*/ 29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0 h 57"/>
                <a:gd name="T22" fmla="*/ 44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6 w 53"/>
                <a:gd name="T31" fmla="*/ 0 h 57"/>
                <a:gd name="T32" fmla="*/ 51 w 53"/>
                <a:gd name="T33" fmla="*/ 2 h 57"/>
                <a:gd name="T34" fmla="*/ 50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6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3606801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3787776" y="890588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0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5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0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0 h 55"/>
                <a:gd name="T44" fmla="*/ 23 w 68"/>
                <a:gd name="T45" fmla="*/ 24 h 55"/>
                <a:gd name="T46" fmla="*/ 47 w 68"/>
                <a:gd name="T47" fmla="*/ 24 h 55"/>
                <a:gd name="T48" fmla="*/ 49 w 68"/>
                <a:gd name="T49" fmla="*/ 10 h 55"/>
                <a:gd name="T50" fmla="*/ 44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1" y="4"/>
                    <a:pt x="50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404018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8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1 h 55"/>
                <a:gd name="T36" fmla="*/ 37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3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4348163" y="890588"/>
              <a:ext cx="288925" cy="212725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6 h 56"/>
                <a:gd name="T10" fmla="*/ 35 w 77"/>
                <a:gd name="T11" fmla="*/ 16 h 56"/>
                <a:gd name="T12" fmla="*/ 16 w 77"/>
                <a:gd name="T13" fmla="*/ 56 h 56"/>
                <a:gd name="T14" fmla="*/ 13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7 w 77"/>
                <a:gd name="T29" fmla="*/ 9 h 56"/>
                <a:gd name="T30" fmla="*/ 20 w 77"/>
                <a:gd name="T31" fmla="*/ 40 h 56"/>
                <a:gd name="T32" fmla="*/ 20 w 77"/>
                <a:gd name="T33" fmla="*/ 40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1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6" y="4"/>
                    <a:pt x="17" y="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5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4645026" y="887413"/>
              <a:ext cx="206375" cy="215900"/>
            </a:xfrm>
            <a:custGeom>
              <a:avLst/>
              <a:gdLst>
                <a:gd name="T0" fmla="*/ 55 w 55"/>
                <a:gd name="T1" fmla="*/ 24 h 57"/>
                <a:gd name="T2" fmla="*/ 24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4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4862513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8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2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5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5072063" y="890588"/>
              <a:ext cx="166688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6 w 44"/>
                <a:gd name="T11" fmla="*/ 10 h 55"/>
                <a:gd name="T12" fmla="*/ 10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9 w 44"/>
                <a:gd name="T23" fmla="*/ 44 h 55"/>
                <a:gd name="T24" fmla="*/ 19 w 44"/>
                <a:gd name="T25" fmla="*/ 50 h 55"/>
                <a:gd name="T26" fmla="*/ 26 w 44"/>
                <a:gd name="T27" fmla="*/ 51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1"/>
                    <a:pt x="26" y="51"/>
                  </a:cubicBezTo>
                  <a:cubicBezTo>
                    <a:pt x="30" y="51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5256213" y="890588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6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2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50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7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2"/>
                  </a:cubicBezTo>
                  <a:cubicBezTo>
                    <a:pt x="49" y="11"/>
                    <a:pt x="44" y="3"/>
                    <a:pt x="32" y="3"/>
                  </a:cubicBezTo>
                  <a:cubicBezTo>
                    <a:pt x="30" y="3"/>
                    <a:pt x="28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5610226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5813426" y="887413"/>
              <a:ext cx="201613" cy="215900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1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1 w 54"/>
                <a:gd name="T17" fmla="*/ 3 h 57"/>
                <a:gd name="T18" fmla="*/ 11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4" y="54"/>
                    <a:pt x="23" y="54"/>
                  </a:cubicBezTo>
                  <a:cubicBezTo>
                    <a:pt x="36" y="54"/>
                    <a:pt x="43" y="36"/>
                    <a:pt x="43" y="22"/>
                  </a:cubicBezTo>
                  <a:cubicBezTo>
                    <a:pt x="43" y="11"/>
                    <a:pt x="40" y="3"/>
                    <a:pt x="31" y="3"/>
                  </a:cubicBezTo>
                  <a:cubicBezTo>
                    <a:pt x="19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6056313" y="887413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0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3 w 53"/>
                <a:gd name="T19" fmla="*/ 33 h 57"/>
                <a:gd name="T20" fmla="*/ 46 w 53"/>
                <a:gd name="T21" fmla="*/ 40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8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7" y="34"/>
                    <a:pt x="46" y="40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270626" y="890588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1 h 55"/>
                <a:gd name="T36" fmla="*/ 37 w 48"/>
                <a:gd name="T37" fmla="*/ 49 h 55"/>
                <a:gd name="T38" fmla="*/ 43 w 48"/>
                <a:gd name="T39" fmla="*/ 40 h 55"/>
                <a:gd name="T40" fmla="*/ 46 w 48"/>
                <a:gd name="T41" fmla="*/ 41 h 55"/>
                <a:gd name="T42" fmla="*/ 41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2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6484938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3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5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6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6669088" y="890588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0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0 h 55"/>
                <a:gd name="T34" fmla="*/ 9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0 h 55"/>
                <a:gd name="T44" fmla="*/ 22 w 67"/>
                <a:gd name="T45" fmla="*/ 24 h 55"/>
                <a:gd name="T46" fmla="*/ 46 w 67"/>
                <a:gd name="T47" fmla="*/ 24 h 55"/>
                <a:gd name="T48" fmla="*/ 49 w 67"/>
                <a:gd name="T49" fmla="*/ 10 h 55"/>
                <a:gd name="T50" fmla="*/ 43 w 67"/>
                <a:gd name="T51" fmla="*/ 3 h 55"/>
                <a:gd name="T52" fmla="*/ 44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5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6" y="4"/>
                    <a:pt x="24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691673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20 w 49"/>
                <a:gd name="T33" fmla="*/ 50 h 55"/>
                <a:gd name="T34" fmla="*/ 27 w 49"/>
                <a:gd name="T35" fmla="*/ 51 h 55"/>
                <a:gd name="T36" fmla="*/ 38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9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7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7"/>
                    <a:pt x="19" y="49"/>
                    <a:pt x="20" y="50"/>
                  </a:cubicBezTo>
                  <a:cubicBezTo>
                    <a:pt x="21" y="51"/>
                    <a:pt x="23" y="51"/>
                    <a:pt x="27" y="51"/>
                  </a:cubicBezTo>
                  <a:cubicBezTo>
                    <a:pt x="33" y="51"/>
                    <a:pt x="35" y="51"/>
                    <a:pt x="38" y="49"/>
                  </a:cubicBezTo>
                  <a:cubicBezTo>
                    <a:pt x="39" y="47"/>
                    <a:pt x="42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8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 noEditPoints="1"/>
            </p:cNvSpPr>
            <p:nvPr/>
          </p:nvSpPr>
          <p:spPr bwMode="auto">
            <a:xfrm>
              <a:off x="7112001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3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3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5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0 w 51"/>
                <a:gd name="T31" fmla="*/ 0 h 55"/>
                <a:gd name="T32" fmla="*/ 43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0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2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6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3" y="47"/>
                  </a:cubicBezTo>
                  <a:cubicBezTo>
                    <a:pt x="31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0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1"/>
                    <a:pt x="42" y="27"/>
                    <a:pt x="36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7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17065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Brand)_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9"/>
          <p:cNvSpPr>
            <a:spLocks noChangeArrowheads="1"/>
          </p:cNvSpPr>
          <p:nvPr/>
        </p:nvSpPr>
        <p:spPr bwMode="auto">
          <a:xfrm>
            <a:off x="1" y="0"/>
            <a:ext cx="9144000" cy="515201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 anchor="ctr"/>
          <a:lstStyle/>
          <a:p>
            <a:endParaRPr lang="en-US" sz="1800"/>
          </a:p>
        </p:txBody>
      </p:sp>
      <p:sp>
        <p:nvSpPr>
          <p:cNvPr id="36" name="Shape 39"/>
          <p:cNvSpPr>
            <a:spLocks noChangeArrowheads="1"/>
          </p:cNvSpPr>
          <p:nvPr/>
        </p:nvSpPr>
        <p:spPr bwMode="auto">
          <a:xfrm>
            <a:off x="95250" y="93663"/>
            <a:ext cx="8953500" cy="4956175"/>
          </a:xfrm>
          <a:prstGeom prst="rect">
            <a:avLst/>
          </a:prstGeom>
          <a:solidFill>
            <a:srgbClr val="38383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 anchor="ctr"/>
          <a:lstStyle/>
          <a:p>
            <a:endParaRPr lang="en-US" sz="180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6951663" y="285504"/>
            <a:ext cx="1600200" cy="393946"/>
            <a:chOff x="1893888" y="-228600"/>
            <a:chExt cx="5410201" cy="1331913"/>
          </a:xfrm>
          <a:solidFill>
            <a:schemeClr val="bg2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7083426" y="-220662"/>
              <a:ext cx="146050" cy="147638"/>
            </a:xfrm>
            <a:custGeom>
              <a:avLst/>
              <a:gdLst>
                <a:gd name="T0" fmla="*/ 19 w 39"/>
                <a:gd name="T1" fmla="*/ 35 h 39"/>
                <a:gd name="T2" fmla="*/ 3 w 39"/>
                <a:gd name="T3" fmla="*/ 19 h 39"/>
                <a:gd name="T4" fmla="*/ 19 w 39"/>
                <a:gd name="T5" fmla="*/ 3 h 39"/>
                <a:gd name="T6" fmla="*/ 35 w 39"/>
                <a:gd name="T7" fmla="*/ 19 h 39"/>
                <a:gd name="T8" fmla="*/ 19 w 39"/>
                <a:gd name="T9" fmla="*/ 35 h 39"/>
                <a:gd name="T10" fmla="*/ 19 w 39"/>
                <a:gd name="T11" fmla="*/ 0 h 39"/>
                <a:gd name="T12" fmla="*/ 0 w 39"/>
                <a:gd name="T13" fmla="*/ 19 h 39"/>
                <a:gd name="T14" fmla="*/ 19 w 39"/>
                <a:gd name="T15" fmla="*/ 39 h 39"/>
                <a:gd name="T16" fmla="*/ 39 w 39"/>
                <a:gd name="T17" fmla="*/ 19 h 39"/>
                <a:gd name="T18" fmla="*/ 19 w 39"/>
                <a:gd name="T19" fmla="*/ 0 h 39"/>
                <a:gd name="T20" fmla="*/ 17 w 39"/>
                <a:gd name="T21" fmla="*/ 21 h 39"/>
                <a:gd name="T22" fmla="*/ 18 w 39"/>
                <a:gd name="T23" fmla="*/ 21 h 39"/>
                <a:gd name="T24" fmla="*/ 22 w 39"/>
                <a:gd name="T25" fmla="*/ 26 h 39"/>
                <a:gd name="T26" fmla="*/ 22 w 39"/>
                <a:gd name="T27" fmla="*/ 31 h 39"/>
                <a:gd name="T28" fmla="*/ 28 w 39"/>
                <a:gd name="T29" fmla="*/ 31 h 39"/>
                <a:gd name="T30" fmla="*/ 27 w 39"/>
                <a:gd name="T31" fmla="*/ 24 h 39"/>
                <a:gd name="T32" fmla="*/ 22 w 39"/>
                <a:gd name="T33" fmla="*/ 19 h 39"/>
                <a:gd name="T34" fmla="*/ 22 w 39"/>
                <a:gd name="T35" fmla="*/ 19 h 39"/>
                <a:gd name="T36" fmla="*/ 27 w 39"/>
                <a:gd name="T37" fmla="*/ 14 h 39"/>
                <a:gd name="T38" fmla="*/ 21 w 39"/>
                <a:gd name="T39" fmla="*/ 8 h 39"/>
                <a:gd name="T40" fmla="*/ 12 w 39"/>
                <a:gd name="T41" fmla="*/ 8 h 39"/>
                <a:gd name="T42" fmla="*/ 12 w 39"/>
                <a:gd name="T43" fmla="*/ 31 h 39"/>
                <a:gd name="T44" fmla="*/ 17 w 39"/>
                <a:gd name="T45" fmla="*/ 31 h 39"/>
                <a:gd name="T46" fmla="*/ 17 w 39"/>
                <a:gd name="T47" fmla="*/ 21 h 39"/>
                <a:gd name="T48" fmla="*/ 17 w 39"/>
                <a:gd name="T49" fmla="*/ 12 h 39"/>
                <a:gd name="T50" fmla="*/ 19 w 39"/>
                <a:gd name="T51" fmla="*/ 12 h 39"/>
                <a:gd name="T52" fmla="*/ 22 w 39"/>
                <a:gd name="T53" fmla="*/ 15 h 39"/>
                <a:gd name="T54" fmla="*/ 19 w 39"/>
                <a:gd name="T55" fmla="*/ 18 h 39"/>
                <a:gd name="T56" fmla="*/ 17 w 39"/>
                <a:gd name="T57" fmla="*/ 18 h 39"/>
                <a:gd name="T58" fmla="*/ 17 w 39"/>
                <a:gd name="T59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39">
                  <a:moveTo>
                    <a:pt x="19" y="35"/>
                  </a:moveTo>
                  <a:cubicBezTo>
                    <a:pt x="10" y="35"/>
                    <a:pt x="3" y="28"/>
                    <a:pt x="3" y="19"/>
                  </a:cubicBezTo>
                  <a:cubicBezTo>
                    <a:pt x="3" y="10"/>
                    <a:pt x="10" y="3"/>
                    <a:pt x="19" y="3"/>
                  </a:cubicBezTo>
                  <a:cubicBezTo>
                    <a:pt x="28" y="3"/>
                    <a:pt x="35" y="10"/>
                    <a:pt x="35" y="19"/>
                  </a:cubicBezTo>
                  <a:cubicBezTo>
                    <a:pt x="35" y="28"/>
                    <a:pt x="28" y="35"/>
                    <a:pt x="19" y="35"/>
                  </a:cubicBezTo>
                  <a:close/>
                  <a:moveTo>
                    <a:pt x="19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30"/>
                    <a:pt x="8" y="39"/>
                    <a:pt x="19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9" y="8"/>
                    <a:pt x="30" y="0"/>
                    <a:pt x="19" y="0"/>
                  </a:cubicBezTo>
                  <a:close/>
                  <a:moveTo>
                    <a:pt x="17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2" y="21"/>
                    <a:pt x="22" y="24"/>
                    <a:pt x="22" y="26"/>
                  </a:cubicBezTo>
                  <a:cubicBezTo>
                    <a:pt x="22" y="28"/>
                    <a:pt x="22" y="29"/>
                    <a:pt x="22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0"/>
                    <a:pt x="27" y="25"/>
                    <a:pt x="27" y="24"/>
                  </a:cubicBezTo>
                  <a:cubicBezTo>
                    <a:pt x="27" y="20"/>
                    <a:pt x="24" y="20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6" y="19"/>
                    <a:pt x="27" y="17"/>
                    <a:pt x="27" y="14"/>
                  </a:cubicBezTo>
                  <a:cubicBezTo>
                    <a:pt x="27" y="10"/>
                    <a:pt x="25" y="8"/>
                    <a:pt x="21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21"/>
                  </a:lnTo>
                  <a:close/>
                  <a:moveTo>
                    <a:pt x="17" y="12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21" y="12"/>
                    <a:pt x="22" y="12"/>
                    <a:pt x="22" y="15"/>
                  </a:cubicBezTo>
                  <a:cubicBezTo>
                    <a:pt x="22" y="16"/>
                    <a:pt x="21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3798888" y="-228600"/>
              <a:ext cx="3482975" cy="839788"/>
            </a:xfrm>
            <a:custGeom>
              <a:avLst/>
              <a:gdLst>
                <a:gd name="T0" fmla="*/ 138 w 927"/>
                <a:gd name="T1" fmla="*/ 138 h 222"/>
                <a:gd name="T2" fmla="*/ 98 w 927"/>
                <a:gd name="T3" fmla="*/ 39 h 222"/>
                <a:gd name="T4" fmla="*/ 291 w 927"/>
                <a:gd name="T5" fmla="*/ 100 h 222"/>
                <a:gd name="T6" fmla="*/ 293 w 927"/>
                <a:gd name="T7" fmla="*/ 178 h 222"/>
                <a:gd name="T8" fmla="*/ 255 w 927"/>
                <a:gd name="T9" fmla="*/ 100 h 222"/>
                <a:gd name="T10" fmla="*/ 698 w 927"/>
                <a:gd name="T11" fmla="*/ 148 h 222"/>
                <a:gd name="T12" fmla="*/ 676 w 927"/>
                <a:gd name="T13" fmla="*/ 93 h 222"/>
                <a:gd name="T14" fmla="*/ 554 w 927"/>
                <a:gd name="T15" fmla="*/ 100 h 222"/>
                <a:gd name="T16" fmla="*/ 491 w 927"/>
                <a:gd name="T17" fmla="*/ 140 h 222"/>
                <a:gd name="T18" fmla="*/ 251 w 927"/>
                <a:gd name="T19" fmla="*/ 59 h 222"/>
                <a:gd name="T20" fmla="*/ 211 w 927"/>
                <a:gd name="T21" fmla="*/ 197 h 222"/>
                <a:gd name="T22" fmla="*/ 127 w 927"/>
                <a:gd name="T23" fmla="*/ 0 h 222"/>
                <a:gd name="T24" fmla="*/ 0 w 927"/>
                <a:gd name="T25" fmla="*/ 221 h 222"/>
                <a:gd name="T26" fmla="*/ 34 w 927"/>
                <a:gd name="T27" fmla="*/ 180 h 222"/>
                <a:gd name="T28" fmla="*/ 172 w 927"/>
                <a:gd name="T29" fmla="*/ 221 h 222"/>
                <a:gd name="T30" fmla="*/ 366 w 927"/>
                <a:gd name="T31" fmla="*/ 139 h 222"/>
                <a:gd name="T32" fmla="*/ 251 w 927"/>
                <a:gd name="T33" fmla="*/ 59 h 222"/>
                <a:gd name="T34" fmla="*/ 574 w 927"/>
                <a:gd name="T35" fmla="*/ 221 h 222"/>
                <a:gd name="T36" fmla="*/ 635 w 927"/>
                <a:gd name="T37" fmla="*/ 187 h 222"/>
                <a:gd name="T38" fmla="*/ 732 w 927"/>
                <a:gd name="T39" fmla="*/ 221 h 222"/>
                <a:gd name="T40" fmla="*/ 815 w 927"/>
                <a:gd name="T41" fmla="*/ 99 h 222"/>
                <a:gd name="T42" fmla="*/ 884 w 927"/>
                <a:gd name="T43" fmla="*/ 142 h 222"/>
                <a:gd name="T44" fmla="*/ 927 w 927"/>
                <a:gd name="T45" fmla="*/ 222 h 222"/>
                <a:gd name="T46" fmla="*/ 863 w 927"/>
                <a:gd name="T47" fmla="*/ 57 h 222"/>
                <a:gd name="T48" fmla="*/ 771 w 927"/>
                <a:gd name="T49" fmla="*/ 199 h 222"/>
                <a:gd name="T50" fmla="*/ 677 w 927"/>
                <a:gd name="T51" fmla="*/ 58 h 222"/>
                <a:gd name="T52" fmla="*/ 592 w 927"/>
                <a:gd name="T53" fmla="*/ 162 h 222"/>
                <a:gd name="T54" fmla="*/ 447 w 927"/>
                <a:gd name="T55" fmla="*/ 58 h 222"/>
                <a:gd name="T56" fmla="*/ 435 w 927"/>
                <a:gd name="T57" fmla="*/ 175 h 222"/>
                <a:gd name="T58" fmla="*/ 418 w 927"/>
                <a:gd name="T59" fmla="*/ 41 h 222"/>
                <a:gd name="T60" fmla="*/ 858 w 927"/>
                <a:gd name="T61" fmla="*/ 0 h 222"/>
                <a:gd name="T62" fmla="*/ 163 w 927"/>
                <a:gd name="T63" fmla="*/ 41 h 222"/>
                <a:gd name="T64" fmla="*/ 374 w 927"/>
                <a:gd name="T65" fmla="*/ 157 h 222"/>
                <a:gd name="T66" fmla="*/ 491 w 927"/>
                <a:gd name="T67" fmla="*/ 221 h 222"/>
                <a:gd name="T68" fmla="*/ 540 w 927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7" h="222">
                  <a:moveTo>
                    <a:pt x="98" y="39"/>
                  </a:moveTo>
                  <a:cubicBezTo>
                    <a:pt x="138" y="138"/>
                    <a:pt x="138" y="138"/>
                    <a:pt x="138" y="138"/>
                  </a:cubicBezTo>
                  <a:cubicBezTo>
                    <a:pt x="51" y="138"/>
                    <a:pt x="51" y="138"/>
                    <a:pt x="51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0"/>
                    <a:pt x="319" y="116"/>
                    <a:pt x="319" y="141"/>
                  </a:cubicBezTo>
                  <a:cubicBezTo>
                    <a:pt x="321" y="163"/>
                    <a:pt x="305" y="178"/>
                    <a:pt x="293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6" y="93"/>
                  </a:moveTo>
                  <a:cubicBezTo>
                    <a:pt x="698" y="148"/>
                    <a:pt x="698" y="148"/>
                    <a:pt x="698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6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80" y="100"/>
                    <a:pt x="581" y="140"/>
                    <a:pt x="555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59"/>
                  </a:moveTo>
                  <a:cubicBezTo>
                    <a:pt x="211" y="59"/>
                    <a:pt x="211" y="59"/>
                    <a:pt x="211" y="5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155" y="180"/>
                    <a:pt x="155" y="180"/>
                    <a:pt x="155" y="180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2" y="221"/>
                    <a:pt x="302" y="221"/>
                    <a:pt x="302" y="221"/>
                  </a:cubicBezTo>
                  <a:cubicBezTo>
                    <a:pt x="332" y="220"/>
                    <a:pt x="366" y="181"/>
                    <a:pt x="366" y="139"/>
                  </a:cubicBezTo>
                  <a:cubicBezTo>
                    <a:pt x="366" y="106"/>
                    <a:pt x="341" y="59"/>
                    <a:pt x="302" y="59"/>
                  </a:cubicBezTo>
                  <a:cubicBezTo>
                    <a:pt x="251" y="59"/>
                    <a:pt x="251" y="59"/>
                    <a:pt x="251" y="59"/>
                  </a:cubicBezTo>
                  <a:moveTo>
                    <a:pt x="540" y="177"/>
                  </a:moveTo>
                  <a:cubicBezTo>
                    <a:pt x="577" y="188"/>
                    <a:pt x="574" y="221"/>
                    <a:pt x="574" y="221"/>
                  </a:cubicBezTo>
                  <a:cubicBezTo>
                    <a:pt x="619" y="221"/>
                    <a:pt x="619" y="221"/>
                    <a:pt x="619" y="221"/>
                  </a:cubicBezTo>
                  <a:cubicBezTo>
                    <a:pt x="635" y="187"/>
                    <a:pt x="635" y="187"/>
                    <a:pt x="635" y="187"/>
                  </a:cubicBezTo>
                  <a:cubicBezTo>
                    <a:pt x="716" y="187"/>
                    <a:pt x="716" y="187"/>
                    <a:pt x="716" y="187"/>
                  </a:cubicBezTo>
                  <a:cubicBezTo>
                    <a:pt x="732" y="221"/>
                    <a:pt x="732" y="221"/>
                    <a:pt x="732" y="221"/>
                  </a:cubicBezTo>
                  <a:cubicBezTo>
                    <a:pt x="815" y="221"/>
                    <a:pt x="815" y="221"/>
                    <a:pt x="815" y="221"/>
                  </a:cubicBezTo>
                  <a:cubicBezTo>
                    <a:pt x="815" y="99"/>
                    <a:pt x="815" y="99"/>
                    <a:pt x="815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7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7" y="222"/>
                    <a:pt x="927" y="222"/>
                    <a:pt x="927" y="222"/>
                  </a:cubicBezTo>
                  <a:cubicBezTo>
                    <a:pt x="927" y="135"/>
                    <a:pt x="927" y="135"/>
                    <a:pt x="927" y="135"/>
                  </a:cubicBezTo>
                  <a:cubicBezTo>
                    <a:pt x="927" y="84"/>
                    <a:pt x="899" y="57"/>
                    <a:pt x="863" y="57"/>
                  </a:cubicBezTo>
                  <a:cubicBezTo>
                    <a:pt x="771" y="57"/>
                    <a:pt x="771" y="57"/>
                    <a:pt x="771" y="57"/>
                  </a:cubicBezTo>
                  <a:cubicBezTo>
                    <a:pt x="771" y="199"/>
                    <a:pt x="771" y="199"/>
                    <a:pt x="771" y="199"/>
                  </a:cubicBezTo>
                  <a:cubicBezTo>
                    <a:pt x="707" y="58"/>
                    <a:pt x="707" y="58"/>
                    <a:pt x="707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6" y="193"/>
                    <a:pt x="616" y="193"/>
                    <a:pt x="616" y="193"/>
                  </a:cubicBezTo>
                  <a:cubicBezTo>
                    <a:pt x="616" y="175"/>
                    <a:pt x="592" y="162"/>
                    <a:pt x="592" y="162"/>
                  </a:cubicBezTo>
                  <a:cubicBezTo>
                    <a:pt x="613" y="163"/>
                    <a:pt x="637" y="65"/>
                    <a:pt x="564" y="58"/>
                  </a:cubicBezTo>
                  <a:cubicBezTo>
                    <a:pt x="447" y="58"/>
                    <a:pt x="447" y="58"/>
                    <a:pt x="447" y="58"/>
                  </a:cubicBezTo>
                  <a:cubicBezTo>
                    <a:pt x="447" y="175"/>
                    <a:pt x="447" y="175"/>
                    <a:pt x="447" y="175"/>
                  </a:cubicBezTo>
                  <a:cubicBezTo>
                    <a:pt x="435" y="175"/>
                    <a:pt x="435" y="175"/>
                    <a:pt x="435" y="175"/>
                  </a:cubicBezTo>
                  <a:cubicBezTo>
                    <a:pt x="427" y="174"/>
                    <a:pt x="418" y="158"/>
                    <a:pt x="418" y="148"/>
                  </a:cubicBezTo>
                  <a:cubicBezTo>
                    <a:pt x="418" y="41"/>
                    <a:pt x="418" y="41"/>
                    <a:pt x="418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4" y="41"/>
                    <a:pt x="374" y="41"/>
                    <a:pt x="374" y="41"/>
                  </a:cubicBezTo>
                  <a:cubicBezTo>
                    <a:pt x="374" y="157"/>
                    <a:pt x="374" y="157"/>
                    <a:pt x="374" y="157"/>
                  </a:cubicBezTo>
                  <a:cubicBezTo>
                    <a:pt x="374" y="189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40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893888" y="890588"/>
              <a:ext cx="184150" cy="207963"/>
            </a:xfrm>
            <a:custGeom>
              <a:avLst/>
              <a:gdLst>
                <a:gd name="T0" fmla="*/ 31 w 49"/>
                <a:gd name="T1" fmla="*/ 0 h 55"/>
                <a:gd name="T2" fmla="*/ 49 w 49"/>
                <a:gd name="T3" fmla="*/ 12 h 55"/>
                <a:gd name="T4" fmla="*/ 34 w 49"/>
                <a:gd name="T5" fmla="*/ 25 h 55"/>
                <a:gd name="T6" fmla="*/ 34 w 49"/>
                <a:gd name="T7" fmla="*/ 25 h 55"/>
                <a:gd name="T8" fmla="*/ 47 w 49"/>
                <a:gd name="T9" fmla="*/ 38 h 55"/>
                <a:gd name="T10" fmla="*/ 37 w 49"/>
                <a:gd name="T11" fmla="*/ 52 h 55"/>
                <a:gd name="T12" fmla="*/ 19 w 49"/>
                <a:gd name="T13" fmla="*/ 55 h 55"/>
                <a:gd name="T14" fmla="*/ 0 w 49"/>
                <a:gd name="T15" fmla="*/ 55 h 55"/>
                <a:gd name="T16" fmla="*/ 0 w 49"/>
                <a:gd name="T17" fmla="*/ 52 h 55"/>
                <a:gd name="T18" fmla="*/ 9 w 49"/>
                <a:gd name="T19" fmla="*/ 44 h 55"/>
                <a:gd name="T20" fmla="*/ 15 w 49"/>
                <a:gd name="T21" fmla="*/ 10 h 55"/>
                <a:gd name="T22" fmla="*/ 9 w 49"/>
                <a:gd name="T23" fmla="*/ 3 h 55"/>
                <a:gd name="T24" fmla="*/ 10 w 49"/>
                <a:gd name="T25" fmla="*/ 0 h 55"/>
                <a:gd name="T26" fmla="*/ 31 w 49"/>
                <a:gd name="T27" fmla="*/ 0 h 55"/>
                <a:gd name="T28" fmla="*/ 18 w 49"/>
                <a:gd name="T29" fmla="*/ 44 h 55"/>
                <a:gd name="T30" fmla="*/ 23 w 49"/>
                <a:gd name="T31" fmla="*/ 52 h 55"/>
                <a:gd name="T32" fmla="*/ 36 w 49"/>
                <a:gd name="T33" fmla="*/ 38 h 55"/>
                <a:gd name="T34" fmla="*/ 24 w 49"/>
                <a:gd name="T35" fmla="*/ 27 h 55"/>
                <a:gd name="T36" fmla="*/ 21 w 49"/>
                <a:gd name="T37" fmla="*/ 27 h 55"/>
                <a:gd name="T38" fmla="*/ 18 w 49"/>
                <a:gd name="T39" fmla="*/ 44 h 55"/>
                <a:gd name="T40" fmla="*/ 25 w 49"/>
                <a:gd name="T41" fmla="*/ 24 h 55"/>
                <a:gd name="T42" fmla="*/ 39 w 49"/>
                <a:gd name="T43" fmla="*/ 12 h 55"/>
                <a:gd name="T44" fmla="*/ 30 w 49"/>
                <a:gd name="T45" fmla="*/ 3 h 55"/>
                <a:gd name="T46" fmla="*/ 26 w 49"/>
                <a:gd name="T47" fmla="*/ 4 h 55"/>
                <a:gd name="T48" fmla="*/ 25 w 49"/>
                <a:gd name="T49" fmla="*/ 8 h 55"/>
                <a:gd name="T50" fmla="*/ 22 w 49"/>
                <a:gd name="T51" fmla="*/ 24 h 55"/>
                <a:gd name="T52" fmla="*/ 25 w 49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55">
                  <a:moveTo>
                    <a:pt x="31" y="0"/>
                  </a:moveTo>
                  <a:cubicBezTo>
                    <a:pt x="42" y="0"/>
                    <a:pt x="49" y="3"/>
                    <a:pt x="49" y="12"/>
                  </a:cubicBezTo>
                  <a:cubicBezTo>
                    <a:pt x="49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3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0"/>
                    <a:pt x="19" y="52"/>
                    <a:pt x="23" y="52"/>
                  </a:cubicBezTo>
                  <a:cubicBezTo>
                    <a:pt x="30" y="52"/>
                    <a:pt x="36" y="46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9" y="19"/>
                    <a:pt x="39" y="12"/>
                  </a:cubicBezTo>
                  <a:cubicBezTo>
                    <a:pt x="39" y="5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2097088" y="890588"/>
              <a:ext cx="192088" cy="207963"/>
            </a:xfrm>
            <a:custGeom>
              <a:avLst/>
              <a:gdLst>
                <a:gd name="T0" fmla="*/ 51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9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1 w 51"/>
                <a:gd name="T45" fmla="*/ 55 h 55"/>
                <a:gd name="T46" fmla="*/ 25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1 w 51"/>
                <a:gd name="T53" fmla="*/ 3 h 55"/>
                <a:gd name="T54" fmla="*/ 27 w 51"/>
                <a:gd name="T55" fmla="*/ 4 h 55"/>
                <a:gd name="T56" fmla="*/ 26 w 51"/>
                <a:gd name="T57" fmla="*/ 8 h 55"/>
                <a:gd name="T58" fmla="*/ 22 w 51"/>
                <a:gd name="T59" fmla="*/ 28 h 55"/>
                <a:gd name="T60" fmla="*/ 25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1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7" y="53"/>
                    <a:pt x="34" y="47"/>
                  </a:cubicBezTo>
                  <a:cubicBezTo>
                    <a:pt x="32" y="44"/>
                    <a:pt x="30" y="39"/>
                    <a:pt x="29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1" y="55"/>
                  </a:lnTo>
                  <a:close/>
                  <a:moveTo>
                    <a:pt x="25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1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2308226" y="890588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2432051" y="890588"/>
              <a:ext cx="242888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2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6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2690813" y="887413"/>
              <a:ext cx="195263" cy="215900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0 h 57"/>
                <a:gd name="T12" fmla="*/ 28 w 52"/>
                <a:gd name="T13" fmla="*/ 33 h 57"/>
                <a:gd name="T14" fmla="*/ 29 w 52"/>
                <a:gd name="T15" fmla="*/ 30 h 57"/>
                <a:gd name="T16" fmla="*/ 52 w 52"/>
                <a:gd name="T17" fmla="*/ 30 h 57"/>
                <a:gd name="T18" fmla="*/ 52 w 52"/>
                <a:gd name="T19" fmla="*/ 33 h 57"/>
                <a:gd name="T20" fmla="*/ 45 w 52"/>
                <a:gd name="T21" fmla="*/ 40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6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905126" y="890588"/>
              <a:ext cx="123825" cy="207963"/>
            </a:xfrm>
            <a:custGeom>
              <a:avLst/>
              <a:gdLst>
                <a:gd name="T0" fmla="*/ 33 w 33"/>
                <a:gd name="T1" fmla="*/ 3 h 55"/>
                <a:gd name="T2" fmla="*/ 24 w 33"/>
                <a:gd name="T3" fmla="*/ 10 h 55"/>
                <a:gd name="T4" fmla="*/ 18 w 33"/>
                <a:gd name="T5" fmla="*/ 44 h 55"/>
                <a:gd name="T6" fmla="*/ 24 w 33"/>
                <a:gd name="T7" fmla="*/ 52 h 55"/>
                <a:gd name="T8" fmla="*/ 23 w 33"/>
                <a:gd name="T9" fmla="*/ 55 h 55"/>
                <a:gd name="T10" fmla="*/ 0 w 33"/>
                <a:gd name="T11" fmla="*/ 55 h 55"/>
                <a:gd name="T12" fmla="*/ 0 w 33"/>
                <a:gd name="T13" fmla="*/ 52 h 55"/>
                <a:gd name="T14" fmla="*/ 8 w 33"/>
                <a:gd name="T15" fmla="*/ 44 h 55"/>
                <a:gd name="T16" fmla="*/ 15 w 33"/>
                <a:gd name="T17" fmla="*/ 10 h 55"/>
                <a:gd name="T18" fmla="*/ 9 w 33"/>
                <a:gd name="T19" fmla="*/ 3 h 55"/>
                <a:gd name="T20" fmla="*/ 9 w 33"/>
                <a:gd name="T21" fmla="*/ 0 h 55"/>
                <a:gd name="T22" fmla="*/ 33 w 33"/>
                <a:gd name="T23" fmla="*/ 0 h 55"/>
                <a:gd name="T24" fmla="*/ 33 w 33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55">
                  <a:moveTo>
                    <a:pt x="33" y="3"/>
                  </a:moveTo>
                  <a:cubicBezTo>
                    <a:pt x="26" y="3"/>
                    <a:pt x="26" y="4"/>
                    <a:pt x="24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025776" y="890588"/>
              <a:ext cx="247650" cy="212725"/>
            </a:xfrm>
            <a:custGeom>
              <a:avLst/>
              <a:gdLst>
                <a:gd name="T0" fmla="*/ 65 w 66"/>
                <a:gd name="T1" fmla="*/ 3 h 56"/>
                <a:gd name="T2" fmla="*/ 58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20 w 66"/>
                <a:gd name="T13" fmla="*/ 12 h 56"/>
                <a:gd name="T14" fmla="*/ 16 w 66"/>
                <a:gd name="T15" fmla="*/ 33 h 56"/>
                <a:gd name="T16" fmla="*/ 14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6 w 66"/>
                <a:gd name="T31" fmla="*/ 14 h 56"/>
                <a:gd name="T32" fmla="*/ 15 w 66"/>
                <a:gd name="T33" fmla="*/ 5 h 56"/>
                <a:gd name="T34" fmla="*/ 9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2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8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40"/>
                    <a:pt x="14" y="44"/>
                    <a:pt x="14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3284538" y="887413"/>
              <a:ext cx="198438" cy="215900"/>
            </a:xfrm>
            <a:custGeom>
              <a:avLst/>
              <a:gdLst>
                <a:gd name="T0" fmla="*/ 48 w 53"/>
                <a:gd name="T1" fmla="*/ 16 h 57"/>
                <a:gd name="T2" fmla="*/ 34 w 53"/>
                <a:gd name="T3" fmla="*/ 3 h 57"/>
                <a:gd name="T4" fmla="*/ 11 w 53"/>
                <a:gd name="T5" fmla="*/ 33 h 57"/>
                <a:gd name="T6" fmla="*/ 27 w 53"/>
                <a:gd name="T7" fmla="*/ 54 h 57"/>
                <a:gd name="T8" fmla="*/ 35 w 53"/>
                <a:gd name="T9" fmla="*/ 48 h 57"/>
                <a:gd name="T10" fmla="*/ 36 w 53"/>
                <a:gd name="T11" fmla="*/ 40 h 57"/>
                <a:gd name="T12" fmla="*/ 28 w 53"/>
                <a:gd name="T13" fmla="*/ 33 h 57"/>
                <a:gd name="T14" fmla="*/ 29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0 h 57"/>
                <a:gd name="T22" fmla="*/ 44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6 w 53"/>
                <a:gd name="T31" fmla="*/ 0 h 57"/>
                <a:gd name="T32" fmla="*/ 51 w 53"/>
                <a:gd name="T33" fmla="*/ 2 h 57"/>
                <a:gd name="T34" fmla="*/ 50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6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3606801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3787776" y="890588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0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5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0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0 h 55"/>
                <a:gd name="T44" fmla="*/ 23 w 68"/>
                <a:gd name="T45" fmla="*/ 24 h 55"/>
                <a:gd name="T46" fmla="*/ 47 w 68"/>
                <a:gd name="T47" fmla="*/ 24 h 55"/>
                <a:gd name="T48" fmla="*/ 49 w 68"/>
                <a:gd name="T49" fmla="*/ 10 h 55"/>
                <a:gd name="T50" fmla="*/ 44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1" y="4"/>
                    <a:pt x="50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404018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8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1 h 55"/>
                <a:gd name="T36" fmla="*/ 37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3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4348163" y="890588"/>
              <a:ext cx="288925" cy="212725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6 h 56"/>
                <a:gd name="T10" fmla="*/ 35 w 77"/>
                <a:gd name="T11" fmla="*/ 16 h 56"/>
                <a:gd name="T12" fmla="*/ 16 w 77"/>
                <a:gd name="T13" fmla="*/ 56 h 56"/>
                <a:gd name="T14" fmla="*/ 13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7 w 77"/>
                <a:gd name="T29" fmla="*/ 9 h 56"/>
                <a:gd name="T30" fmla="*/ 20 w 77"/>
                <a:gd name="T31" fmla="*/ 40 h 56"/>
                <a:gd name="T32" fmla="*/ 20 w 77"/>
                <a:gd name="T33" fmla="*/ 40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1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6" y="4"/>
                    <a:pt x="17" y="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5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4645026" y="887413"/>
              <a:ext cx="206375" cy="215900"/>
            </a:xfrm>
            <a:custGeom>
              <a:avLst/>
              <a:gdLst>
                <a:gd name="T0" fmla="*/ 55 w 55"/>
                <a:gd name="T1" fmla="*/ 24 h 57"/>
                <a:gd name="T2" fmla="*/ 24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4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4862513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8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2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5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5072063" y="890588"/>
              <a:ext cx="166688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6 w 44"/>
                <a:gd name="T11" fmla="*/ 10 h 55"/>
                <a:gd name="T12" fmla="*/ 10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9 w 44"/>
                <a:gd name="T23" fmla="*/ 44 h 55"/>
                <a:gd name="T24" fmla="*/ 19 w 44"/>
                <a:gd name="T25" fmla="*/ 50 h 55"/>
                <a:gd name="T26" fmla="*/ 26 w 44"/>
                <a:gd name="T27" fmla="*/ 51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1"/>
                    <a:pt x="26" y="51"/>
                  </a:cubicBezTo>
                  <a:cubicBezTo>
                    <a:pt x="30" y="51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5256213" y="890588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6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2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50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7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2"/>
                  </a:cubicBezTo>
                  <a:cubicBezTo>
                    <a:pt x="49" y="11"/>
                    <a:pt x="44" y="3"/>
                    <a:pt x="32" y="3"/>
                  </a:cubicBezTo>
                  <a:cubicBezTo>
                    <a:pt x="30" y="3"/>
                    <a:pt x="28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5610226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5813426" y="887413"/>
              <a:ext cx="201613" cy="215900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1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1 w 54"/>
                <a:gd name="T17" fmla="*/ 3 h 57"/>
                <a:gd name="T18" fmla="*/ 11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4" y="54"/>
                    <a:pt x="23" y="54"/>
                  </a:cubicBezTo>
                  <a:cubicBezTo>
                    <a:pt x="36" y="54"/>
                    <a:pt x="43" y="36"/>
                    <a:pt x="43" y="22"/>
                  </a:cubicBezTo>
                  <a:cubicBezTo>
                    <a:pt x="43" y="11"/>
                    <a:pt x="40" y="3"/>
                    <a:pt x="31" y="3"/>
                  </a:cubicBezTo>
                  <a:cubicBezTo>
                    <a:pt x="19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6056313" y="887413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0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3 w 53"/>
                <a:gd name="T19" fmla="*/ 33 h 57"/>
                <a:gd name="T20" fmla="*/ 46 w 53"/>
                <a:gd name="T21" fmla="*/ 40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8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7" y="34"/>
                    <a:pt x="46" y="40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270626" y="890588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1 h 55"/>
                <a:gd name="T36" fmla="*/ 37 w 48"/>
                <a:gd name="T37" fmla="*/ 49 h 55"/>
                <a:gd name="T38" fmla="*/ 43 w 48"/>
                <a:gd name="T39" fmla="*/ 40 h 55"/>
                <a:gd name="T40" fmla="*/ 46 w 48"/>
                <a:gd name="T41" fmla="*/ 41 h 55"/>
                <a:gd name="T42" fmla="*/ 41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2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6484938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3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5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6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6669088" y="890588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0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0 h 55"/>
                <a:gd name="T34" fmla="*/ 9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0 h 55"/>
                <a:gd name="T44" fmla="*/ 22 w 67"/>
                <a:gd name="T45" fmla="*/ 24 h 55"/>
                <a:gd name="T46" fmla="*/ 46 w 67"/>
                <a:gd name="T47" fmla="*/ 24 h 55"/>
                <a:gd name="T48" fmla="*/ 49 w 67"/>
                <a:gd name="T49" fmla="*/ 10 h 55"/>
                <a:gd name="T50" fmla="*/ 43 w 67"/>
                <a:gd name="T51" fmla="*/ 3 h 55"/>
                <a:gd name="T52" fmla="*/ 44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5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6" y="4"/>
                    <a:pt x="24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691673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20 w 49"/>
                <a:gd name="T33" fmla="*/ 50 h 55"/>
                <a:gd name="T34" fmla="*/ 27 w 49"/>
                <a:gd name="T35" fmla="*/ 51 h 55"/>
                <a:gd name="T36" fmla="*/ 38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9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7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7"/>
                    <a:pt x="19" y="49"/>
                    <a:pt x="20" y="50"/>
                  </a:cubicBezTo>
                  <a:cubicBezTo>
                    <a:pt x="21" y="51"/>
                    <a:pt x="23" y="51"/>
                    <a:pt x="27" y="51"/>
                  </a:cubicBezTo>
                  <a:cubicBezTo>
                    <a:pt x="33" y="51"/>
                    <a:pt x="35" y="51"/>
                    <a:pt x="38" y="49"/>
                  </a:cubicBezTo>
                  <a:cubicBezTo>
                    <a:pt x="39" y="47"/>
                    <a:pt x="42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8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 noEditPoints="1"/>
            </p:cNvSpPr>
            <p:nvPr/>
          </p:nvSpPr>
          <p:spPr bwMode="auto">
            <a:xfrm>
              <a:off x="7112001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3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3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5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0 w 51"/>
                <a:gd name="T31" fmla="*/ 0 h 55"/>
                <a:gd name="T32" fmla="*/ 43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0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2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6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3" y="47"/>
                  </a:cubicBezTo>
                  <a:cubicBezTo>
                    <a:pt x="31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0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1"/>
                    <a:pt x="42" y="27"/>
                    <a:pt x="36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7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87375" y="4738688"/>
            <a:ext cx="8457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" dirty="0">
                <a:solidFill>
                  <a:schemeClr val="bg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3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9919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Bra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82986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Brand)_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" y="0"/>
            <a:ext cx="9144000" cy="5152014"/>
            <a:chOff x="1" y="0"/>
            <a:chExt cx="9144000" cy="5152014"/>
          </a:xfrm>
        </p:grpSpPr>
        <p:sp>
          <p:nvSpPr>
            <p:cNvPr id="6" name="Shape 39"/>
            <p:cNvSpPr>
              <a:spLocks noChangeArrowheads="1"/>
            </p:cNvSpPr>
            <p:nvPr/>
          </p:nvSpPr>
          <p:spPr bwMode="auto">
            <a:xfrm>
              <a:off x="1" y="0"/>
              <a:ext cx="9144000" cy="51520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 anchor="ctr"/>
            <a:lstStyle/>
            <a:p>
              <a:endParaRPr lang="en-US" sz="1800"/>
            </a:p>
          </p:txBody>
        </p:sp>
        <p:sp>
          <p:nvSpPr>
            <p:cNvPr id="7" name="Shape 39"/>
            <p:cNvSpPr>
              <a:spLocks noChangeArrowheads="1"/>
            </p:cNvSpPr>
            <p:nvPr/>
          </p:nvSpPr>
          <p:spPr bwMode="auto">
            <a:xfrm>
              <a:off x="95250" y="93663"/>
              <a:ext cx="8953500" cy="4956175"/>
            </a:xfrm>
            <a:prstGeom prst="rect">
              <a:avLst/>
            </a:prstGeom>
            <a:solidFill>
              <a:srgbClr val="383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 anchor="ctr"/>
            <a:lstStyle/>
            <a:p>
              <a:endParaRPr lang="en-US" sz="1800"/>
            </a:p>
          </p:txBody>
        </p:sp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87375" y="4738688"/>
            <a:ext cx="8457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" dirty="0">
                <a:solidFill>
                  <a:schemeClr val="bg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87623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(Bringing the World Togeth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2" y="0"/>
            <a:ext cx="9169401" cy="5150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436563"/>
            <a:ext cx="4646613" cy="417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75" y="0"/>
            <a:ext cx="50879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71500" y="827539"/>
            <a:ext cx="4075113" cy="9144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5600" i="1">
                <a:solidFill>
                  <a:schemeClr val="bg2"/>
                </a:solidFill>
                <a:latin typeface="+mj-lt"/>
              </a:defRPr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87375" y="4738688"/>
            <a:ext cx="8457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" dirty="0">
                <a:solidFill>
                  <a:schemeClr val="bg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76477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orient="horz" pos="516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(Thank You / Questi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9"/>
          <p:cNvSpPr>
            <a:spLocks noChangeArrowheads="1"/>
          </p:cNvSpPr>
          <p:nvPr/>
        </p:nvSpPr>
        <p:spPr bwMode="auto">
          <a:xfrm>
            <a:off x="95250" y="93663"/>
            <a:ext cx="8953500" cy="4956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 anchor="ctr"/>
          <a:lstStyle/>
          <a:p>
            <a:endParaRPr lang="en-US" sz="1800"/>
          </a:p>
        </p:txBody>
      </p:sp>
      <p:sp>
        <p:nvSpPr>
          <p:cNvPr id="5" name="Shape 21"/>
          <p:cNvSpPr/>
          <p:nvPr/>
        </p:nvSpPr>
        <p:spPr>
          <a:xfrm>
            <a:off x="6070600" y="93663"/>
            <a:ext cx="2978150" cy="495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09" y="16"/>
                </a:moveTo>
                <a:lnTo>
                  <a:pt x="21600" y="0"/>
                </a:lnTo>
                <a:lnTo>
                  <a:pt x="21545" y="21600"/>
                </a:lnTo>
                <a:cubicBezTo>
                  <a:pt x="18884" y="21600"/>
                  <a:pt x="16223" y="21600"/>
                  <a:pt x="13562" y="21600"/>
                </a:cubicBezTo>
                <a:cubicBezTo>
                  <a:pt x="9042" y="21600"/>
                  <a:pt x="4521" y="21600"/>
                  <a:pt x="0" y="21600"/>
                </a:cubicBezTo>
                <a:lnTo>
                  <a:pt x="10009" y="16"/>
                </a:ln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0" tIns="0" rIns="0" bIns="0"/>
          <a:lstStyle/>
          <a:p>
            <a:pPr defTabSz="171450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rgbClr val="535353"/>
                </a:solidFill>
                <a:uFill>
                  <a:solidFill>
                    <a:srgbClr val="011480"/>
                  </a:solidFill>
                </a:uFill>
                <a:latin typeface="+mj-lt"/>
                <a:ea typeface="+mj-ea"/>
                <a:cs typeface="+mj-cs"/>
                <a:sym typeface="Montserrat-Regular"/>
              </a:defRPr>
            </a:pPr>
            <a:endParaRPr sz="2800">
              <a:solidFill>
                <a:srgbClr val="535353"/>
              </a:solidFill>
              <a:uFill>
                <a:solidFill>
                  <a:srgbClr val="011480"/>
                </a:solidFill>
              </a:uFill>
              <a:latin typeface="+mj-lt"/>
              <a:ea typeface="+mj-ea"/>
              <a:cs typeface="+mj-cs"/>
              <a:sym typeface="Montserrat-Regular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575654" y="693739"/>
            <a:ext cx="5910417" cy="2007826"/>
          </a:xfrm>
        </p:spPr>
        <p:txBody>
          <a:bodyPr rIns="0">
            <a:normAutofit/>
          </a:bodyPr>
          <a:lstStyle>
            <a:lvl1pPr algn="l">
              <a:defRPr sz="7800" baseline="0"/>
            </a:lvl1pPr>
          </a:lstStyle>
          <a:p>
            <a:r>
              <a:rPr lang="en-US" dirty="0"/>
              <a:t>Edit Closing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585788" y="4471850"/>
            <a:ext cx="1600200" cy="393361"/>
            <a:chOff x="549275" y="601663"/>
            <a:chExt cx="5411788" cy="1330326"/>
          </a:xfrm>
          <a:solidFill>
            <a:schemeClr val="tx1"/>
          </a:solidFill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3879850" y="609601"/>
              <a:ext cx="146050" cy="147638"/>
            </a:xfrm>
            <a:custGeom>
              <a:avLst/>
              <a:gdLst>
                <a:gd name="T0" fmla="*/ 20 w 39"/>
                <a:gd name="T1" fmla="*/ 36 h 39"/>
                <a:gd name="T2" fmla="*/ 4 w 39"/>
                <a:gd name="T3" fmla="*/ 19 h 39"/>
                <a:gd name="T4" fmla="*/ 20 w 39"/>
                <a:gd name="T5" fmla="*/ 3 h 39"/>
                <a:gd name="T6" fmla="*/ 36 w 39"/>
                <a:gd name="T7" fmla="*/ 19 h 39"/>
                <a:gd name="T8" fmla="*/ 20 w 39"/>
                <a:gd name="T9" fmla="*/ 36 h 39"/>
                <a:gd name="T10" fmla="*/ 20 w 39"/>
                <a:gd name="T11" fmla="*/ 0 h 39"/>
                <a:gd name="T12" fmla="*/ 0 w 39"/>
                <a:gd name="T13" fmla="*/ 19 h 39"/>
                <a:gd name="T14" fmla="*/ 20 w 39"/>
                <a:gd name="T15" fmla="*/ 39 h 39"/>
                <a:gd name="T16" fmla="*/ 39 w 39"/>
                <a:gd name="T17" fmla="*/ 19 h 39"/>
                <a:gd name="T18" fmla="*/ 20 w 39"/>
                <a:gd name="T19" fmla="*/ 0 h 39"/>
                <a:gd name="T20" fmla="*/ 17 w 39"/>
                <a:gd name="T21" fmla="*/ 21 h 39"/>
                <a:gd name="T22" fmla="*/ 19 w 39"/>
                <a:gd name="T23" fmla="*/ 21 h 39"/>
                <a:gd name="T24" fmla="*/ 22 w 39"/>
                <a:gd name="T25" fmla="*/ 26 h 39"/>
                <a:gd name="T26" fmla="*/ 23 w 39"/>
                <a:gd name="T27" fmla="*/ 31 h 39"/>
                <a:gd name="T28" fmla="*/ 28 w 39"/>
                <a:gd name="T29" fmla="*/ 31 h 39"/>
                <a:gd name="T30" fmla="*/ 27 w 39"/>
                <a:gd name="T31" fmla="*/ 24 h 39"/>
                <a:gd name="T32" fmla="*/ 23 w 39"/>
                <a:gd name="T33" fmla="*/ 20 h 39"/>
                <a:gd name="T34" fmla="*/ 23 w 39"/>
                <a:gd name="T35" fmla="*/ 20 h 39"/>
                <a:gd name="T36" fmla="*/ 28 w 39"/>
                <a:gd name="T37" fmla="*/ 14 h 39"/>
                <a:gd name="T38" fmla="*/ 22 w 39"/>
                <a:gd name="T39" fmla="*/ 8 h 39"/>
                <a:gd name="T40" fmla="*/ 12 w 39"/>
                <a:gd name="T41" fmla="*/ 8 h 39"/>
                <a:gd name="T42" fmla="*/ 12 w 39"/>
                <a:gd name="T43" fmla="*/ 31 h 39"/>
                <a:gd name="T44" fmla="*/ 17 w 39"/>
                <a:gd name="T45" fmla="*/ 31 h 39"/>
                <a:gd name="T46" fmla="*/ 17 w 39"/>
                <a:gd name="T47" fmla="*/ 21 h 39"/>
                <a:gd name="T48" fmla="*/ 17 w 39"/>
                <a:gd name="T49" fmla="*/ 12 h 39"/>
                <a:gd name="T50" fmla="*/ 20 w 39"/>
                <a:gd name="T51" fmla="*/ 12 h 39"/>
                <a:gd name="T52" fmla="*/ 22 w 39"/>
                <a:gd name="T53" fmla="*/ 15 h 39"/>
                <a:gd name="T54" fmla="*/ 20 w 39"/>
                <a:gd name="T55" fmla="*/ 18 h 39"/>
                <a:gd name="T56" fmla="*/ 17 w 39"/>
                <a:gd name="T57" fmla="*/ 18 h 39"/>
                <a:gd name="T58" fmla="*/ 17 w 39"/>
                <a:gd name="T59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39">
                  <a:moveTo>
                    <a:pt x="20" y="36"/>
                  </a:moveTo>
                  <a:cubicBezTo>
                    <a:pt x="11" y="36"/>
                    <a:pt x="4" y="28"/>
                    <a:pt x="4" y="19"/>
                  </a:cubicBezTo>
                  <a:cubicBezTo>
                    <a:pt x="4" y="11"/>
                    <a:pt x="11" y="3"/>
                    <a:pt x="20" y="3"/>
                  </a:cubicBezTo>
                  <a:cubicBezTo>
                    <a:pt x="29" y="3"/>
                    <a:pt x="36" y="11"/>
                    <a:pt x="36" y="19"/>
                  </a:cubicBezTo>
                  <a:cubicBezTo>
                    <a:pt x="36" y="28"/>
                    <a:pt x="29" y="36"/>
                    <a:pt x="20" y="36"/>
                  </a:cubicBezTo>
                  <a:close/>
                  <a:moveTo>
                    <a:pt x="20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1" y="39"/>
                    <a:pt x="39" y="30"/>
                    <a:pt x="39" y="19"/>
                  </a:cubicBezTo>
                  <a:cubicBezTo>
                    <a:pt x="39" y="8"/>
                    <a:pt x="31" y="0"/>
                    <a:pt x="20" y="0"/>
                  </a:cubicBezTo>
                  <a:close/>
                  <a:moveTo>
                    <a:pt x="17" y="21"/>
                  </a:moveTo>
                  <a:cubicBezTo>
                    <a:pt x="19" y="21"/>
                    <a:pt x="19" y="21"/>
                    <a:pt x="19" y="21"/>
                  </a:cubicBezTo>
                  <a:cubicBezTo>
                    <a:pt x="23" y="21"/>
                    <a:pt x="22" y="24"/>
                    <a:pt x="22" y="26"/>
                  </a:cubicBezTo>
                  <a:cubicBezTo>
                    <a:pt x="22" y="28"/>
                    <a:pt x="22" y="29"/>
                    <a:pt x="23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0"/>
                    <a:pt x="27" y="26"/>
                    <a:pt x="27" y="24"/>
                  </a:cubicBezTo>
                  <a:cubicBezTo>
                    <a:pt x="27" y="20"/>
                    <a:pt x="24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6" y="19"/>
                    <a:pt x="28" y="17"/>
                    <a:pt x="28" y="14"/>
                  </a:cubicBezTo>
                  <a:cubicBezTo>
                    <a:pt x="28" y="10"/>
                    <a:pt x="25" y="8"/>
                    <a:pt x="2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21"/>
                  </a:lnTo>
                  <a:close/>
                  <a:moveTo>
                    <a:pt x="17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1" y="12"/>
                    <a:pt x="22" y="13"/>
                    <a:pt x="22" y="15"/>
                  </a:cubicBezTo>
                  <a:cubicBezTo>
                    <a:pt x="22" y="16"/>
                    <a:pt x="22" y="18"/>
                    <a:pt x="20" y="1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598488" y="601663"/>
              <a:ext cx="3479800" cy="839788"/>
            </a:xfrm>
            <a:custGeom>
              <a:avLst/>
              <a:gdLst>
                <a:gd name="T0" fmla="*/ 137 w 926"/>
                <a:gd name="T1" fmla="*/ 138 h 222"/>
                <a:gd name="T2" fmla="*/ 98 w 926"/>
                <a:gd name="T3" fmla="*/ 39 h 222"/>
                <a:gd name="T4" fmla="*/ 291 w 926"/>
                <a:gd name="T5" fmla="*/ 100 h 222"/>
                <a:gd name="T6" fmla="*/ 292 w 926"/>
                <a:gd name="T7" fmla="*/ 178 h 222"/>
                <a:gd name="T8" fmla="*/ 255 w 926"/>
                <a:gd name="T9" fmla="*/ 100 h 222"/>
                <a:gd name="T10" fmla="*/ 697 w 926"/>
                <a:gd name="T11" fmla="*/ 148 h 222"/>
                <a:gd name="T12" fmla="*/ 675 w 926"/>
                <a:gd name="T13" fmla="*/ 93 h 222"/>
                <a:gd name="T14" fmla="*/ 554 w 926"/>
                <a:gd name="T15" fmla="*/ 100 h 222"/>
                <a:gd name="T16" fmla="*/ 491 w 926"/>
                <a:gd name="T17" fmla="*/ 140 h 222"/>
                <a:gd name="T18" fmla="*/ 251 w 926"/>
                <a:gd name="T19" fmla="*/ 60 h 222"/>
                <a:gd name="T20" fmla="*/ 210 w 926"/>
                <a:gd name="T21" fmla="*/ 197 h 222"/>
                <a:gd name="T22" fmla="*/ 127 w 926"/>
                <a:gd name="T23" fmla="*/ 0 h 222"/>
                <a:gd name="T24" fmla="*/ 0 w 926"/>
                <a:gd name="T25" fmla="*/ 221 h 222"/>
                <a:gd name="T26" fmla="*/ 33 w 926"/>
                <a:gd name="T27" fmla="*/ 181 h 222"/>
                <a:gd name="T28" fmla="*/ 172 w 926"/>
                <a:gd name="T29" fmla="*/ 221 h 222"/>
                <a:gd name="T30" fmla="*/ 365 w 926"/>
                <a:gd name="T31" fmla="*/ 140 h 222"/>
                <a:gd name="T32" fmla="*/ 251 w 926"/>
                <a:gd name="T33" fmla="*/ 60 h 222"/>
                <a:gd name="T34" fmla="*/ 573 w 926"/>
                <a:gd name="T35" fmla="*/ 221 h 222"/>
                <a:gd name="T36" fmla="*/ 634 w 926"/>
                <a:gd name="T37" fmla="*/ 187 h 222"/>
                <a:gd name="T38" fmla="*/ 731 w 926"/>
                <a:gd name="T39" fmla="*/ 221 h 222"/>
                <a:gd name="T40" fmla="*/ 814 w 926"/>
                <a:gd name="T41" fmla="*/ 99 h 222"/>
                <a:gd name="T42" fmla="*/ 884 w 926"/>
                <a:gd name="T43" fmla="*/ 142 h 222"/>
                <a:gd name="T44" fmla="*/ 926 w 926"/>
                <a:gd name="T45" fmla="*/ 222 h 222"/>
                <a:gd name="T46" fmla="*/ 862 w 926"/>
                <a:gd name="T47" fmla="*/ 57 h 222"/>
                <a:gd name="T48" fmla="*/ 770 w 926"/>
                <a:gd name="T49" fmla="*/ 199 h 222"/>
                <a:gd name="T50" fmla="*/ 677 w 926"/>
                <a:gd name="T51" fmla="*/ 58 h 222"/>
                <a:gd name="T52" fmla="*/ 592 w 926"/>
                <a:gd name="T53" fmla="*/ 162 h 222"/>
                <a:gd name="T54" fmla="*/ 446 w 926"/>
                <a:gd name="T55" fmla="*/ 58 h 222"/>
                <a:gd name="T56" fmla="*/ 434 w 926"/>
                <a:gd name="T57" fmla="*/ 175 h 222"/>
                <a:gd name="T58" fmla="*/ 417 w 926"/>
                <a:gd name="T59" fmla="*/ 41 h 222"/>
                <a:gd name="T60" fmla="*/ 858 w 926"/>
                <a:gd name="T61" fmla="*/ 0 h 222"/>
                <a:gd name="T62" fmla="*/ 163 w 926"/>
                <a:gd name="T63" fmla="*/ 41 h 222"/>
                <a:gd name="T64" fmla="*/ 373 w 926"/>
                <a:gd name="T65" fmla="*/ 157 h 222"/>
                <a:gd name="T66" fmla="*/ 491 w 926"/>
                <a:gd name="T67" fmla="*/ 221 h 222"/>
                <a:gd name="T68" fmla="*/ 539 w 926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6" h="222">
                  <a:moveTo>
                    <a:pt x="98" y="39"/>
                  </a:moveTo>
                  <a:cubicBezTo>
                    <a:pt x="137" y="138"/>
                    <a:pt x="137" y="138"/>
                    <a:pt x="137" y="138"/>
                  </a:cubicBezTo>
                  <a:cubicBezTo>
                    <a:pt x="50" y="138"/>
                    <a:pt x="50" y="138"/>
                    <a:pt x="50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1"/>
                    <a:pt x="319" y="116"/>
                    <a:pt x="319" y="141"/>
                  </a:cubicBezTo>
                  <a:cubicBezTo>
                    <a:pt x="321" y="163"/>
                    <a:pt x="304" y="178"/>
                    <a:pt x="292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5" y="93"/>
                  </a:moveTo>
                  <a:cubicBezTo>
                    <a:pt x="697" y="148"/>
                    <a:pt x="697" y="148"/>
                    <a:pt x="697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5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79" y="101"/>
                    <a:pt x="580" y="140"/>
                    <a:pt x="554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60"/>
                  </a:moveTo>
                  <a:cubicBezTo>
                    <a:pt x="210" y="60"/>
                    <a:pt x="210" y="60"/>
                    <a:pt x="210" y="60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209" y="197"/>
                    <a:pt x="209" y="197"/>
                    <a:pt x="209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3" y="221"/>
                    <a:pt x="13" y="221"/>
                    <a:pt x="13" y="221"/>
                  </a:cubicBezTo>
                  <a:cubicBezTo>
                    <a:pt x="33" y="181"/>
                    <a:pt x="33" y="181"/>
                    <a:pt x="33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1" y="221"/>
                    <a:pt x="301" y="221"/>
                    <a:pt x="301" y="221"/>
                  </a:cubicBezTo>
                  <a:cubicBezTo>
                    <a:pt x="332" y="220"/>
                    <a:pt x="365" y="181"/>
                    <a:pt x="365" y="140"/>
                  </a:cubicBezTo>
                  <a:cubicBezTo>
                    <a:pt x="365" y="107"/>
                    <a:pt x="340" y="59"/>
                    <a:pt x="301" y="60"/>
                  </a:cubicBezTo>
                  <a:cubicBezTo>
                    <a:pt x="251" y="60"/>
                    <a:pt x="251" y="60"/>
                    <a:pt x="251" y="60"/>
                  </a:cubicBezTo>
                  <a:moveTo>
                    <a:pt x="539" y="177"/>
                  </a:moveTo>
                  <a:cubicBezTo>
                    <a:pt x="577" y="188"/>
                    <a:pt x="573" y="221"/>
                    <a:pt x="573" y="221"/>
                  </a:cubicBezTo>
                  <a:cubicBezTo>
                    <a:pt x="618" y="221"/>
                    <a:pt x="618" y="221"/>
                    <a:pt x="618" y="221"/>
                  </a:cubicBezTo>
                  <a:cubicBezTo>
                    <a:pt x="634" y="187"/>
                    <a:pt x="634" y="187"/>
                    <a:pt x="634" y="187"/>
                  </a:cubicBezTo>
                  <a:cubicBezTo>
                    <a:pt x="715" y="187"/>
                    <a:pt x="715" y="187"/>
                    <a:pt x="715" y="187"/>
                  </a:cubicBezTo>
                  <a:cubicBezTo>
                    <a:pt x="731" y="221"/>
                    <a:pt x="731" y="221"/>
                    <a:pt x="731" y="221"/>
                  </a:cubicBezTo>
                  <a:cubicBezTo>
                    <a:pt x="814" y="221"/>
                    <a:pt x="814" y="221"/>
                    <a:pt x="814" y="221"/>
                  </a:cubicBezTo>
                  <a:cubicBezTo>
                    <a:pt x="814" y="99"/>
                    <a:pt x="814" y="99"/>
                    <a:pt x="814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6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6" y="222"/>
                    <a:pt x="926" y="222"/>
                    <a:pt x="926" y="222"/>
                  </a:cubicBezTo>
                  <a:cubicBezTo>
                    <a:pt x="926" y="135"/>
                    <a:pt x="926" y="135"/>
                    <a:pt x="926" y="135"/>
                  </a:cubicBezTo>
                  <a:cubicBezTo>
                    <a:pt x="926" y="84"/>
                    <a:pt x="898" y="57"/>
                    <a:pt x="862" y="57"/>
                  </a:cubicBezTo>
                  <a:cubicBezTo>
                    <a:pt x="770" y="57"/>
                    <a:pt x="770" y="57"/>
                    <a:pt x="770" y="57"/>
                  </a:cubicBezTo>
                  <a:cubicBezTo>
                    <a:pt x="770" y="199"/>
                    <a:pt x="770" y="199"/>
                    <a:pt x="770" y="199"/>
                  </a:cubicBezTo>
                  <a:cubicBezTo>
                    <a:pt x="706" y="58"/>
                    <a:pt x="706" y="58"/>
                    <a:pt x="706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5" y="193"/>
                    <a:pt x="615" y="193"/>
                    <a:pt x="615" y="193"/>
                  </a:cubicBezTo>
                  <a:cubicBezTo>
                    <a:pt x="615" y="175"/>
                    <a:pt x="592" y="162"/>
                    <a:pt x="592" y="162"/>
                  </a:cubicBezTo>
                  <a:cubicBezTo>
                    <a:pt x="612" y="163"/>
                    <a:pt x="637" y="65"/>
                    <a:pt x="564" y="58"/>
                  </a:cubicBezTo>
                  <a:cubicBezTo>
                    <a:pt x="446" y="58"/>
                    <a:pt x="446" y="58"/>
                    <a:pt x="446" y="58"/>
                  </a:cubicBezTo>
                  <a:cubicBezTo>
                    <a:pt x="446" y="175"/>
                    <a:pt x="446" y="175"/>
                    <a:pt x="446" y="175"/>
                  </a:cubicBezTo>
                  <a:cubicBezTo>
                    <a:pt x="434" y="175"/>
                    <a:pt x="434" y="175"/>
                    <a:pt x="434" y="175"/>
                  </a:cubicBezTo>
                  <a:cubicBezTo>
                    <a:pt x="426" y="174"/>
                    <a:pt x="417" y="158"/>
                    <a:pt x="417" y="148"/>
                  </a:cubicBezTo>
                  <a:cubicBezTo>
                    <a:pt x="417" y="41"/>
                    <a:pt x="417" y="41"/>
                    <a:pt x="417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3" y="41"/>
                    <a:pt x="373" y="41"/>
                    <a:pt x="373" y="41"/>
                  </a:cubicBezTo>
                  <a:cubicBezTo>
                    <a:pt x="373" y="157"/>
                    <a:pt x="373" y="157"/>
                    <a:pt x="373" y="157"/>
                  </a:cubicBezTo>
                  <a:cubicBezTo>
                    <a:pt x="373" y="190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39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549275" y="1720851"/>
              <a:ext cx="180975" cy="207963"/>
            </a:xfrm>
            <a:custGeom>
              <a:avLst/>
              <a:gdLst>
                <a:gd name="T0" fmla="*/ 31 w 48"/>
                <a:gd name="T1" fmla="*/ 0 h 55"/>
                <a:gd name="T2" fmla="*/ 48 w 48"/>
                <a:gd name="T3" fmla="*/ 12 h 55"/>
                <a:gd name="T4" fmla="*/ 34 w 48"/>
                <a:gd name="T5" fmla="*/ 25 h 55"/>
                <a:gd name="T6" fmla="*/ 34 w 48"/>
                <a:gd name="T7" fmla="*/ 25 h 55"/>
                <a:gd name="T8" fmla="*/ 47 w 48"/>
                <a:gd name="T9" fmla="*/ 38 h 55"/>
                <a:gd name="T10" fmla="*/ 37 w 48"/>
                <a:gd name="T11" fmla="*/ 52 h 55"/>
                <a:gd name="T12" fmla="*/ 19 w 48"/>
                <a:gd name="T13" fmla="*/ 55 h 55"/>
                <a:gd name="T14" fmla="*/ 0 w 48"/>
                <a:gd name="T15" fmla="*/ 55 h 55"/>
                <a:gd name="T16" fmla="*/ 0 w 48"/>
                <a:gd name="T17" fmla="*/ 52 h 55"/>
                <a:gd name="T18" fmla="*/ 9 w 48"/>
                <a:gd name="T19" fmla="*/ 44 h 55"/>
                <a:gd name="T20" fmla="*/ 15 w 48"/>
                <a:gd name="T21" fmla="*/ 11 h 55"/>
                <a:gd name="T22" fmla="*/ 9 w 48"/>
                <a:gd name="T23" fmla="*/ 3 h 55"/>
                <a:gd name="T24" fmla="*/ 10 w 48"/>
                <a:gd name="T25" fmla="*/ 0 h 55"/>
                <a:gd name="T26" fmla="*/ 31 w 48"/>
                <a:gd name="T27" fmla="*/ 0 h 55"/>
                <a:gd name="T28" fmla="*/ 18 w 48"/>
                <a:gd name="T29" fmla="*/ 44 h 55"/>
                <a:gd name="T30" fmla="*/ 23 w 48"/>
                <a:gd name="T31" fmla="*/ 52 h 55"/>
                <a:gd name="T32" fmla="*/ 36 w 48"/>
                <a:gd name="T33" fmla="*/ 38 h 55"/>
                <a:gd name="T34" fmla="*/ 24 w 48"/>
                <a:gd name="T35" fmla="*/ 27 h 55"/>
                <a:gd name="T36" fmla="*/ 21 w 48"/>
                <a:gd name="T37" fmla="*/ 27 h 55"/>
                <a:gd name="T38" fmla="*/ 18 w 48"/>
                <a:gd name="T39" fmla="*/ 44 h 55"/>
                <a:gd name="T40" fmla="*/ 25 w 48"/>
                <a:gd name="T41" fmla="*/ 24 h 55"/>
                <a:gd name="T42" fmla="*/ 38 w 48"/>
                <a:gd name="T43" fmla="*/ 12 h 55"/>
                <a:gd name="T44" fmla="*/ 30 w 48"/>
                <a:gd name="T45" fmla="*/ 3 h 55"/>
                <a:gd name="T46" fmla="*/ 26 w 48"/>
                <a:gd name="T47" fmla="*/ 4 h 55"/>
                <a:gd name="T48" fmla="*/ 25 w 48"/>
                <a:gd name="T49" fmla="*/ 8 h 55"/>
                <a:gd name="T50" fmla="*/ 22 w 48"/>
                <a:gd name="T51" fmla="*/ 24 h 55"/>
                <a:gd name="T52" fmla="*/ 25 w 48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55">
                  <a:moveTo>
                    <a:pt x="31" y="0"/>
                  </a:moveTo>
                  <a:cubicBezTo>
                    <a:pt x="42" y="0"/>
                    <a:pt x="48" y="3"/>
                    <a:pt x="48" y="12"/>
                  </a:cubicBezTo>
                  <a:cubicBezTo>
                    <a:pt x="48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2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1"/>
                    <a:pt x="19" y="52"/>
                    <a:pt x="23" y="52"/>
                  </a:cubicBezTo>
                  <a:cubicBezTo>
                    <a:pt x="30" y="52"/>
                    <a:pt x="36" y="47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8" y="19"/>
                    <a:pt x="38" y="12"/>
                  </a:cubicBezTo>
                  <a:cubicBezTo>
                    <a:pt x="38" y="6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7524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4 w 51"/>
                <a:gd name="T9" fmla="*/ 31 h 56"/>
                <a:gd name="T10" fmla="*/ 21 w 51"/>
                <a:gd name="T11" fmla="*/ 31 h 56"/>
                <a:gd name="T12" fmla="*/ 19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1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6 w 51"/>
                <a:gd name="T57" fmla="*/ 8 h 56"/>
                <a:gd name="T58" fmla="*/ 22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5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5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962025" y="1720851"/>
              <a:ext cx="128588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1087438" y="1720851"/>
              <a:ext cx="242888" cy="211138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1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3 h 56"/>
                <a:gd name="T46" fmla="*/ 52 w 65"/>
                <a:gd name="T47" fmla="*/ 8 h 56"/>
                <a:gd name="T48" fmla="*/ 45 w 65"/>
                <a:gd name="T49" fmla="*/ 3 h 56"/>
                <a:gd name="T50" fmla="*/ 45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8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1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1343025" y="1717676"/>
              <a:ext cx="198438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2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3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5 w 53"/>
                <a:gd name="T25" fmla="*/ 54 h 57"/>
                <a:gd name="T26" fmla="*/ 27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2" y="16"/>
                    <a:pt x="12" y="33"/>
                  </a:cubicBezTo>
                  <a:cubicBezTo>
                    <a:pt x="12" y="45"/>
                    <a:pt x="18" y="54"/>
                    <a:pt x="28" y="54"/>
                  </a:cubicBezTo>
                  <a:cubicBezTo>
                    <a:pt x="32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8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50"/>
                    <a:pt x="44" y="52"/>
                    <a:pt x="45" y="54"/>
                  </a:cubicBezTo>
                  <a:cubicBezTo>
                    <a:pt x="40" y="55"/>
                    <a:pt x="33" y="57"/>
                    <a:pt x="27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1557338" y="1720851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1681163" y="1720851"/>
              <a:ext cx="247650" cy="211138"/>
            </a:xfrm>
            <a:custGeom>
              <a:avLst/>
              <a:gdLst>
                <a:gd name="T0" fmla="*/ 65 w 66"/>
                <a:gd name="T1" fmla="*/ 3 h 56"/>
                <a:gd name="T2" fmla="*/ 57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19 w 66"/>
                <a:gd name="T13" fmla="*/ 12 h 56"/>
                <a:gd name="T14" fmla="*/ 15 w 66"/>
                <a:gd name="T15" fmla="*/ 33 h 56"/>
                <a:gd name="T16" fmla="*/ 13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5 w 66"/>
                <a:gd name="T31" fmla="*/ 14 h 56"/>
                <a:gd name="T32" fmla="*/ 15 w 66"/>
                <a:gd name="T33" fmla="*/ 5 h 56"/>
                <a:gd name="T34" fmla="*/ 8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3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4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1939925" y="1717676"/>
              <a:ext cx="195263" cy="214313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1 h 57"/>
                <a:gd name="T12" fmla="*/ 28 w 52"/>
                <a:gd name="T13" fmla="*/ 33 h 57"/>
                <a:gd name="T14" fmla="*/ 29 w 52"/>
                <a:gd name="T15" fmla="*/ 31 h 57"/>
                <a:gd name="T16" fmla="*/ 52 w 52"/>
                <a:gd name="T17" fmla="*/ 31 h 57"/>
                <a:gd name="T18" fmla="*/ 52 w 52"/>
                <a:gd name="T19" fmla="*/ 33 h 57"/>
                <a:gd name="T20" fmla="*/ 45 w 52"/>
                <a:gd name="T21" fmla="*/ 41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1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9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2263775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4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3 w 49"/>
                <a:gd name="T21" fmla="*/ 54 h 57"/>
                <a:gd name="T22" fmla="*/ 13 w 49"/>
                <a:gd name="T23" fmla="*/ 46 h 57"/>
                <a:gd name="T24" fmla="*/ 20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2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2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8" y="6"/>
                    <a:pt x="7" y="8"/>
                  </a:cubicBezTo>
                  <a:cubicBezTo>
                    <a:pt x="5" y="9"/>
                    <a:pt x="4" y="12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2443163" y="1720851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1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4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1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1 h 55"/>
                <a:gd name="T44" fmla="*/ 22 w 68"/>
                <a:gd name="T45" fmla="*/ 24 h 55"/>
                <a:gd name="T46" fmla="*/ 47 w 68"/>
                <a:gd name="T47" fmla="*/ 24 h 55"/>
                <a:gd name="T48" fmla="*/ 49 w 68"/>
                <a:gd name="T49" fmla="*/ 11 h 55"/>
                <a:gd name="T50" fmla="*/ 43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1" y="4"/>
                    <a:pt x="50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2695575" y="1720851"/>
              <a:ext cx="179388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1 w 48"/>
                <a:gd name="T43" fmla="*/ 55 h 55"/>
                <a:gd name="T44" fmla="*/ 0 w 48"/>
                <a:gd name="T45" fmla="*/ 55 h 55"/>
                <a:gd name="T46" fmla="*/ 1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6" y="29"/>
                    <a:pt x="36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3003550" y="1720851"/>
              <a:ext cx="288925" cy="211138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7 h 56"/>
                <a:gd name="T10" fmla="*/ 35 w 77"/>
                <a:gd name="T11" fmla="*/ 17 h 56"/>
                <a:gd name="T12" fmla="*/ 16 w 77"/>
                <a:gd name="T13" fmla="*/ 56 h 56"/>
                <a:gd name="T14" fmla="*/ 12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6 w 77"/>
                <a:gd name="T29" fmla="*/ 9 h 56"/>
                <a:gd name="T30" fmla="*/ 20 w 77"/>
                <a:gd name="T31" fmla="*/ 41 h 56"/>
                <a:gd name="T32" fmla="*/ 20 w 77"/>
                <a:gd name="T33" fmla="*/ 41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0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4"/>
                    <a:pt x="16" y="4"/>
                    <a:pt x="16" y="9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4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3300413" y="1717676"/>
              <a:ext cx="206375" cy="214313"/>
            </a:xfrm>
            <a:custGeom>
              <a:avLst/>
              <a:gdLst>
                <a:gd name="T0" fmla="*/ 55 w 55"/>
                <a:gd name="T1" fmla="*/ 24 h 57"/>
                <a:gd name="T2" fmla="*/ 23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3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3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7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auto">
            <a:xfrm>
              <a:off x="3517900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1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0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4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7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3729038" y="1720851"/>
              <a:ext cx="165100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5 w 44"/>
                <a:gd name="T11" fmla="*/ 10 h 55"/>
                <a:gd name="T12" fmla="*/ 9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8 w 44"/>
                <a:gd name="T23" fmla="*/ 44 h 55"/>
                <a:gd name="T24" fmla="*/ 19 w 44"/>
                <a:gd name="T25" fmla="*/ 50 h 55"/>
                <a:gd name="T26" fmla="*/ 26 w 44"/>
                <a:gd name="T27" fmla="*/ 52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6" y="52"/>
                  </a:cubicBezTo>
                  <a:cubicBezTo>
                    <a:pt x="30" y="52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auto">
            <a:xfrm>
              <a:off x="3913188" y="1720851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5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3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9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8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3"/>
                  </a:cubicBezTo>
                  <a:cubicBezTo>
                    <a:pt x="49" y="11"/>
                    <a:pt x="43" y="3"/>
                    <a:pt x="32" y="3"/>
                  </a:cubicBezTo>
                  <a:cubicBezTo>
                    <a:pt x="30" y="3"/>
                    <a:pt x="28" y="4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42656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 noEditPoints="1"/>
            </p:cNvSpPr>
            <p:nvPr/>
          </p:nvSpPr>
          <p:spPr bwMode="auto">
            <a:xfrm>
              <a:off x="4468813" y="1717676"/>
              <a:ext cx="203200" cy="214313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0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0 w 54"/>
                <a:gd name="T17" fmla="*/ 3 h 57"/>
                <a:gd name="T18" fmla="*/ 10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0" y="35"/>
                  </a:moveTo>
                  <a:cubicBezTo>
                    <a:pt x="10" y="46"/>
                    <a:pt x="14" y="54"/>
                    <a:pt x="23" y="54"/>
                  </a:cubicBezTo>
                  <a:cubicBezTo>
                    <a:pt x="35" y="54"/>
                    <a:pt x="43" y="37"/>
                    <a:pt x="43" y="22"/>
                  </a:cubicBezTo>
                  <a:cubicBezTo>
                    <a:pt x="43" y="11"/>
                    <a:pt x="40" y="3"/>
                    <a:pt x="30" y="3"/>
                  </a:cubicBezTo>
                  <a:cubicBezTo>
                    <a:pt x="19" y="3"/>
                    <a:pt x="10" y="19"/>
                    <a:pt x="1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4713288" y="1717676"/>
              <a:ext cx="200025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2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7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4927600" y="1720851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2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1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0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9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3" y="7"/>
                    <a:pt x="42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51419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5326063" y="1720851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1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1 h 55"/>
                <a:gd name="T34" fmla="*/ 8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1 h 55"/>
                <a:gd name="T44" fmla="*/ 22 w 67"/>
                <a:gd name="T45" fmla="*/ 24 h 55"/>
                <a:gd name="T46" fmla="*/ 46 w 67"/>
                <a:gd name="T47" fmla="*/ 24 h 55"/>
                <a:gd name="T48" fmla="*/ 48 w 67"/>
                <a:gd name="T49" fmla="*/ 11 h 55"/>
                <a:gd name="T50" fmla="*/ 43 w 67"/>
                <a:gd name="T51" fmla="*/ 3 h 55"/>
                <a:gd name="T52" fmla="*/ 43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5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5" y="4"/>
                    <a:pt x="24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5573713" y="1720851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2 h 55"/>
                <a:gd name="T36" fmla="*/ 37 w 49"/>
                <a:gd name="T37" fmla="*/ 49 h 55"/>
                <a:gd name="T38" fmla="*/ 43 w 49"/>
                <a:gd name="T39" fmla="*/ 41 h 55"/>
                <a:gd name="T40" fmla="*/ 46 w 49"/>
                <a:gd name="T41" fmla="*/ 42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1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3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 noEditPoints="1"/>
            </p:cNvSpPr>
            <p:nvPr/>
          </p:nvSpPr>
          <p:spPr bwMode="auto">
            <a:xfrm>
              <a:off x="57689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3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0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3 w 51"/>
                <a:gd name="T17" fmla="*/ 55 h 56"/>
                <a:gd name="T18" fmla="*/ 0 w 51"/>
                <a:gd name="T19" fmla="*/ 55 h 56"/>
                <a:gd name="T20" fmla="*/ 0 w 51"/>
                <a:gd name="T21" fmla="*/ 52 h 56"/>
                <a:gd name="T22" fmla="*/ 9 w 51"/>
                <a:gd name="T23" fmla="*/ 44 h 56"/>
                <a:gd name="T24" fmla="*/ 15 w 51"/>
                <a:gd name="T25" fmla="*/ 10 h 56"/>
                <a:gd name="T26" fmla="*/ 9 w 51"/>
                <a:gd name="T27" fmla="*/ 3 h 56"/>
                <a:gd name="T28" fmla="*/ 10 w 51"/>
                <a:gd name="T29" fmla="*/ 0 h 56"/>
                <a:gd name="T30" fmla="*/ 30 w 51"/>
                <a:gd name="T31" fmla="*/ 0 h 56"/>
                <a:gd name="T32" fmla="*/ 43 w 51"/>
                <a:gd name="T33" fmla="*/ 3 h 56"/>
                <a:gd name="T34" fmla="*/ 49 w 51"/>
                <a:gd name="T35" fmla="*/ 13 h 56"/>
                <a:gd name="T36" fmla="*/ 35 w 51"/>
                <a:gd name="T37" fmla="*/ 29 h 56"/>
                <a:gd name="T38" fmla="*/ 40 w 51"/>
                <a:gd name="T39" fmla="*/ 40 h 56"/>
                <a:gd name="T40" fmla="*/ 45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2 w 51"/>
                <a:gd name="T49" fmla="*/ 26 h 56"/>
                <a:gd name="T50" fmla="*/ 38 w 51"/>
                <a:gd name="T51" fmla="*/ 14 h 56"/>
                <a:gd name="T52" fmla="*/ 30 w 51"/>
                <a:gd name="T53" fmla="*/ 3 h 56"/>
                <a:gd name="T54" fmla="*/ 26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8" y="55"/>
                    <a:pt x="36" y="53"/>
                    <a:pt x="33" y="47"/>
                  </a:cubicBezTo>
                  <a:cubicBezTo>
                    <a:pt x="31" y="44"/>
                    <a:pt x="29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1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2"/>
                    <a:pt x="42" y="27"/>
                    <a:pt x="35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2" y="45"/>
                    <a:pt x="44" y="47"/>
                    <a:pt x="45" y="49"/>
                  </a:cubicBezTo>
                  <a:cubicBezTo>
                    <a:pt x="47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8" y="19"/>
                    <a:pt x="38" y="14"/>
                  </a:cubicBezTo>
                  <a:cubicBezTo>
                    <a:pt x="38" y="7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1590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ackgrou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39"/>
          <p:cNvSpPr>
            <a:spLocks noChangeArrowheads="1"/>
          </p:cNvSpPr>
          <p:nvPr/>
        </p:nvSpPr>
        <p:spPr bwMode="auto">
          <a:xfrm>
            <a:off x="1" y="0"/>
            <a:ext cx="9144000" cy="515201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 anchor="ctr"/>
          <a:lstStyle/>
          <a:p>
            <a:endParaRPr lang="en-US" sz="1800"/>
          </a:p>
        </p:txBody>
      </p:sp>
      <p:sp>
        <p:nvSpPr>
          <p:cNvPr id="50" name="Shape 39"/>
          <p:cNvSpPr>
            <a:spLocks noChangeArrowheads="1"/>
          </p:cNvSpPr>
          <p:nvPr/>
        </p:nvSpPr>
        <p:spPr bwMode="auto">
          <a:xfrm>
            <a:off x="95250" y="93663"/>
            <a:ext cx="8953500" cy="4956175"/>
          </a:xfrm>
          <a:prstGeom prst="rect">
            <a:avLst/>
          </a:prstGeom>
          <a:solidFill>
            <a:srgbClr val="38383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 anchor="ctr"/>
          <a:lstStyle/>
          <a:p>
            <a:endParaRPr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3855" y="2921544"/>
            <a:ext cx="5213115" cy="378922"/>
          </a:xfrm>
          <a:noFill/>
        </p:spPr>
        <p:txBody>
          <a:bodyPr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3017427" y="4160838"/>
            <a:ext cx="3108325" cy="428625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1000" b="0" baseline="0">
                <a:solidFill>
                  <a:schemeClr val="bg2"/>
                </a:solidFill>
              </a:defRPr>
            </a:lvl1pPr>
            <a:lvl2pPr marL="342900" indent="0" algn="ctr">
              <a:buFontTx/>
              <a:buNone/>
              <a:defRPr sz="1000" b="0"/>
            </a:lvl2pPr>
            <a:lvl3pPr marL="685800" indent="0" algn="ctr">
              <a:buFontTx/>
              <a:buNone/>
              <a:defRPr sz="1000" b="1"/>
            </a:lvl3pPr>
            <a:lvl4pPr marL="1028700" indent="0" algn="ctr">
              <a:buFontTx/>
              <a:buNone/>
              <a:defRPr sz="1000" b="1"/>
            </a:lvl4pPr>
            <a:lvl5pPr marL="1371600" indent="0" algn="ctr">
              <a:buFontTx/>
              <a:buNone/>
              <a:defRPr sz="10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1221299" y="1684338"/>
            <a:ext cx="6707187" cy="1220787"/>
          </a:xfrm>
        </p:spPr>
        <p:txBody>
          <a:bodyPr lIns="91440" anchor="b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4800" i="1" cap="all">
                <a:solidFill>
                  <a:schemeClr val="accent1"/>
                </a:solidFill>
                <a:latin typeface="+mj-lt"/>
                <a:cs typeface="Minion Pro"/>
              </a:defRPr>
            </a:lvl1pPr>
            <a:lvl2pPr marL="342900" indent="0">
              <a:buNone/>
              <a:defRPr i="1">
                <a:latin typeface="+mj-lt"/>
                <a:cs typeface="Minion Pro"/>
              </a:defRPr>
            </a:lvl2pPr>
            <a:lvl3pPr marL="685800" indent="0">
              <a:buNone/>
              <a:defRPr i="1">
                <a:latin typeface="+mj-lt"/>
                <a:cs typeface="Minion Pro"/>
              </a:defRPr>
            </a:lvl3pPr>
            <a:lvl4pPr marL="1028700" indent="0">
              <a:buNone/>
              <a:defRPr i="1">
                <a:latin typeface="+mj-lt"/>
                <a:cs typeface="Minion Pro"/>
              </a:defRPr>
            </a:lvl4pPr>
            <a:lvl5pPr marL="1371600" indent="0">
              <a:buNone/>
              <a:defRPr i="1">
                <a:latin typeface="+mj-lt"/>
                <a:cs typeface="Minion Pro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3773832" y="786632"/>
            <a:ext cx="1600200" cy="393830"/>
            <a:chOff x="555625" y="2852738"/>
            <a:chExt cx="5411788" cy="1331912"/>
          </a:xfrm>
          <a:solidFill>
            <a:schemeClr val="bg2"/>
          </a:solidFill>
        </p:grpSpPr>
        <p:sp>
          <p:nvSpPr>
            <p:cNvPr id="23" name="Freeform 34"/>
            <p:cNvSpPr>
              <a:spLocks noEditPoints="1"/>
            </p:cNvSpPr>
            <p:nvPr/>
          </p:nvSpPr>
          <p:spPr bwMode="auto">
            <a:xfrm>
              <a:off x="4803775" y="2860675"/>
              <a:ext cx="149225" cy="147637"/>
            </a:xfrm>
            <a:custGeom>
              <a:avLst/>
              <a:gdLst>
                <a:gd name="T0" fmla="*/ 20 w 40"/>
                <a:gd name="T1" fmla="*/ 35 h 39"/>
                <a:gd name="T2" fmla="*/ 4 w 40"/>
                <a:gd name="T3" fmla="*/ 19 h 39"/>
                <a:gd name="T4" fmla="*/ 20 w 40"/>
                <a:gd name="T5" fmla="*/ 3 h 39"/>
                <a:gd name="T6" fmla="*/ 36 w 40"/>
                <a:gd name="T7" fmla="*/ 19 h 39"/>
                <a:gd name="T8" fmla="*/ 20 w 40"/>
                <a:gd name="T9" fmla="*/ 35 h 39"/>
                <a:gd name="T10" fmla="*/ 20 w 40"/>
                <a:gd name="T11" fmla="*/ 0 h 39"/>
                <a:gd name="T12" fmla="*/ 0 w 40"/>
                <a:gd name="T13" fmla="*/ 19 h 39"/>
                <a:gd name="T14" fmla="*/ 20 w 40"/>
                <a:gd name="T15" fmla="*/ 39 h 39"/>
                <a:gd name="T16" fmla="*/ 40 w 40"/>
                <a:gd name="T17" fmla="*/ 19 h 39"/>
                <a:gd name="T18" fmla="*/ 20 w 40"/>
                <a:gd name="T19" fmla="*/ 0 h 39"/>
                <a:gd name="T20" fmla="*/ 18 w 40"/>
                <a:gd name="T21" fmla="*/ 21 h 39"/>
                <a:gd name="T22" fmla="*/ 19 w 40"/>
                <a:gd name="T23" fmla="*/ 21 h 39"/>
                <a:gd name="T24" fmla="*/ 23 w 40"/>
                <a:gd name="T25" fmla="*/ 26 h 39"/>
                <a:gd name="T26" fmla="*/ 23 w 40"/>
                <a:gd name="T27" fmla="*/ 31 h 39"/>
                <a:gd name="T28" fmla="*/ 28 w 40"/>
                <a:gd name="T29" fmla="*/ 31 h 39"/>
                <a:gd name="T30" fmla="*/ 28 w 40"/>
                <a:gd name="T31" fmla="*/ 24 h 39"/>
                <a:gd name="T32" fmla="*/ 23 w 40"/>
                <a:gd name="T33" fmla="*/ 20 h 39"/>
                <a:gd name="T34" fmla="*/ 23 w 40"/>
                <a:gd name="T35" fmla="*/ 19 h 39"/>
                <a:gd name="T36" fmla="*/ 28 w 40"/>
                <a:gd name="T37" fmla="*/ 14 h 39"/>
                <a:gd name="T38" fmla="*/ 22 w 40"/>
                <a:gd name="T39" fmla="*/ 8 h 39"/>
                <a:gd name="T40" fmla="*/ 13 w 40"/>
                <a:gd name="T41" fmla="*/ 8 h 39"/>
                <a:gd name="T42" fmla="*/ 13 w 40"/>
                <a:gd name="T43" fmla="*/ 31 h 39"/>
                <a:gd name="T44" fmla="*/ 18 w 40"/>
                <a:gd name="T45" fmla="*/ 31 h 39"/>
                <a:gd name="T46" fmla="*/ 18 w 40"/>
                <a:gd name="T47" fmla="*/ 21 h 39"/>
                <a:gd name="T48" fmla="*/ 18 w 40"/>
                <a:gd name="T49" fmla="*/ 12 h 39"/>
                <a:gd name="T50" fmla="*/ 20 w 40"/>
                <a:gd name="T51" fmla="*/ 12 h 39"/>
                <a:gd name="T52" fmla="*/ 23 w 40"/>
                <a:gd name="T53" fmla="*/ 15 h 39"/>
                <a:gd name="T54" fmla="*/ 20 w 40"/>
                <a:gd name="T55" fmla="*/ 18 h 39"/>
                <a:gd name="T56" fmla="*/ 18 w 40"/>
                <a:gd name="T57" fmla="*/ 18 h 39"/>
                <a:gd name="T58" fmla="*/ 18 w 40"/>
                <a:gd name="T59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" h="39">
                  <a:moveTo>
                    <a:pt x="20" y="35"/>
                  </a:moveTo>
                  <a:cubicBezTo>
                    <a:pt x="11" y="35"/>
                    <a:pt x="4" y="28"/>
                    <a:pt x="4" y="19"/>
                  </a:cubicBezTo>
                  <a:cubicBezTo>
                    <a:pt x="4" y="10"/>
                    <a:pt x="11" y="3"/>
                    <a:pt x="20" y="3"/>
                  </a:cubicBezTo>
                  <a:cubicBezTo>
                    <a:pt x="29" y="3"/>
                    <a:pt x="36" y="10"/>
                    <a:pt x="36" y="19"/>
                  </a:cubicBezTo>
                  <a:cubicBezTo>
                    <a:pt x="36" y="28"/>
                    <a:pt x="29" y="35"/>
                    <a:pt x="20" y="35"/>
                  </a:cubicBezTo>
                  <a:moveTo>
                    <a:pt x="20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moveTo>
                    <a:pt x="18" y="21"/>
                  </a:moveTo>
                  <a:cubicBezTo>
                    <a:pt x="19" y="21"/>
                    <a:pt x="19" y="21"/>
                    <a:pt x="19" y="21"/>
                  </a:cubicBezTo>
                  <a:cubicBezTo>
                    <a:pt x="23" y="21"/>
                    <a:pt x="23" y="24"/>
                    <a:pt x="23" y="26"/>
                  </a:cubicBezTo>
                  <a:cubicBezTo>
                    <a:pt x="23" y="28"/>
                    <a:pt x="23" y="29"/>
                    <a:pt x="23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0"/>
                    <a:pt x="28" y="25"/>
                    <a:pt x="28" y="24"/>
                  </a:cubicBezTo>
                  <a:cubicBezTo>
                    <a:pt x="28" y="20"/>
                    <a:pt x="24" y="20"/>
                    <a:pt x="23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7" y="19"/>
                    <a:pt x="28" y="17"/>
                    <a:pt x="28" y="14"/>
                  </a:cubicBezTo>
                  <a:cubicBezTo>
                    <a:pt x="28" y="10"/>
                    <a:pt x="26" y="8"/>
                    <a:pt x="22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8" y="31"/>
                    <a:pt x="18" y="31"/>
                    <a:pt x="18" y="31"/>
                  </a:cubicBezTo>
                  <a:lnTo>
                    <a:pt x="18" y="21"/>
                  </a:lnTo>
                  <a:close/>
                  <a:moveTo>
                    <a:pt x="18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2" y="12"/>
                    <a:pt x="23" y="12"/>
                    <a:pt x="23" y="15"/>
                  </a:cubicBezTo>
                  <a:cubicBezTo>
                    <a:pt x="23" y="16"/>
                    <a:pt x="22" y="18"/>
                    <a:pt x="20" y="18"/>
                  </a:cubicBezTo>
                  <a:cubicBezTo>
                    <a:pt x="18" y="18"/>
                    <a:pt x="18" y="18"/>
                    <a:pt x="18" y="18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5"/>
            <p:cNvSpPr>
              <a:spLocks noEditPoints="1"/>
            </p:cNvSpPr>
            <p:nvPr/>
          </p:nvSpPr>
          <p:spPr bwMode="auto">
            <a:xfrm>
              <a:off x="1522413" y="2852738"/>
              <a:ext cx="3482975" cy="839787"/>
            </a:xfrm>
            <a:custGeom>
              <a:avLst/>
              <a:gdLst>
                <a:gd name="T0" fmla="*/ 137 w 927"/>
                <a:gd name="T1" fmla="*/ 138 h 222"/>
                <a:gd name="T2" fmla="*/ 98 w 927"/>
                <a:gd name="T3" fmla="*/ 39 h 222"/>
                <a:gd name="T4" fmla="*/ 291 w 927"/>
                <a:gd name="T5" fmla="*/ 100 h 222"/>
                <a:gd name="T6" fmla="*/ 293 w 927"/>
                <a:gd name="T7" fmla="*/ 178 h 222"/>
                <a:gd name="T8" fmla="*/ 255 w 927"/>
                <a:gd name="T9" fmla="*/ 100 h 222"/>
                <a:gd name="T10" fmla="*/ 698 w 927"/>
                <a:gd name="T11" fmla="*/ 148 h 222"/>
                <a:gd name="T12" fmla="*/ 676 w 927"/>
                <a:gd name="T13" fmla="*/ 93 h 222"/>
                <a:gd name="T14" fmla="*/ 554 w 927"/>
                <a:gd name="T15" fmla="*/ 100 h 222"/>
                <a:gd name="T16" fmla="*/ 491 w 927"/>
                <a:gd name="T17" fmla="*/ 140 h 222"/>
                <a:gd name="T18" fmla="*/ 251 w 927"/>
                <a:gd name="T19" fmla="*/ 60 h 222"/>
                <a:gd name="T20" fmla="*/ 211 w 927"/>
                <a:gd name="T21" fmla="*/ 197 h 222"/>
                <a:gd name="T22" fmla="*/ 127 w 927"/>
                <a:gd name="T23" fmla="*/ 0 h 222"/>
                <a:gd name="T24" fmla="*/ 0 w 927"/>
                <a:gd name="T25" fmla="*/ 221 h 222"/>
                <a:gd name="T26" fmla="*/ 34 w 927"/>
                <a:gd name="T27" fmla="*/ 180 h 222"/>
                <a:gd name="T28" fmla="*/ 172 w 927"/>
                <a:gd name="T29" fmla="*/ 221 h 222"/>
                <a:gd name="T30" fmla="*/ 365 w 927"/>
                <a:gd name="T31" fmla="*/ 140 h 222"/>
                <a:gd name="T32" fmla="*/ 251 w 927"/>
                <a:gd name="T33" fmla="*/ 60 h 222"/>
                <a:gd name="T34" fmla="*/ 574 w 927"/>
                <a:gd name="T35" fmla="*/ 221 h 222"/>
                <a:gd name="T36" fmla="*/ 635 w 927"/>
                <a:gd name="T37" fmla="*/ 187 h 222"/>
                <a:gd name="T38" fmla="*/ 731 w 927"/>
                <a:gd name="T39" fmla="*/ 221 h 222"/>
                <a:gd name="T40" fmla="*/ 815 w 927"/>
                <a:gd name="T41" fmla="*/ 99 h 222"/>
                <a:gd name="T42" fmla="*/ 884 w 927"/>
                <a:gd name="T43" fmla="*/ 142 h 222"/>
                <a:gd name="T44" fmla="*/ 927 w 927"/>
                <a:gd name="T45" fmla="*/ 222 h 222"/>
                <a:gd name="T46" fmla="*/ 863 w 927"/>
                <a:gd name="T47" fmla="*/ 57 h 222"/>
                <a:gd name="T48" fmla="*/ 771 w 927"/>
                <a:gd name="T49" fmla="*/ 199 h 222"/>
                <a:gd name="T50" fmla="*/ 677 w 927"/>
                <a:gd name="T51" fmla="*/ 58 h 222"/>
                <a:gd name="T52" fmla="*/ 592 w 927"/>
                <a:gd name="T53" fmla="*/ 162 h 222"/>
                <a:gd name="T54" fmla="*/ 447 w 927"/>
                <a:gd name="T55" fmla="*/ 58 h 222"/>
                <a:gd name="T56" fmla="*/ 435 w 927"/>
                <a:gd name="T57" fmla="*/ 175 h 222"/>
                <a:gd name="T58" fmla="*/ 417 w 927"/>
                <a:gd name="T59" fmla="*/ 41 h 222"/>
                <a:gd name="T60" fmla="*/ 858 w 927"/>
                <a:gd name="T61" fmla="*/ 0 h 222"/>
                <a:gd name="T62" fmla="*/ 163 w 927"/>
                <a:gd name="T63" fmla="*/ 41 h 222"/>
                <a:gd name="T64" fmla="*/ 374 w 927"/>
                <a:gd name="T65" fmla="*/ 157 h 222"/>
                <a:gd name="T66" fmla="*/ 491 w 927"/>
                <a:gd name="T67" fmla="*/ 221 h 222"/>
                <a:gd name="T68" fmla="*/ 539 w 927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7" h="222">
                  <a:moveTo>
                    <a:pt x="98" y="39"/>
                  </a:moveTo>
                  <a:cubicBezTo>
                    <a:pt x="137" y="138"/>
                    <a:pt x="137" y="138"/>
                    <a:pt x="137" y="138"/>
                  </a:cubicBezTo>
                  <a:cubicBezTo>
                    <a:pt x="51" y="138"/>
                    <a:pt x="51" y="138"/>
                    <a:pt x="51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1"/>
                    <a:pt x="319" y="116"/>
                    <a:pt x="319" y="141"/>
                  </a:cubicBezTo>
                  <a:cubicBezTo>
                    <a:pt x="321" y="163"/>
                    <a:pt x="304" y="178"/>
                    <a:pt x="293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6" y="93"/>
                  </a:moveTo>
                  <a:cubicBezTo>
                    <a:pt x="698" y="148"/>
                    <a:pt x="698" y="148"/>
                    <a:pt x="698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6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80" y="100"/>
                    <a:pt x="581" y="140"/>
                    <a:pt x="555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60"/>
                  </a:moveTo>
                  <a:cubicBezTo>
                    <a:pt x="211" y="60"/>
                    <a:pt x="211" y="60"/>
                    <a:pt x="211" y="60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09" y="197"/>
                    <a:pt x="209" y="197"/>
                    <a:pt x="209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155" y="180"/>
                    <a:pt x="155" y="180"/>
                    <a:pt x="155" y="180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1" y="221"/>
                    <a:pt x="301" y="221"/>
                    <a:pt x="301" y="221"/>
                  </a:cubicBezTo>
                  <a:cubicBezTo>
                    <a:pt x="332" y="220"/>
                    <a:pt x="365" y="181"/>
                    <a:pt x="365" y="140"/>
                  </a:cubicBezTo>
                  <a:cubicBezTo>
                    <a:pt x="365" y="106"/>
                    <a:pt x="341" y="59"/>
                    <a:pt x="302" y="60"/>
                  </a:cubicBezTo>
                  <a:cubicBezTo>
                    <a:pt x="251" y="60"/>
                    <a:pt x="251" y="60"/>
                    <a:pt x="251" y="60"/>
                  </a:cubicBezTo>
                  <a:moveTo>
                    <a:pt x="539" y="177"/>
                  </a:moveTo>
                  <a:cubicBezTo>
                    <a:pt x="577" y="188"/>
                    <a:pt x="574" y="221"/>
                    <a:pt x="574" y="221"/>
                  </a:cubicBezTo>
                  <a:cubicBezTo>
                    <a:pt x="619" y="221"/>
                    <a:pt x="619" y="221"/>
                    <a:pt x="619" y="221"/>
                  </a:cubicBezTo>
                  <a:cubicBezTo>
                    <a:pt x="635" y="187"/>
                    <a:pt x="635" y="187"/>
                    <a:pt x="635" y="187"/>
                  </a:cubicBezTo>
                  <a:cubicBezTo>
                    <a:pt x="716" y="187"/>
                    <a:pt x="716" y="187"/>
                    <a:pt x="716" y="187"/>
                  </a:cubicBezTo>
                  <a:cubicBezTo>
                    <a:pt x="731" y="221"/>
                    <a:pt x="731" y="221"/>
                    <a:pt x="731" y="221"/>
                  </a:cubicBezTo>
                  <a:cubicBezTo>
                    <a:pt x="815" y="221"/>
                    <a:pt x="815" y="221"/>
                    <a:pt x="815" y="221"/>
                  </a:cubicBezTo>
                  <a:cubicBezTo>
                    <a:pt x="815" y="99"/>
                    <a:pt x="815" y="99"/>
                    <a:pt x="815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7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7" y="222"/>
                    <a:pt x="927" y="222"/>
                    <a:pt x="927" y="222"/>
                  </a:cubicBezTo>
                  <a:cubicBezTo>
                    <a:pt x="927" y="135"/>
                    <a:pt x="927" y="135"/>
                    <a:pt x="927" y="135"/>
                  </a:cubicBezTo>
                  <a:cubicBezTo>
                    <a:pt x="927" y="84"/>
                    <a:pt x="899" y="57"/>
                    <a:pt x="863" y="57"/>
                  </a:cubicBezTo>
                  <a:cubicBezTo>
                    <a:pt x="771" y="57"/>
                    <a:pt x="771" y="57"/>
                    <a:pt x="771" y="57"/>
                  </a:cubicBezTo>
                  <a:cubicBezTo>
                    <a:pt x="771" y="199"/>
                    <a:pt x="771" y="199"/>
                    <a:pt x="771" y="199"/>
                  </a:cubicBezTo>
                  <a:cubicBezTo>
                    <a:pt x="707" y="58"/>
                    <a:pt x="707" y="58"/>
                    <a:pt x="707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5" y="193"/>
                    <a:pt x="615" y="193"/>
                    <a:pt x="615" y="193"/>
                  </a:cubicBezTo>
                  <a:cubicBezTo>
                    <a:pt x="615" y="175"/>
                    <a:pt x="592" y="162"/>
                    <a:pt x="592" y="162"/>
                  </a:cubicBezTo>
                  <a:cubicBezTo>
                    <a:pt x="613" y="163"/>
                    <a:pt x="637" y="65"/>
                    <a:pt x="564" y="58"/>
                  </a:cubicBezTo>
                  <a:cubicBezTo>
                    <a:pt x="447" y="58"/>
                    <a:pt x="447" y="58"/>
                    <a:pt x="447" y="58"/>
                  </a:cubicBezTo>
                  <a:cubicBezTo>
                    <a:pt x="447" y="175"/>
                    <a:pt x="447" y="175"/>
                    <a:pt x="447" y="175"/>
                  </a:cubicBezTo>
                  <a:cubicBezTo>
                    <a:pt x="435" y="175"/>
                    <a:pt x="435" y="175"/>
                    <a:pt x="435" y="175"/>
                  </a:cubicBezTo>
                  <a:cubicBezTo>
                    <a:pt x="427" y="174"/>
                    <a:pt x="418" y="158"/>
                    <a:pt x="417" y="148"/>
                  </a:cubicBezTo>
                  <a:cubicBezTo>
                    <a:pt x="417" y="41"/>
                    <a:pt x="417" y="41"/>
                    <a:pt x="417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4" y="41"/>
                    <a:pt x="374" y="41"/>
                    <a:pt x="374" y="41"/>
                  </a:cubicBezTo>
                  <a:cubicBezTo>
                    <a:pt x="374" y="157"/>
                    <a:pt x="374" y="157"/>
                    <a:pt x="374" y="157"/>
                  </a:cubicBezTo>
                  <a:cubicBezTo>
                    <a:pt x="374" y="189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39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6"/>
            <p:cNvSpPr>
              <a:spLocks noEditPoints="1"/>
            </p:cNvSpPr>
            <p:nvPr/>
          </p:nvSpPr>
          <p:spPr bwMode="auto">
            <a:xfrm>
              <a:off x="555625" y="3971925"/>
              <a:ext cx="184150" cy="207962"/>
            </a:xfrm>
            <a:custGeom>
              <a:avLst/>
              <a:gdLst>
                <a:gd name="T0" fmla="*/ 32 w 49"/>
                <a:gd name="T1" fmla="*/ 0 h 55"/>
                <a:gd name="T2" fmla="*/ 49 w 49"/>
                <a:gd name="T3" fmla="*/ 12 h 55"/>
                <a:gd name="T4" fmla="*/ 35 w 49"/>
                <a:gd name="T5" fmla="*/ 25 h 55"/>
                <a:gd name="T6" fmla="*/ 35 w 49"/>
                <a:gd name="T7" fmla="*/ 25 h 55"/>
                <a:gd name="T8" fmla="*/ 48 w 49"/>
                <a:gd name="T9" fmla="*/ 38 h 55"/>
                <a:gd name="T10" fmla="*/ 38 w 49"/>
                <a:gd name="T11" fmla="*/ 52 h 55"/>
                <a:gd name="T12" fmla="*/ 20 w 49"/>
                <a:gd name="T13" fmla="*/ 55 h 55"/>
                <a:gd name="T14" fmla="*/ 0 w 49"/>
                <a:gd name="T15" fmla="*/ 55 h 55"/>
                <a:gd name="T16" fmla="*/ 1 w 49"/>
                <a:gd name="T17" fmla="*/ 52 h 55"/>
                <a:gd name="T18" fmla="*/ 9 w 49"/>
                <a:gd name="T19" fmla="*/ 44 h 55"/>
                <a:gd name="T20" fmla="*/ 16 w 49"/>
                <a:gd name="T21" fmla="*/ 10 h 55"/>
                <a:gd name="T22" fmla="*/ 10 w 49"/>
                <a:gd name="T23" fmla="*/ 3 h 55"/>
                <a:gd name="T24" fmla="*/ 11 w 49"/>
                <a:gd name="T25" fmla="*/ 0 h 55"/>
                <a:gd name="T26" fmla="*/ 32 w 49"/>
                <a:gd name="T27" fmla="*/ 0 h 55"/>
                <a:gd name="T28" fmla="*/ 19 w 49"/>
                <a:gd name="T29" fmla="*/ 44 h 55"/>
                <a:gd name="T30" fmla="*/ 24 w 49"/>
                <a:gd name="T31" fmla="*/ 52 h 55"/>
                <a:gd name="T32" fmla="*/ 37 w 49"/>
                <a:gd name="T33" fmla="*/ 38 h 55"/>
                <a:gd name="T34" fmla="*/ 25 w 49"/>
                <a:gd name="T35" fmla="*/ 27 h 55"/>
                <a:gd name="T36" fmla="*/ 22 w 49"/>
                <a:gd name="T37" fmla="*/ 27 h 55"/>
                <a:gd name="T38" fmla="*/ 19 w 49"/>
                <a:gd name="T39" fmla="*/ 44 h 55"/>
                <a:gd name="T40" fmla="*/ 26 w 49"/>
                <a:gd name="T41" fmla="*/ 24 h 55"/>
                <a:gd name="T42" fmla="*/ 39 w 49"/>
                <a:gd name="T43" fmla="*/ 12 h 55"/>
                <a:gd name="T44" fmla="*/ 31 w 49"/>
                <a:gd name="T45" fmla="*/ 3 h 55"/>
                <a:gd name="T46" fmla="*/ 27 w 49"/>
                <a:gd name="T47" fmla="*/ 4 h 55"/>
                <a:gd name="T48" fmla="*/ 26 w 49"/>
                <a:gd name="T49" fmla="*/ 8 h 55"/>
                <a:gd name="T50" fmla="*/ 23 w 49"/>
                <a:gd name="T51" fmla="*/ 24 h 55"/>
                <a:gd name="T52" fmla="*/ 26 w 49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55">
                  <a:moveTo>
                    <a:pt x="32" y="0"/>
                  </a:moveTo>
                  <a:cubicBezTo>
                    <a:pt x="43" y="0"/>
                    <a:pt x="49" y="3"/>
                    <a:pt x="49" y="12"/>
                  </a:cubicBezTo>
                  <a:cubicBezTo>
                    <a:pt x="49" y="20"/>
                    <a:pt x="43" y="23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42" y="26"/>
                    <a:pt x="48" y="30"/>
                    <a:pt x="48" y="38"/>
                  </a:cubicBezTo>
                  <a:cubicBezTo>
                    <a:pt x="48" y="44"/>
                    <a:pt x="44" y="49"/>
                    <a:pt x="38" y="52"/>
                  </a:cubicBezTo>
                  <a:cubicBezTo>
                    <a:pt x="33" y="54"/>
                    <a:pt x="27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32" y="0"/>
                  </a:lnTo>
                  <a:close/>
                  <a:moveTo>
                    <a:pt x="19" y="44"/>
                  </a:moveTo>
                  <a:cubicBezTo>
                    <a:pt x="18" y="50"/>
                    <a:pt x="20" y="52"/>
                    <a:pt x="24" y="52"/>
                  </a:cubicBezTo>
                  <a:cubicBezTo>
                    <a:pt x="31" y="52"/>
                    <a:pt x="37" y="46"/>
                    <a:pt x="37" y="38"/>
                  </a:cubicBezTo>
                  <a:cubicBezTo>
                    <a:pt x="37" y="30"/>
                    <a:pt x="31" y="27"/>
                    <a:pt x="25" y="27"/>
                  </a:cubicBezTo>
                  <a:cubicBezTo>
                    <a:pt x="22" y="27"/>
                    <a:pt x="22" y="27"/>
                    <a:pt x="22" y="27"/>
                  </a:cubicBezTo>
                  <a:lnTo>
                    <a:pt x="19" y="44"/>
                  </a:lnTo>
                  <a:close/>
                  <a:moveTo>
                    <a:pt x="26" y="24"/>
                  </a:moveTo>
                  <a:cubicBezTo>
                    <a:pt x="35" y="24"/>
                    <a:pt x="39" y="19"/>
                    <a:pt x="39" y="12"/>
                  </a:cubicBezTo>
                  <a:cubicBezTo>
                    <a:pt x="39" y="5"/>
                    <a:pt x="35" y="3"/>
                    <a:pt x="31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5"/>
                    <a:pt x="26" y="6"/>
                    <a:pt x="26" y="8"/>
                  </a:cubicBezTo>
                  <a:cubicBezTo>
                    <a:pt x="23" y="24"/>
                    <a:pt x="23" y="24"/>
                    <a:pt x="23" y="24"/>
                  </a:cubicBezTo>
                  <a:lnTo>
                    <a:pt x="26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7"/>
            <p:cNvSpPr>
              <a:spLocks noEditPoints="1"/>
            </p:cNvSpPr>
            <p:nvPr/>
          </p:nvSpPr>
          <p:spPr bwMode="auto">
            <a:xfrm>
              <a:off x="763588" y="3971925"/>
              <a:ext cx="190500" cy="207962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7" y="3"/>
                    <a:pt x="27" y="4"/>
                  </a:cubicBezTo>
                  <a:cubicBezTo>
                    <a:pt x="26" y="4"/>
                    <a:pt x="26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8"/>
            <p:cNvSpPr>
              <a:spLocks/>
            </p:cNvSpPr>
            <p:nvPr/>
          </p:nvSpPr>
          <p:spPr bwMode="auto">
            <a:xfrm>
              <a:off x="973138" y="3971925"/>
              <a:ext cx="128588" cy="207962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8 w 34"/>
                <a:gd name="T5" fmla="*/ 44 h 55"/>
                <a:gd name="T6" fmla="*/ 24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5 w 34"/>
                <a:gd name="T17" fmla="*/ 10 h 55"/>
                <a:gd name="T18" fmla="*/ 9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6" y="4"/>
                    <a:pt x="25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9"/>
            <p:cNvSpPr>
              <a:spLocks/>
            </p:cNvSpPr>
            <p:nvPr/>
          </p:nvSpPr>
          <p:spPr bwMode="auto">
            <a:xfrm>
              <a:off x="1096963" y="3971925"/>
              <a:ext cx="244475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7 w 65"/>
                <a:gd name="T7" fmla="*/ 56 h 56"/>
                <a:gd name="T8" fmla="*/ 44 w 65"/>
                <a:gd name="T9" fmla="*/ 56 h 56"/>
                <a:gd name="T10" fmla="*/ 19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0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0 w 65"/>
                <a:gd name="T25" fmla="*/ 52 h 56"/>
                <a:gd name="T26" fmla="*/ 8 w 65"/>
                <a:gd name="T27" fmla="*/ 47 h 56"/>
                <a:gd name="T28" fmla="*/ 11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6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5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59" y="3"/>
                    <a:pt x="58" y="4"/>
                    <a:pt x="57" y="8"/>
                  </a:cubicBezTo>
                  <a:cubicBezTo>
                    <a:pt x="56" y="10"/>
                    <a:pt x="55" y="14"/>
                    <a:pt x="54" y="22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4" y="52"/>
                    <a:pt x="20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1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1" y="14"/>
                    <a:pt x="52" y="10"/>
                    <a:pt x="52" y="8"/>
                  </a:cubicBezTo>
                  <a:cubicBezTo>
                    <a:pt x="52" y="4"/>
                    <a:pt x="51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0"/>
            <p:cNvSpPr>
              <a:spLocks/>
            </p:cNvSpPr>
            <p:nvPr/>
          </p:nvSpPr>
          <p:spPr bwMode="auto">
            <a:xfrm>
              <a:off x="1352550" y="3968750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7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1"/>
            <p:cNvSpPr>
              <a:spLocks/>
            </p:cNvSpPr>
            <p:nvPr/>
          </p:nvSpPr>
          <p:spPr bwMode="auto">
            <a:xfrm>
              <a:off x="1566863" y="3971925"/>
              <a:ext cx="128588" cy="207962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9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2"/>
            <p:cNvSpPr>
              <a:spLocks/>
            </p:cNvSpPr>
            <p:nvPr/>
          </p:nvSpPr>
          <p:spPr bwMode="auto">
            <a:xfrm>
              <a:off x="1690688" y="3971925"/>
              <a:ext cx="244475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1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6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5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8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1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2" y="4"/>
                    <a:pt x="51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3"/>
            <p:cNvSpPr>
              <a:spLocks/>
            </p:cNvSpPr>
            <p:nvPr/>
          </p:nvSpPr>
          <p:spPr bwMode="auto">
            <a:xfrm>
              <a:off x="1946275" y="3968750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2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3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5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2" y="16"/>
                    <a:pt x="12" y="33"/>
                  </a:cubicBezTo>
                  <a:cubicBezTo>
                    <a:pt x="12" y="45"/>
                    <a:pt x="18" y="54"/>
                    <a:pt x="28" y="54"/>
                  </a:cubicBezTo>
                  <a:cubicBezTo>
                    <a:pt x="32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50"/>
                    <a:pt x="44" y="52"/>
                    <a:pt x="45" y="54"/>
                  </a:cubicBezTo>
                  <a:cubicBezTo>
                    <a:pt x="40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4"/>
            <p:cNvSpPr>
              <a:spLocks/>
            </p:cNvSpPr>
            <p:nvPr/>
          </p:nvSpPr>
          <p:spPr bwMode="auto">
            <a:xfrm>
              <a:off x="2270125" y="3965575"/>
              <a:ext cx="187325" cy="214312"/>
            </a:xfrm>
            <a:custGeom>
              <a:avLst/>
              <a:gdLst>
                <a:gd name="T0" fmla="*/ 50 w 50"/>
                <a:gd name="T1" fmla="*/ 0 h 57"/>
                <a:gd name="T2" fmla="*/ 48 w 50"/>
                <a:gd name="T3" fmla="*/ 15 h 57"/>
                <a:gd name="T4" fmla="*/ 45 w 50"/>
                <a:gd name="T5" fmla="*/ 15 h 57"/>
                <a:gd name="T6" fmla="*/ 43 w 50"/>
                <a:gd name="T7" fmla="*/ 8 h 57"/>
                <a:gd name="T8" fmla="*/ 35 w 50"/>
                <a:gd name="T9" fmla="*/ 5 h 57"/>
                <a:gd name="T10" fmla="*/ 31 w 50"/>
                <a:gd name="T11" fmla="*/ 5 h 57"/>
                <a:gd name="T12" fmla="*/ 23 w 50"/>
                <a:gd name="T13" fmla="*/ 46 h 57"/>
                <a:gd name="T14" fmla="*/ 30 w 50"/>
                <a:gd name="T15" fmla="*/ 54 h 57"/>
                <a:gd name="T16" fmla="*/ 29 w 50"/>
                <a:gd name="T17" fmla="*/ 57 h 57"/>
                <a:gd name="T18" fmla="*/ 4 w 50"/>
                <a:gd name="T19" fmla="*/ 57 h 57"/>
                <a:gd name="T20" fmla="*/ 4 w 50"/>
                <a:gd name="T21" fmla="*/ 54 h 57"/>
                <a:gd name="T22" fmla="*/ 13 w 50"/>
                <a:gd name="T23" fmla="*/ 46 h 57"/>
                <a:gd name="T24" fmla="*/ 21 w 50"/>
                <a:gd name="T25" fmla="*/ 5 h 57"/>
                <a:gd name="T26" fmla="*/ 17 w 50"/>
                <a:gd name="T27" fmla="*/ 5 h 57"/>
                <a:gd name="T28" fmla="*/ 8 w 50"/>
                <a:gd name="T29" fmla="*/ 8 h 57"/>
                <a:gd name="T30" fmla="*/ 3 w 50"/>
                <a:gd name="T31" fmla="*/ 15 h 57"/>
                <a:gd name="T32" fmla="*/ 0 w 50"/>
                <a:gd name="T33" fmla="*/ 15 h 57"/>
                <a:gd name="T34" fmla="*/ 5 w 50"/>
                <a:gd name="T35" fmla="*/ 0 h 57"/>
                <a:gd name="T36" fmla="*/ 7 w 50"/>
                <a:gd name="T37" fmla="*/ 0 h 57"/>
                <a:gd name="T38" fmla="*/ 11 w 50"/>
                <a:gd name="T39" fmla="*/ 2 h 57"/>
                <a:gd name="T40" fmla="*/ 43 w 50"/>
                <a:gd name="T41" fmla="*/ 2 h 57"/>
                <a:gd name="T42" fmla="*/ 48 w 50"/>
                <a:gd name="T43" fmla="*/ 0 h 57"/>
                <a:gd name="T44" fmla="*/ 50 w 50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57">
                  <a:moveTo>
                    <a:pt x="50" y="0"/>
                  </a:moveTo>
                  <a:cubicBezTo>
                    <a:pt x="49" y="3"/>
                    <a:pt x="48" y="10"/>
                    <a:pt x="48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2" y="53"/>
                    <a:pt x="22" y="54"/>
                    <a:pt x="30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5"/>
                    <a:pt x="9" y="6"/>
                    <a:pt x="8" y="8"/>
                  </a:cubicBezTo>
                  <a:cubicBezTo>
                    <a:pt x="6" y="9"/>
                    <a:pt x="5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4" y="4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"/>
                    <a:pt x="8" y="2"/>
                    <a:pt x="11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6" y="1"/>
                    <a:pt x="48" y="0"/>
                  </a:cubicBez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5"/>
            <p:cNvSpPr>
              <a:spLocks/>
            </p:cNvSpPr>
            <p:nvPr/>
          </p:nvSpPr>
          <p:spPr bwMode="auto">
            <a:xfrm>
              <a:off x="2454275" y="3971925"/>
              <a:ext cx="252413" cy="207962"/>
            </a:xfrm>
            <a:custGeom>
              <a:avLst/>
              <a:gdLst>
                <a:gd name="T0" fmla="*/ 67 w 67"/>
                <a:gd name="T1" fmla="*/ 3 h 55"/>
                <a:gd name="T2" fmla="*/ 59 w 67"/>
                <a:gd name="T3" fmla="*/ 10 h 55"/>
                <a:gd name="T4" fmla="*/ 52 w 67"/>
                <a:gd name="T5" fmla="*/ 44 h 55"/>
                <a:gd name="T6" fmla="*/ 58 w 67"/>
                <a:gd name="T7" fmla="*/ 52 h 55"/>
                <a:gd name="T8" fmla="*/ 58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3 w 67"/>
                <a:gd name="T15" fmla="*/ 44 h 55"/>
                <a:gd name="T16" fmla="*/ 46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4 w 67"/>
                <a:gd name="T25" fmla="*/ 55 h 55"/>
                <a:gd name="T26" fmla="*/ 0 w 67"/>
                <a:gd name="T27" fmla="*/ 55 h 55"/>
                <a:gd name="T28" fmla="*/ 1 w 67"/>
                <a:gd name="T29" fmla="*/ 52 h 55"/>
                <a:gd name="T30" fmla="*/ 9 w 67"/>
                <a:gd name="T31" fmla="*/ 44 h 55"/>
                <a:gd name="T32" fmla="*/ 15 w 67"/>
                <a:gd name="T33" fmla="*/ 10 h 55"/>
                <a:gd name="T34" fmla="*/ 9 w 67"/>
                <a:gd name="T35" fmla="*/ 3 h 55"/>
                <a:gd name="T36" fmla="*/ 10 w 67"/>
                <a:gd name="T37" fmla="*/ 0 h 55"/>
                <a:gd name="T38" fmla="*/ 33 w 67"/>
                <a:gd name="T39" fmla="*/ 0 h 55"/>
                <a:gd name="T40" fmla="*/ 33 w 67"/>
                <a:gd name="T41" fmla="*/ 3 h 55"/>
                <a:gd name="T42" fmla="*/ 25 w 67"/>
                <a:gd name="T43" fmla="*/ 10 h 55"/>
                <a:gd name="T44" fmla="*/ 22 w 67"/>
                <a:gd name="T45" fmla="*/ 24 h 55"/>
                <a:gd name="T46" fmla="*/ 47 w 67"/>
                <a:gd name="T47" fmla="*/ 24 h 55"/>
                <a:gd name="T48" fmla="*/ 49 w 67"/>
                <a:gd name="T49" fmla="*/ 10 h 55"/>
                <a:gd name="T50" fmla="*/ 43 w 67"/>
                <a:gd name="T51" fmla="*/ 3 h 55"/>
                <a:gd name="T52" fmla="*/ 44 w 67"/>
                <a:gd name="T53" fmla="*/ 0 h 55"/>
                <a:gd name="T54" fmla="*/ 67 w 67"/>
                <a:gd name="T55" fmla="*/ 0 h 55"/>
                <a:gd name="T56" fmla="*/ 67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7" y="3"/>
                  </a:moveTo>
                  <a:cubicBezTo>
                    <a:pt x="60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1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1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4"/>
                    <a:pt x="50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6"/>
            <p:cNvSpPr>
              <a:spLocks/>
            </p:cNvSpPr>
            <p:nvPr/>
          </p:nvSpPr>
          <p:spPr bwMode="auto">
            <a:xfrm>
              <a:off x="2706688" y="3971925"/>
              <a:ext cx="179388" cy="207962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2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1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0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9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3" y="7"/>
                    <a:pt x="42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7"/>
            <p:cNvSpPr>
              <a:spLocks/>
            </p:cNvSpPr>
            <p:nvPr/>
          </p:nvSpPr>
          <p:spPr bwMode="auto">
            <a:xfrm>
              <a:off x="3014663" y="3971925"/>
              <a:ext cx="288925" cy="212725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5 w 77"/>
                <a:gd name="T5" fmla="*/ 56 h 56"/>
                <a:gd name="T6" fmla="*/ 42 w 77"/>
                <a:gd name="T7" fmla="*/ 56 h 56"/>
                <a:gd name="T8" fmla="*/ 35 w 77"/>
                <a:gd name="T9" fmla="*/ 16 h 56"/>
                <a:gd name="T10" fmla="*/ 35 w 77"/>
                <a:gd name="T11" fmla="*/ 16 h 56"/>
                <a:gd name="T12" fmla="*/ 16 w 77"/>
                <a:gd name="T13" fmla="*/ 56 h 56"/>
                <a:gd name="T14" fmla="*/ 12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1 w 77"/>
                <a:gd name="T25" fmla="*/ 3 h 56"/>
                <a:gd name="T26" fmla="*/ 19 w 77"/>
                <a:gd name="T27" fmla="*/ 3 h 56"/>
                <a:gd name="T28" fmla="*/ 16 w 77"/>
                <a:gd name="T29" fmla="*/ 9 h 56"/>
                <a:gd name="T30" fmla="*/ 19 w 77"/>
                <a:gd name="T31" fmla="*/ 41 h 56"/>
                <a:gd name="T32" fmla="*/ 20 w 77"/>
                <a:gd name="T33" fmla="*/ 41 h 56"/>
                <a:gd name="T34" fmla="*/ 38 w 77"/>
                <a:gd name="T35" fmla="*/ 1 h 56"/>
                <a:gd name="T36" fmla="*/ 42 w 77"/>
                <a:gd name="T37" fmla="*/ 1 h 56"/>
                <a:gd name="T38" fmla="*/ 48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8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0" y="4"/>
                    <a:pt x="67" y="11"/>
                  </a:cubicBezTo>
                  <a:cubicBezTo>
                    <a:pt x="63" y="19"/>
                    <a:pt x="56" y="32"/>
                    <a:pt x="45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6" y="3"/>
                    <a:pt x="16" y="4"/>
                    <a:pt x="16" y="9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4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8"/>
            <p:cNvSpPr>
              <a:spLocks noEditPoints="1"/>
            </p:cNvSpPr>
            <p:nvPr/>
          </p:nvSpPr>
          <p:spPr bwMode="auto">
            <a:xfrm>
              <a:off x="3311525" y="3968750"/>
              <a:ext cx="201613" cy="215900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1 w 54"/>
                <a:gd name="T11" fmla="*/ 35 h 57"/>
                <a:gd name="T12" fmla="*/ 24 w 54"/>
                <a:gd name="T13" fmla="*/ 54 h 57"/>
                <a:gd name="T14" fmla="*/ 44 w 54"/>
                <a:gd name="T15" fmla="*/ 22 h 57"/>
                <a:gd name="T16" fmla="*/ 31 w 54"/>
                <a:gd name="T17" fmla="*/ 3 h 57"/>
                <a:gd name="T18" fmla="*/ 11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2" y="57"/>
                    <a:pt x="23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9"/>
            <p:cNvSpPr>
              <a:spLocks noEditPoints="1"/>
            </p:cNvSpPr>
            <p:nvPr/>
          </p:nvSpPr>
          <p:spPr bwMode="auto">
            <a:xfrm>
              <a:off x="3529013" y="3971925"/>
              <a:ext cx="192088" cy="207962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3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3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5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1 w 51"/>
                <a:gd name="T31" fmla="*/ 0 h 55"/>
                <a:gd name="T32" fmla="*/ 43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0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3" y="47"/>
                  </a:cubicBezTo>
                  <a:cubicBezTo>
                    <a:pt x="31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5" y="0"/>
                    <a:pt x="40" y="1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6" y="31"/>
                    <a:pt x="39" y="36"/>
                    <a:pt x="40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7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3" y="26"/>
                  </a:cubicBezTo>
                  <a:cubicBezTo>
                    <a:pt x="36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8" y="3"/>
                    <a:pt x="27" y="3"/>
                    <a:pt x="27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0"/>
            <p:cNvSpPr>
              <a:spLocks/>
            </p:cNvSpPr>
            <p:nvPr/>
          </p:nvSpPr>
          <p:spPr bwMode="auto">
            <a:xfrm>
              <a:off x="3735388" y="3971925"/>
              <a:ext cx="169863" cy="207962"/>
            </a:xfrm>
            <a:custGeom>
              <a:avLst/>
              <a:gdLst>
                <a:gd name="T0" fmla="*/ 45 w 45"/>
                <a:gd name="T1" fmla="*/ 41 h 55"/>
                <a:gd name="T2" fmla="*/ 39 w 45"/>
                <a:gd name="T3" fmla="*/ 55 h 55"/>
                <a:gd name="T4" fmla="*/ 0 w 45"/>
                <a:gd name="T5" fmla="*/ 55 h 55"/>
                <a:gd name="T6" fmla="*/ 1 w 45"/>
                <a:gd name="T7" fmla="*/ 52 h 55"/>
                <a:gd name="T8" fmla="*/ 10 w 45"/>
                <a:gd name="T9" fmla="*/ 44 h 55"/>
                <a:gd name="T10" fmla="*/ 16 w 45"/>
                <a:gd name="T11" fmla="*/ 10 h 55"/>
                <a:gd name="T12" fmla="*/ 10 w 45"/>
                <a:gd name="T13" fmla="*/ 3 h 55"/>
                <a:gd name="T14" fmla="*/ 11 w 45"/>
                <a:gd name="T15" fmla="*/ 0 h 55"/>
                <a:gd name="T16" fmla="*/ 35 w 45"/>
                <a:gd name="T17" fmla="*/ 0 h 55"/>
                <a:gd name="T18" fmla="*/ 34 w 45"/>
                <a:gd name="T19" fmla="*/ 3 h 55"/>
                <a:gd name="T20" fmla="*/ 26 w 45"/>
                <a:gd name="T21" fmla="*/ 10 h 55"/>
                <a:gd name="T22" fmla="*/ 19 w 45"/>
                <a:gd name="T23" fmla="*/ 44 h 55"/>
                <a:gd name="T24" fmla="*/ 20 w 45"/>
                <a:gd name="T25" fmla="*/ 50 h 55"/>
                <a:gd name="T26" fmla="*/ 27 w 45"/>
                <a:gd name="T27" fmla="*/ 51 h 55"/>
                <a:gd name="T28" fmla="*/ 36 w 45"/>
                <a:gd name="T29" fmla="*/ 49 h 55"/>
                <a:gd name="T30" fmla="*/ 42 w 45"/>
                <a:gd name="T31" fmla="*/ 40 h 55"/>
                <a:gd name="T32" fmla="*/ 45 w 45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55">
                  <a:moveTo>
                    <a:pt x="45" y="41"/>
                  </a:moveTo>
                  <a:cubicBezTo>
                    <a:pt x="44" y="44"/>
                    <a:pt x="41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8" y="52"/>
                    <a:pt x="8" y="51"/>
                    <a:pt x="10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27" y="3"/>
                    <a:pt x="27" y="4"/>
                    <a:pt x="26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7"/>
                    <a:pt x="19" y="49"/>
                    <a:pt x="20" y="50"/>
                  </a:cubicBezTo>
                  <a:cubicBezTo>
                    <a:pt x="21" y="51"/>
                    <a:pt x="23" y="51"/>
                    <a:pt x="27" y="51"/>
                  </a:cubicBezTo>
                  <a:cubicBezTo>
                    <a:pt x="31" y="51"/>
                    <a:pt x="34" y="51"/>
                    <a:pt x="36" y="49"/>
                  </a:cubicBezTo>
                  <a:cubicBezTo>
                    <a:pt x="38" y="47"/>
                    <a:pt x="40" y="44"/>
                    <a:pt x="42" y="40"/>
                  </a:cubicBezTo>
                  <a:lnTo>
                    <a:pt x="45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1"/>
            <p:cNvSpPr>
              <a:spLocks noEditPoints="1"/>
            </p:cNvSpPr>
            <p:nvPr/>
          </p:nvSpPr>
          <p:spPr bwMode="auto">
            <a:xfrm>
              <a:off x="3924300" y="3971925"/>
              <a:ext cx="225425" cy="207962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19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5 w 60"/>
                <a:gd name="T15" fmla="*/ 11 h 55"/>
                <a:gd name="T16" fmla="*/ 9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2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9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8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2"/>
                  </a:cubicBezTo>
                  <a:cubicBezTo>
                    <a:pt x="49" y="11"/>
                    <a:pt x="43" y="3"/>
                    <a:pt x="32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2"/>
            <p:cNvSpPr>
              <a:spLocks/>
            </p:cNvSpPr>
            <p:nvPr/>
          </p:nvSpPr>
          <p:spPr bwMode="auto">
            <a:xfrm>
              <a:off x="4276725" y="3965575"/>
              <a:ext cx="184150" cy="214312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8 h 57"/>
                <a:gd name="T8" fmla="*/ 34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3 w 49"/>
                <a:gd name="T21" fmla="*/ 54 h 57"/>
                <a:gd name="T22" fmla="*/ 13 w 49"/>
                <a:gd name="T23" fmla="*/ 46 h 57"/>
                <a:gd name="T24" fmla="*/ 20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2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2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8" y="6"/>
                    <a:pt x="7" y="8"/>
                  </a:cubicBezTo>
                  <a:cubicBezTo>
                    <a:pt x="5" y="9"/>
                    <a:pt x="4" y="12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53"/>
            <p:cNvSpPr>
              <a:spLocks noEditPoints="1"/>
            </p:cNvSpPr>
            <p:nvPr/>
          </p:nvSpPr>
          <p:spPr bwMode="auto">
            <a:xfrm>
              <a:off x="4476750" y="3968750"/>
              <a:ext cx="206375" cy="215900"/>
            </a:xfrm>
            <a:custGeom>
              <a:avLst/>
              <a:gdLst>
                <a:gd name="T0" fmla="*/ 55 w 55"/>
                <a:gd name="T1" fmla="*/ 24 h 57"/>
                <a:gd name="T2" fmla="*/ 24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4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54"/>
            <p:cNvSpPr>
              <a:spLocks/>
            </p:cNvSpPr>
            <p:nvPr/>
          </p:nvSpPr>
          <p:spPr bwMode="auto">
            <a:xfrm>
              <a:off x="4724400" y="3968750"/>
              <a:ext cx="198438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7 w 53"/>
                <a:gd name="T7" fmla="*/ 54 h 57"/>
                <a:gd name="T8" fmla="*/ 35 w 53"/>
                <a:gd name="T9" fmla="*/ 48 h 57"/>
                <a:gd name="T10" fmla="*/ 36 w 53"/>
                <a:gd name="T11" fmla="*/ 41 h 57"/>
                <a:gd name="T12" fmla="*/ 29 w 53"/>
                <a:gd name="T13" fmla="*/ 33 h 57"/>
                <a:gd name="T14" fmla="*/ 29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2" y="3"/>
                    <a:pt x="35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5" y="0"/>
                    <a:pt x="37" y="0"/>
                  </a:cubicBezTo>
                  <a:cubicBezTo>
                    <a:pt x="43" y="0"/>
                    <a:pt x="49" y="1"/>
                    <a:pt x="52" y="2"/>
                  </a:cubicBezTo>
                  <a:cubicBezTo>
                    <a:pt x="51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5"/>
            <p:cNvSpPr>
              <a:spLocks/>
            </p:cNvSpPr>
            <p:nvPr/>
          </p:nvSpPr>
          <p:spPr bwMode="auto">
            <a:xfrm>
              <a:off x="4938713" y="3971925"/>
              <a:ext cx="179388" cy="207962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2 w 48"/>
                <a:gd name="T7" fmla="*/ 6 h 55"/>
                <a:gd name="T8" fmla="*/ 34 w 48"/>
                <a:gd name="T9" fmla="*/ 3 h 55"/>
                <a:gd name="T10" fmla="*/ 29 w 48"/>
                <a:gd name="T11" fmla="*/ 3 h 55"/>
                <a:gd name="T12" fmla="*/ 25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8 w 48"/>
                <a:gd name="T19" fmla="*/ 18 h 55"/>
                <a:gd name="T20" fmla="*/ 41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1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6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5 w 48"/>
                <a:gd name="T41" fmla="*/ 42 h 55"/>
                <a:gd name="T42" fmla="*/ 40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5 w 48"/>
                <a:gd name="T51" fmla="*/ 10 h 55"/>
                <a:gd name="T52" fmla="*/ 9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3" y="10"/>
                    <a:pt x="43" y="7"/>
                    <a:pt x="42" y="6"/>
                  </a:cubicBezTo>
                  <a:cubicBezTo>
                    <a:pt x="41" y="4"/>
                    <a:pt x="40" y="3"/>
                    <a:pt x="34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6" y="3"/>
                    <a:pt x="26" y="4"/>
                    <a:pt x="25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8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6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4" y="44"/>
                    <a:pt x="42" y="52"/>
                    <a:pt x="4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6"/>
            <p:cNvSpPr>
              <a:spLocks/>
            </p:cNvSpPr>
            <p:nvPr/>
          </p:nvSpPr>
          <p:spPr bwMode="auto">
            <a:xfrm>
              <a:off x="5153025" y="3965575"/>
              <a:ext cx="184150" cy="214312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8 h 57"/>
                <a:gd name="T8" fmla="*/ 34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0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2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5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7"/>
            <p:cNvSpPr>
              <a:spLocks/>
            </p:cNvSpPr>
            <p:nvPr/>
          </p:nvSpPr>
          <p:spPr bwMode="auto">
            <a:xfrm>
              <a:off x="5332413" y="3971925"/>
              <a:ext cx="255588" cy="207962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0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4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0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0 h 55"/>
                <a:gd name="T44" fmla="*/ 22 w 68"/>
                <a:gd name="T45" fmla="*/ 24 h 55"/>
                <a:gd name="T46" fmla="*/ 47 w 68"/>
                <a:gd name="T47" fmla="*/ 24 h 55"/>
                <a:gd name="T48" fmla="*/ 49 w 68"/>
                <a:gd name="T49" fmla="*/ 10 h 55"/>
                <a:gd name="T50" fmla="*/ 44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1" y="4"/>
                    <a:pt x="50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8"/>
            <p:cNvSpPr>
              <a:spLocks/>
            </p:cNvSpPr>
            <p:nvPr/>
          </p:nvSpPr>
          <p:spPr bwMode="auto">
            <a:xfrm>
              <a:off x="5584825" y="3971925"/>
              <a:ext cx="180975" cy="207962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6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1 w 48"/>
                <a:gd name="T43" fmla="*/ 55 h 55"/>
                <a:gd name="T44" fmla="*/ 0 w 48"/>
                <a:gd name="T45" fmla="*/ 55 h 55"/>
                <a:gd name="T46" fmla="*/ 1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9"/>
            <p:cNvSpPr>
              <a:spLocks noEditPoints="1"/>
            </p:cNvSpPr>
            <p:nvPr/>
          </p:nvSpPr>
          <p:spPr bwMode="auto">
            <a:xfrm>
              <a:off x="5780088" y="3971925"/>
              <a:ext cx="187325" cy="207962"/>
            </a:xfrm>
            <a:custGeom>
              <a:avLst/>
              <a:gdLst>
                <a:gd name="T0" fmla="*/ 50 w 50"/>
                <a:gd name="T1" fmla="*/ 55 h 55"/>
                <a:gd name="T2" fmla="*/ 49 w 50"/>
                <a:gd name="T3" fmla="*/ 55 h 55"/>
                <a:gd name="T4" fmla="*/ 33 w 50"/>
                <a:gd name="T5" fmla="*/ 47 h 55"/>
                <a:gd name="T6" fmla="*/ 28 w 50"/>
                <a:gd name="T7" fmla="*/ 35 h 55"/>
                <a:gd name="T8" fmla="*/ 23 w 50"/>
                <a:gd name="T9" fmla="*/ 31 h 55"/>
                <a:gd name="T10" fmla="*/ 20 w 50"/>
                <a:gd name="T11" fmla="*/ 31 h 55"/>
                <a:gd name="T12" fmla="*/ 18 w 50"/>
                <a:gd name="T13" fmla="*/ 44 h 55"/>
                <a:gd name="T14" fmla="*/ 23 w 50"/>
                <a:gd name="T15" fmla="*/ 52 h 55"/>
                <a:gd name="T16" fmla="*/ 23 w 50"/>
                <a:gd name="T17" fmla="*/ 55 h 55"/>
                <a:gd name="T18" fmla="*/ 0 w 50"/>
                <a:gd name="T19" fmla="*/ 55 h 55"/>
                <a:gd name="T20" fmla="*/ 0 w 50"/>
                <a:gd name="T21" fmla="*/ 52 h 55"/>
                <a:gd name="T22" fmla="*/ 8 w 50"/>
                <a:gd name="T23" fmla="*/ 44 h 55"/>
                <a:gd name="T24" fmla="*/ 15 w 50"/>
                <a:gd name="T25" fmla="*/ 10 h 55"/>
                <a:gd name="T26" fmla="*/ 9 w 50"/>
                <a:gd name="T27" fmla="*/ 3 h 55"/>
                <a:gd name="T28" fmla="*/ 10 w 50"/>
                <a:gd name="T29" fmla="*/ 0 h 55"/>
                <a:gd name="T30" fmla="*/ 30 w 50"/>
                <a:gd name="T31" fmla="*/ 0 h 55"/>
                <a:gd name="T32" fmla="*/ 43 w 50"/>
                <a:gd name="T33" fmla="*/ 3 h 55"/>
                <a:gd name="T34" fmla="*/ 48 w 50"/>
                <a:gd name="T35" fmla="*/ 13 h 55"/>
                <a:gd name="T36" fmla="*/ 35 w 50"/>
                <a:gd name="T37" fmla="*/ 29 h 55"/>
                <a:gd name="T38" fmla="*/ 40 w 50"/>
                <a:gd name="T39" fmla="*/ 40 h 55"/>
                <a:gd name="T40" fmla="*/ 45 w 50"/>
                <a:gd name="T41" fmla="*/ 49 h 55"/>
                <a:gd name="T42" fmla="*/ 50 w 50"/>
                <a:gd name="T43" fmla="*/ 53 h 55"/>
                <a:gd name="T44" fmla="*/ 50 w 50"/>
                <a:gd name="T45" fmla="*/ 55 h 55"/>
                <a:gd name="T46" fmla="*/ 24 w 50"/>
                <a:gd name="T47" fmla="*/ 28 h 55"/>
                <a:gd name="T48" fmla="*/ 32 w 50"/>
                <a:gd name="T49" fmla="*/ 26 h 55"/>
                <a:gd name="T50" fmla="*/ 38 w 50"/>
                <a:gd name="T51" fmla="*/ 14 h 55"/>
                <a:gd name="T52" fmla="*/ 30 w 50"/>
                <a:gd name="T53" fmla="*/ 3 h 55"/>
                <a:gd name="T54" fmla="*/ 26 w 50"/>
                <a:gd name="T55" fmla="*/ 4 h 55"/>
                <a:gd name="T56" fmla="*/ 25 w 50"/>
                <a:gd name="T57" fmla="*/ 8 h 55"/>
                <a:gd name="T58" fmla="*/ 21 w 50"/>
                <a:gd name="T59" fmla="*/ 28 h 55"/>
                <a:gd name="T60" fmla="*/ 24 w 50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8" y="55"/>
                    <a:pt x="36" y="53"/>
                    <a:pt x="33" y="47"/>
                  </a:cubicBezTo>
                  <a:cubicBezTo>
                    <a:pt x="31" y="44"/>
                    <a:pt x="29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3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3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1"/>
                    <a:pt x="43" y="3"/>
                  </a:cubicBezTo>
                  <a:cubicBezTo>
                    <a:pt x="46" y="5"/>
                    <a:pt x="48" y="8"/>
                    <a:pt x="48" y="13"/>
                  </a:cubicBezTo>
                  <a:cubicBezTo>
                    <a:pt x="48" y="22"/>
                    <a:pt x="42" y="27"/>
                    <a:pt x="35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2" y="44"/>
                    <a:pt x="44" y="47"/>
                    <a:pt x="45" y="49"/>
                  </a:cubicBezTo>
                  <a:cubicBezTo>
                    <a:pt x="47" y="52"/>
                    <a:pt x="48" y="52"/>
                    <a:pt x="50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8" y="19"/>
                    <a:pt x="38" y="14"/>
                  </a:cubicBezTo>
                  <a:cubicBezTo>
                    <a:pt x="38" y="7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5748673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9"/>
          <p:cNvSpPr>
            <a:spLocks noChangeArrowheads="1"/>
          </p:cNvSpPr>
          <p:nvPr/>
        </p:nvSpPr>
        <p:spPr bwMode="auto">
          <a:xfrm>
            <a:off x="95250" y="93663"/>
            <a:ext cx="8953500" cy="49561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 anchor="ctr"/>
          <a:lstStyle/>
          <a:p>
            <a:endParaRPr lang="en-US" sz="1800"/>
          </a:p>
        </p:txBody>
      </p:sp>
      <p:cxnSp>
        <p:nvCxnSpPr>
          <p:cNvPr id="7" name="Straight Connector 6"/>
          <p:cNvCxnSpPr/>
          <p:nvPr/>
        </p:nvCxnSpPr>
        <p:spPr>
          <a:xfrm>
            <a:off x="5311775" y="1309688"/>
            <a:ext cx="0" cy="2032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765800" y="1295400"/>
            <a:ext cx="2311400" cy="2046288"/>
          </a:xfrm>
        </p:spPr>
        <p:txBody>
          <a:bodyPr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FontTx/>
              <a:buNone/>
              <a:defRPr sz="1400">
                <a:solidFill>
                  <a:schemeClr val="tx2"/>
                </a:solidFill>
              </a:defRPr>
            </a:lvl1pPr>
            <a:lvl2pPr marL="342900" indent="0">
              <a:lnSpc>
                <a:spcPct val="100000"/>
              </a:lnSpc>
              <a:spcBef>
                <a:spcPts val="1200"/>
              </a:spcBef>
              <a:buFontTx/>
              <a:buNone/>
              <a:defRPr sz="1200">
                <a:solidFill>
                  <a:schemeClr val="tx2"/>
                </a:solidFill>
              </a:defRPr>
            </a:lvl2pPr>
            <a:lvl3pPr marL="685800" indent="0">
              <a:lnSpc>
                <a:spcPct val="100000"/>
              </a:lnSpc>
              <a:spcBef>
                <a:spcPts val="1200"/>
              </a:spcBef>
              <a:buFontTx/>
              <a:buNone/>
              <a:defRPr sz="1100">
                <a:solidFill>
                  <a:schemeClr val="tx2"/>
                </a:solidFill>
              </a:defRPr>
            </a:lvl3pPr>
            <a:lvl4pPr marL="1028700" indent="0">
              <a:lnSpc>
                <a:spcPct val="100000"/>
              </a:lnSpc>
              <a:spcBef>
                <a:spcPts val="1200"/>
              </a:spcBef>
              <a:buFontTx/>
              <a:buNone/>
              <a:defRPr sz="900">
                <a:solidFill>
                  <a:schemeClr val="tx2"/>
                </a:solidFill>
              </a:defRPr>
            </a:lvl4pPr>
            <a:lvl5pPr marL="1371600" indent="0">
              <a:lnSpc>
                <a:spcPct val="100000"/>
              </a:lnSpc>
              <a:spcBef>
                <a:spcPts val="1200"/>
              </a:spcBef>
              <a:buFontTx/>
              <a:buNone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144327" y="1189792"/>
            <a:ext cx="3878523" cy="922419"/>
          </a:xfrm>
        </p:spPr>
        <p:txBody>
          <a:bodyPr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6000">
                <a:solidFill>
                  <a:schemeClr val="accent1"/>
                </a:solidFill>
                <a:latin typeface="Times"/>
                <a:cs typeface="Times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146081" y="2092326"/>
            <a:ext cx="3768820" cy="482600"/>
          </a:xfr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tx2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685800" indent="0">
              <a:buFontTx/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1028700" indent="0">
              <a:buFontTx/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1371600" indent="0">
              <a:buFontTx/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1413" y="2943214"/>
            <a:ext cx="1600200" cy="393361"/>
            <a:chOff x="549275" y="601663"/>
            <a:chExt cx="5411788" cy="1330326"/>
          </a:xfrm>
          <a:solidFill>
            <a:schemeClr val="tx1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879850" y="609601"/>
              <a:ext cx="146050" cy="147638"/>
            </a:xfrm>
            <a:custGeom>
              <a:avLst/>
              <a:gdLst>
                <a:gd name="T0" fmla="*/ 20 w 39"/>
                <a:gd name="T1" fmla="*/ 36 h 39"/>
                <a:gd name="T2" fmla="*/ 4 w 39"/>
                <a:gd name="T3" fmla="*/ 19 h 39"/>
                <a:gd name="T4" fmla="*/ 20 w 39"/>
                <a:gd name="T5" fmla="*/ 3 h 39"/>
                <a:gd name="T6" fmla="*/ 36 w 39"/>
                <a:gd name="T7" fmla="*/ 19 h 39"/>
                <a:gd name="T8" fmla="*/ 20 w 39"/>
                <a:gd name="T9" fmla="*/ 36 h 39"/>
                <a:gd name="T10" fmla="*/ 20 w 39"/>
                <a:gd name="T11" fmla="*/ 0 h 39"/>
                <a:gd name="T12" fmla="*/ 0 w 39"/>
                <a:gd name="T13" fmla="*/ 19 h 39"/>
                <a:gd name="T14" fmla="*/ 20 w 39"/>
                <a:gd name="T15" fmla="*/ 39 h 39"/>
                <a:gd name="T16" fmla="*/ 39 w 39"/>
                <a:gd name="T17" fmla="*/ 19 h 39"/>
                <a:gd name="T18" fmla="*/ 20 w 39"/>
                <a:gd name="T19" fmla="*/ 0 h 39"/>
                <a:gd name="T20" fmla="*/ 17 w 39"/>
                <a:gd name="T21" fmla="*/ 21 h 39"/>
                <a:gd name="T22" fmla="*/ 19 w 39"/>
                <a:gd name="T23" fmla="*/ 21 h 39"/>
                <a:gd name="T24" fmla="*/ 22 w 39"/>
                <a:gd name="T25" fmla="*/ 26 h 39"/>
                <a:gd name="T26" fmla="*/ 23 w 39"/>
                <a:gd name="T27" fmla="*/ 31 h 39"/>
                <a:gd name="T28" fmla="*/ 28 w 39"/>
                <a:gd name="T29" fmla="*/ 31 h 39"/>
                <a:gd name="T30" fmla="*/ 27 w 39"/>
                <a:gd name="T31" fmla="*/ 24 h 39"/>
                <a:gd name="T32" fmla="*/ 23 w 39"/>
                <a:gd name="T33" fmla="*/ 20 h 39"/>
                <a:gd name="T34" fmla="*/ 23 w 39"/>
                <a:gd name="T35" fmla="*/ 20 h 39"/>
                <a:gd name="T36" fmla="*/ 28 w 39"/>
                <a:gd name="T37" fmla="*/ 14 h 39"/>
                <a:gd name="T38" fmla="*/ 22 w 39"/>
                <a:gd name="T39" fmla="*/ 8 h 39"/>
                <a:gd name="T40" fmla="*/ 12 w 39"/>
                <a:gd name="T41" fmla="*/ 8 h 39"/>
                <a:gd name="T42" fmla="*/ 12 w 39"/>
                <a:gd name="T43" fmla="*/ 31 h 39"/>
                <a:gd name="T44" fmla="*/ 17 w 39"/>
                <a:gd name="T45" fmla="*/ 31 h 39"/>
                <a:gd name="T46" fmla="*/ 17 w 39"/>
                <a:gd name="T47" fmla="*/ 21 h 39"/>
                <a:gd name="T48" fmla="*/ 17 w 39"/>
                <a:gd name="T49" fmla="*/ 12 h 39"/>
                <a:gd name="T50" fmla="*/ 20 w 39"/>
                <a:gd name="T51" fmla="*/ 12 h 39"/>
                <a:gd name="T52" fmla="*/ 22 w 39"/>
                <a:gd name="T53" fmla="*/ 15 h 39"/>
                <a:gd name="T54" fmla="*/ 20 w 39"/>
                <a:gd name="T55" fmla="*/ 18 h 39"/>
                <a:gd name="T56" fmla="*/ 17 w 39"/>
                <a:gd name="T57" fmla="*/ 18 h 39"/>
                <a:gd name="T58" fmla="*/ 17 w 39"/>
                <a:gd name="T59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39">
                  <a:moveTo>
                    <a:pt x="20" y="36"/>
                  </a:moveTo>
                  <a:cubicBezTo>
                    <a:pt x="11" y="36"/>
                    <a:pt x="4" y="28"/>
                    <a:pt x="4" y="19"/>
                  </a:cubicBezTo>
                  <a:cubicBezTo>
                    <a:pt x="4" y="11"/>
                    <a:pt x="11" y="3"/>
                    <a:pt x="20" y="3"/>
                  </a:cubicBezTo>
                  <a:cubicBezTo>
                    <a:pt x="29" y="3"/>
                    <a:pt x="36" y="11"/>
                    <a:pt x="36" y="19"/>
                  </a:cubicBezTo>
                  <a:cubicBezTo>
                    <a:pt x="36" y="28"/>
                    <a:pt x="29" y="36"/>
                    <a:pt x="20" y="36"/>
                  </a:cubicBezTo>
                  <a:close/>
                  <a:moveTo>
                    <a:pt x="20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1" y="39"/>
                    <a:pt x="39" y="30"/>
                    <a:pt x="39" y="19"/>
                  </a:cubicBezTo>
                  <a:cubicBezTo>
                    <a:pt x="39" y="8"/>
                    <a:pt x="31" y="0"/>
                    <a:pt x="20" y="0"/>
                  </a:cubicBezTo>
                  <a:close/>
                  <a:moveTo>
                    <a:pt x="17" y="21"/>
                  </a:moveTo>
                  <a:cubicBezTo>
                    <a:pt x="19" y="21"/>
                    <a:pt x="19" y="21"/>
                    <a:pt x="19" y="21"/>
                  </a:cubicBezTo>
                  <a:cubicBezTo>
                    <a:pt x="23" y="21"/>
                    <a:pt x="22" y="24"/>
                    <a:pt x="22" y="26"/>
                  </a:cubicBezTo>
                  <a:cubicBezTo>
                    <a:pt x="22" y="28"/>
                    <a:pt x="22" y="29"/>
                    <a:pt x="23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0"/>
                    <a:pt x="27" y="26"/>
                    <a:pt x="27" y="24"/>
                  </a:cubicBezTo>
                  <a:cubicBezTo>
                    <a:pt x="27" y="20"/>
                    <a:pt x="24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6" y="19"/>
                    <a:pt x="28" y="17"/>
                    <a:pt x="28" y="14"/>
                  </a:cubicBezTo>
                  <a:cubicBezTo>
                    <a:pt x="28" y="10"/>
                    <a:pt x="25" y="8"/>
                    <a:pt x="2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21"/>
                  </a:lnTo>
                  <a:close/>
                  <a:moveTo>
                    <a:pt x="17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1" y="12"/>
                    <a:pt x="22" y="13"/>
                    <a:pt x="22" y="15"/>
                  </a:cubicBezTo>
                  <a:cubicBezTo>
                    <a:pt x="22" y="16"/>
                    <a:pt x="22" y="18"/>
                    <a:pt x="20" y="1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598488" y="601663"/>
              <a:ext cx="3479800" cy="839788"/>
            </a:xfrm>
            <a:custGeom>
              <a:avLst/>
              <a:gdLst>
                <a:gd name="T0" fmla="*/ 137 w 926"/>
                <a:gd name="T1" fmla="*/ 138 h 222"/>
                <a:gd name="T2" fmla="*/ 98 w 926"/>
                <a:gd name="T3" fmla="*/ 39 h 222"/>
                <a:gd name="T4" fmla="*/ 291 w 926"/>
                <a:gd name="T5" fmla="*/ 100 h 222"/>
                <a:gd name="T6" fmla="*/ 292 w 926"/>
                <a:gd name="T7" fmla="*/ 178 h 222"/>
                <a:gd name="T8" fmla="*/ 255 w 926"/>
                <a:gd name="T9" fmla="*/ 100 h 222"/>
                <a:gd name="T10" fmla="*/ 697 w 926"/>
                <a:gd name="T11" fmla="*/ 148 h 222"/>
                <a:gd name="T12" fmla="*/ 675 w 926"/>
                <a:gd name="T13" fmla="*/ 93 h 222"/>
                <a:gd name="T14" fmla="*/ 554 w 926"/>
                <a:gd name="T15" fmla="*/ 100 h 222"/>
                <a:gd name="T16" fmla="*/ 491 w 926"/>
                <a:gd name="T17" fmla="*/ 140 h 222"/>
                <a:gd name="T18" fmla="*/ 251 w 926"/>
                <a:gd name="T19" fmla="*/ 60 h 222"/>
                <a:gd name="T20" fmla="*/ 210 w 926"/>
                <a:gd name="T21" fmla="*/ 197 h 222"/>
                <a:gd name="T22" fmla="*/ 127 w 926"/>
                <a:gd name="T23" fmla="*/ 0 h 222"/>
                <a:gd name="T24" fmla="*/ 0 w 926"/>
                <a:gd name="T25" fmla="*/ 221 h 222"/>
                <a:gd name="T26" fmla="*/ 33 w 926"/>
                <a:gd name="T27" fmla="*/ 181 h 222"/>
                <a:gd name="T28" fmla="*/ 172 w 926"/>
                <a:gd name="T29" fmla="*/ 221 h 222"/>
                <a:gd name="T30" fmla="*/ 365 w 926"/>
                <a:gd name="T31" fmla="*/ 140 h 222"/>
                <a:gd name="T32" fmla="*/ 251 w 926"/>
                <a:gd name="T33" fmla="*/ 60 h 222"/>
                <a:gd name="T34" fmla="*/ 573 w 926"/>
                <a:gd name="T35" fmla="*/ 221 h 222"/>
                <a:gd name="T36" fmla="*/ 634 w 926"/>
                <a:gd name="T37" fmla="*/ 187 h 222"/>
                <a:gd name="T38" fmla="*/ 731 w 926"/>
                <a:gd name="T39" fmla="*/ 221 h 222"/>
                <a:gd name="T40" fmla="*/ 814 w 926"/>
                <a:gd name="T41" fmla="*/ 99 h 222"/>
                <a:gd name="T42" fmla="*/ 884 w 926"/>
                <a:gd name="T43" fmla="*/ 142 h 222"/>
                <a:gd name="T44" fmla="*/ 926 w 926"/>
                <a:gd name="T45" fmla="*/ 222 h 222"/>
                <a:gd name="T46" fmla="*/ 862 w 926"/>
                <a:gd name="T47" fmla="*/ 57 h 222"/>
                <a:gd name="T48" fmla="*/ 770 w 926"/>
                <a:gd name="T49" fmla="*/ 199 h 222"/>
                <a:gd name="T50" fmla="*/ 677 w 926"/>
                <a:gd name="T51" fmla="*/ 58 h 222"/>
                <a:gd name="T52" fmla="*/ 592 w 926"/>
                <a:gd name="T53" fmla="*/ 162 h 222"/>
                <a:gd name="T54" fmla="*/ 446 w 926"/>
                <a:gd name="T55" fmla="*/ 58 h 222"/>
                <a:gd name="T56" fmla="*/ 434 w 926"/>
                <a:gd name="T57" fmla="*/ 175 h 222"/>
                <a:gd name="T58" fmla="*/ 417 w 926"/>
                <a:gd name="T59" fmla="*/ 41 h 222"/>
                <a:gd name="T60" fmla="*/ 858 w 926"/>
                <a:gd name="T61" fmla="*/ 0 h 222"/>
                <a:gd name="T62" fmla="*/ 163 w 926"/>
                <a:gd name="T63" fmla="*/ 41 h 222"/>
                <a:gd name="T64" fmla="*/ 373 w 926"/>
                <a:gd name="T65" fmla="*/ 157 h 222"/>
                <a:gd name="T66" fmla="*/ 491 w 926"/>
                <a:gd name="T67" fmla="*/ 221 h 222"/>
                <a:gd name="T68" fmla="*/ 539 w 926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6" h="222">
                  <a:moveTo>
                    <a:pt x="98" y="39"/>
                  </a:moveTo>
                  <a:cubicBezTo>
                    <a:pt x="137" y="138"/>
                    <a:pt x="137" y="138"/>
                    <a:pt x="137" y="138"/>
                  </a:cubicBezTo>
                  <a:cubicBezTo>
                    <a:pt x="50" y="138"/>
                    <a:pt x="50" y="138"/>
                    <a:pt x="50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1"/>
                    <a:pt x="319" y="116"/>
                    <a:pt x="319" y="141"/>
                  </a:cubicBezTo>
                  <a:cubicBezTo>
                    <a:pt x="321" y="163"/>
                    <a:pt x="304" y="178"/>
                    <a:pt x="292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5" y="93"/>
                  </a:moveTo>
                  <a:cubicBezTo>
                    <a:pt x="697" y="148"/>
                    <a:pt x="697" y="148"/>
                    <a:pt x="697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5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79" y="101"/>
                    <a:pt x="580" y="140"/>
                    <a:pt x="554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60"/>
                  </a:moveTo>
                  <a:cubicBezTo>
                    <a:pt x="210" y="60"/>
                    <a:pt x="210" y="60"/>
                    <a:pt x="210" y="60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209" y="197"/>
                    <a:pt x="209" y="197"/>
                    <a:pt x="209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3" y="221"/>
                    <a:pt x="13" y="221"/>
                    <a:pt x="13" y="221"/>
                  </a:cubicBezTo>
                  <a:cubicBezTo>
                    <a:pt x="33" y="181"/>
                    <a:pt x="33" y="181"/>
                    <a:pt x="33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1" y="221"/>
                    <a:pt x="301" y="221"/>
                    <a:pt x="301" y="221"/>
                  </a:cubicBezTo>
                  <a:cubicBezTo>
                    <a:pt x="332" y="220"/>
                    <a:pt x="365" y="181"/>
                    <a:pt x="365" y="140"/>
                  </a:cubicBezTo>
                  <a:cubicBezTo>
                    <a:pt x="365" y="107"/>
                    <a:pt x="340" y="59"/>
                    <a:pt x="301" y="60"/>
                  </a:cubicBezTo>
                  <a:cubicBezTo>
                    <a:pt x="251" y="60"/>
                    <a:pt x="251" y="60"/>
                    <a:pt x="251" y="60"/>
                  </a:cubicBezTo>
                  <a:moveTo>
                    <a:pt x="539" y="177"/>
                  </a:moveTo>
                  <a:cubicBezTo>
                    <a:pt x="577" y="188"/>
                    <a:pt x="573" y="221"/>
                    <a:pt x="573" y="221"/>
                  </a:cubicBezTo>
                  <a:cubicBezTo>
                    <a:pt x="618" y="221"/>
                    <a:pt x="618" y="221"/>
                    <a:pt x="618" y="221"/>
                  </a:cubicBezTo>
                  <a:cubicBezTo>
                    <a:pt x="634" y="187"/>
                    <a:pt x="634" y="187"/>
                    <a:pt x="634" y="187"/>
                  </a:cubicBezTo>
                  <a:cubicBezTo>
                    <a:pt x="715" y="187"/>
                    <a:pt x="715" y="187"/>
                    <a:pt x="715" y="187"/>
                  </a:cubicBezTo>
                  <a:cubicBezTo>
                    <a:pt x="731" y="221"/>
                    <a:pt x="731" y="221"/>
                    <a:pt x="731" y="221"/>
                  </a:cubicBezTo>
                  <a:cubicBezTo>
                    <a:pt x="814" y="221"/>
                    <a:pt x="814" y="221"/>
                    <a:pt x="814" y="221"/>
                  </a:cubicBezTo>
                  <a:cubicBezTo>
                    <a:pt x="814" y="99"/>
                    <a:pt x="814" y="99"/>
                    <a:pt x="814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6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6" y="222"/>
                    <a:pt x="926" y="222"/>
                    <a:pt x="926" y="222"/>
                  </a:cubicBezTo>
                  <a:cubicBezTo>
                    <a:pt x="926" y="135"/>
                    <a:pt x="926" y="135"/>
                    <a:pt x="926" y="135"/>
                  </a:cubicBezTo>
                  <a:cubicBezTo>
                    <a:pt x="926" y="84"/>
                    <a:pt x="898" y="57"/>
                    <a:pt x="862" y="57"/>
                  </a:cubicBezTo>
                  <a:cubicBezTo>
                    <a:pt x="770" y="57"/>
                    <a:pt x="770" y="57"/>
                    <a:pt x="770" y="57"/>
                  </a:cubicBezTo>
                  <a:cubicBezTo>
                    <a:pt x="770" y="199"/>
                    <a:pt x="770" y="199"/>
                    <a:pt x="770" y="199"/>
                  </a:cubicBezTo>
                  <a:cubicBezTo>
                    <a:pt x="706" y="58"/>
                    <a:pt x="706" y="58"/>
                    <a:pt x="706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5" y="193"/>
                    <a:pt x="615" y="193"/>
                    <a:pt x="615" y="193"/>
                  </a:cubicBezTo>
                  <a:cubicBezTo>
                    <a:pt x="615" y="175"/>
                    <a:pt x="592" y="162"/>
                    <a:pt x="592" y="162"/>
                  </a:cubicBezTo>
                  <a:cubicBezTo>
                    <a:pt x="612" y="163"/>
                    <a:pt x="637" y="65"/>
                    <a:pt x="564" y="58"/>
                  </a:cubicBezTo>
                  <a:cubicBezTo>
                    <a:pt x="446" y="58"/>
                    <a:pt x="446" y="58"/>
                    <a:pt x="446" y="58"/>
                  </a:cubicBezTo>
                  <a:cubicBezTo>
                    <a:pt x="446" y="175"/>
                    <a:pt x="446" y="175"/>
                    <a:pt x="446" y="175"/>
                  </a:cubicBezTo>
                  <a:cubicBezTo>
                    <a:pt x="434" y="175"/>
                    <a:pt x="434" y="175"/>
                    <a:pt x="434" y="175"/>
                  </a:cubicBezTo>
                  <a:cubicBezTo>
                    <a:pt x="426" y="174"/>
                    <a:pt x="417" y="158"/>
                    <a:pt x="417" y="148"/>
                  </a:cubicBezTo>
                  <a:cubicBezTo>
                    <a:pt x="417" y="41"/>
                    <a:pt x="417" y="41"/>
                    <a:pt x="417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3" y="41"/>
                    <a:pt x="373" y="41"/>
                    <a:pt x="373" y="41"/>
                  </a:cubicBezTo>
                  <a:cubicBezTo>
                    <a:pt x="373" y="157"/>
                    <a:pt x="373" y="157"/>
                    <a:pt x="373" y="157"/>
                  </a:cubicBezTo>
                  <a:cubicBezTo>
                    <a:pt x="373" y="190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39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549275" y="1720851"/>
              <a:ext cx="180975" cy="207963"/>
            </a:xfrm>
            <a:custGeom>
              <a:avLst/>
              <a:gdLst>
                <a:gd name="T0" fmla="*/ 31 w 48"/>
                <a:gd name="T1" fmla="*/ 0 h 55"/>
                <a:gd name="T2" fmla="*/ 48 w 48"/>
                <a:gd name="T3" fmla="*/ 12 h 55"/>
                <a:gd name="T4" fmla="*/ 34 w 48"/>
                <a:gd name="T5" fmla="*/ 25 h 55"/>
                <a:gd name="T6" fmla="*/ 34 w 48"/>
                <a:gd name="T7" fmla="*/ 25 h 55"/>
                <a:gd name="T8" fmla="*/ 47 w 48"/>
                <a:gd name="T9" fmla="*/ 38 h 55"/>
                <a:gd name="T10" fmla="*/ 37 w 48"/>
                <a:gd name="T11" fmla="*/ 52 h 55"/>
                <a:gd name="T12" fmla="*/ 19 w 48"/>
                <a:gd name="T13" fmla="*/ 55 h 55"/>
                <a:gd name="T14" fmla="*/ 0 w 48"/>
                <a:gd name="T15" fmla="*/ 55 h 55"/>
                <a:gd name="T16" fmla="*/ 0 w 48"/>
                <a:gd name="T17" fmla="*/ 52 h 55"/>
                <a:gd name="T18" fmla="*/ 9 w 48"/>
                <a:gd name="T19" fmla="*/ 44 h 55"/>
                <a:gd name="T20" fmla="*/ 15 w 48"/>
                <a:gd name="T21" fmla="*/ 11 h 55"/>
                <a:gd name="T22" fmla="*/ 9 w 48"/>
                <a:gd name="T23" fmla="*/ 3 h 55"/>
                <a:gd name="T24" fmla="*/ 10 w 48"/>
                <a:gd name="T25" fmla="*/ 0 h 55"/>
                <a:gd name="T26" fmla="*/ 31 w 48"/>
                <a:gd name="T27" fmla="*/ 0 h 55"/>
                <a:gd name="T28" fmla="*/ 18 w 48"/>
                <a:gd name="T29" fmla="*/ 44 h 55"/>
                <a:gd name="T30" fmla="*/ 23 w 48"/>
                <a:gd name="T31" fmla="*/ 52 h 55"/>
                <a:gd name="T32" fmla="*/ 36 w 48"/>
                <a:gd name="T33" fmla="*/ 38 h 55"/>
                <a:gd name="T34" fmla="*/ 24 w 48"/>
                <a:gd name="T35" fmla="*/ 27 h 55"/>
                <a:gd name="T36" fmla="*/ 21 w 48"/>
                <a:gd name="T37" fmla="*/ 27 h 55"/>
                <a:gd name="T38" fmla="*/ 18 w 48"/>
                <a:gd name="T39" fmla="*/ 44 h 55"/>
                <a:gd name="T40" fmla="*/ 25 w 48"/>
                <a:gd name="T41" fmla="*/ 24 h 55"/>
                <a:gd name="T42" fmla="*/ 38 w 48"/>
                <a:gd name="T43" fmla="*/ 12 h 55"/>
                <a:gd name="T44" fmla="*/ 30 w 48"/>
                <a:gd name="T45" fmla="*/ 3 h 55"/>
                <a:gd name="T46" fmla="*/ 26 w 48"/>
                <a:gd name="T47" fmla="*/ 4 h 55"/>
                <a:gd name="T48" fmla="*/ 25 w 48"/>
                <a:gd name="T49" fmla="*/ 8 h 55"/>
                <a:gd name="T50" fmla="*/ 22 w 48"/>
                <a:gd name="T51" fmla="*/ 24 h 55"/>
                <a:gd name="T52" fmla="*/ 25 w 48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55">
                  <a:moveTo>
                    <a:pt x="31" y="0"/>
                  </a:moveTo>
                  <a:cubicBezTo>
                    <a:pt x="42" y="0"/>
                    <a:pt x="48" y="3"/>
                    <a:pt x="48" y="12"/>
                  </a:cubicBezTo>
                  <a:cubicBezTo>
                    <a:pt x="48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2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1"/>
                    <a:pt x="19" y="52"/>
                    <a:pt x="23" y="52"/>
                  </a:cubicBezTo>
                  <a:cubicBezTo>
                    <a:pt x="30" y="52"/>
                    <a:pt x="36" y="47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8" y="19"/>
                    <a:pt x="38" y="12"/>
                  </a:cubicBezTo>
                  <a:cubicBezTo>
                    <a:pt x="38" y="6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7524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4 w 51"/>
                <a:gd name="T9" fmla="*/ 31 h 56"/>
                <a:gd name="T10" fmla="*/ 21 w 51"/>
                <a:gd name="T11" fmla="*/ 31 h 56"/>
                <a:gd name="T12" fmla="*/ 19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1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6 w 51"/>
                <a:gd name="T57" fmla="*/ 8 h 56"/>
                <a:gd name="T58" fmla="*/ 22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5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5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962025" y="1720851"/>
              <a:ext cx="128588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1087438" y="1720851"/>
              <a:ext cx="242888" cy="211138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1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3 h 56"/>
                <a:gd name="T46" fmla="*/ 52 w 65"/>
                <a:gd name="T47" fmla="*/ 8 h 56"/>
                <a:gd name="T48" fmla="*/ 45 w 65"/>
                <a:gd name="T49" fmla="*/ 3 h 56"/>
                <a:gd name="T50" fmla="*/ 45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8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1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343025" y="1717676"/>
              <a:ext cx="198438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2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3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5 w 53"/>
                <a:gd name="T25" fmla="*/ 54 h 57"/>
                <a:gd name="T26" fmla="*/ 27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2" y="16"/>
                    <a:pt x="12" y="33"/>
                  </a:cubicBezTo>
                  <a:cubicBezTo>
                    <a:pt x="12" y="45"/>
                    <a:pt x="18" y="54"/>
                    <a:pt x="28" y="54"/>
                  </a:cubicBezTo>
                  <a:cubicBezTo>
                    <a:pt x="32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8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50"/>
                    <a:pt x="44" y="52"/>
                    <a:pt x="45" y="54"/>
                  </a:cubicBezTo>
                  <a:cubicBezTo>
                    <a:pt x="40" y="55"/>
                    <a:pt x="33" y="57"/>
                    <a:pt x="27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1557338" y="1720851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1681163" y="1720851"/>
              <a:ext cx="247650" cy="211138"/>
            </a:xfrm>
            <a:custGeom>
              <a:avLst/>
              <a:gdLst>
                <a:gd name="T0" fmla="*/ 65 w 66"/>
                <a:gd name="T1" fmla="*/ 3 h 56"/>
                <a:gd name="T2" fmla="*/ 57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19 w 66"/>
                <a:gd name="T13" fmla="*/ 12 h 56"/>
                <a:gd name="T14" fmla="*/ 15 w 66"/>
                <a:gd name="T15" fmla="*/ 33 h 56"/>
                <a:gd name="T16" fmla="*/ 13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5 w 66"/>
                <a:gd name="T31" fmla="*/ 14 h 56"/>
                <a:gd name="T32" fmla="*/ 15 w 66"/>
                <a:gd name="T33" fmla="*/ 5 h 56"/>
                <a:gd name="T34" fmla="*/ 8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3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4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1939925" y="1717676"/>
              <a:ext cx="195263" cy="214313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1 h 57"/>
                <a:gd name="T12" fmla="*/ 28 w 52"/>
                <a:gd name="T13" fmla="*/ 33 h 57"/>
                <a:gd name="T14" fmla="*/ 29 w 52"/>
                <a:gd name="T15" fmla="*/ 31 h 57"/>
                <a:gd name="T16" fmla="*/ 52 w 52"/>
                <a:gd name="T17" fmla="*/ 31 h 57"/>
                <a:gd name="T18" fmla="*/ 52 w 52"/>
                <a:gd name="T19" fmla="*/ 33 h 57"/>
                <a:gd name="T20" fmla="*/ 45 w 52"/>
                <a:gd name="T21" fmla="*/ 41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1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9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2263775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4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3 w 49"/>
                <a:gd name="T21" fmla="*/ 54 h 57"/>
                <a:gd name="T22" fmla="*/ 13 w 49"/>
                <a:gd name="T23" fmla="*/ 46 h 57"/>
                <a:gd name="T24" fmla="*/ 20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2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2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8" y="6"/>
                    <a:pt x="7" y="8"/>
                  </a:cubicBezTo>
                  <a:cubicBezTo>
                    <a:pt x="5" y="9"/>
                    <a:pt x="4" y="12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2443163" y="1720851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1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4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1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1 h 55"/>
                <a:gd name="T44" fmla="*/ 22 w 68"/>
                <a:gd name="T45" fmla="*/ 24 h 55"/>
                <a:gd name="T46" fmla="*/ 47 w 68"/>
                <a:gd name="T47" fmla="*/ 24 h 55"/>
                <a:gd name="T48" fmla="*/ 49 w 68"/>
                <a:gd name="T49" fmla="*/ 11 h 55"/>
                <a:gd name="T50" fmla="*/ 43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1" y="4"/>
                    <a:pt x="50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2695575" y="1720851"/>
              <a:ext cx="179388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1 w 48"/>
                <a:gd name="T43" fmla="*/ 55 h 55"/>
                <a:gd name="T44" fmla="*/ 0 w 48"/>
                <a:gd name="T45" fmla="*/ 55 h 55"/>
                <a:gd name="T46" fmla="*/ 1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6" y="29"/>
                    <a:pt x="36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3003550" y="1720851"/>
              <a:ext cx="288925" cy="211138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7 h 56"/>
                <a:gd name="T10" fmla="*/ 35 w 77"/>
                <a:gd name="T11" fmla="*/ 17 h 56"/>
                <a:gd name="T12" fmla="*/ 16 w 77"/>
                <a:gd name="T13" fmla="*/ 56 h 56"/>
                <a:gd name="T14" fmla="*/ 12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6 w 77"/>
                <a:gd name="T29" fmla="*/ 9 h 56"/>
                <a:gd name="T30" fmla="*/ 20 w 77"/>
                <a:gd name="T31" fmla="*/ 41 h 56"/>
                <a:gd name="T32" fmla="*/ 20 w 77"/>
                <a:gd name="T33" fmla="*/ 41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0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4"/>
                    <a:pt x="16" y="4"/>
                    <a:pt x="16" y="9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4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 noEditPoints="1"/>
            </p:cNvSpPr>
            <p:nvPr/>
          </p:nvSpPr>
          <p:spPr bwMode="auto">
            <a:xfrm>
              <a:off x="3300413" y="1717676"/>
              <a:ext cx="206375" cy="214313"/>
            </a:xfrm>
            <a:custGeom>
              <a:avLst/>
              <a:gdLst>
                <a:gd name="T0" fmla="*/ 55 w 55"/>
                <a:gd name="T1" fmla="*/ 24 h 57"/>
                <a:gd name="T2" fmla="*/ 23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3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3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7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0"/>
            <p:cNvSpPr>
              <a:spLocks noEditPoints="1"/>
            </p:cNvSpPr>
            <p:nvPr/>
          </p:nvSpPr>
          <p:spPr bwMode="auto">
            <a:xfrm>
              <a:off x="3517900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1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0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4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7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3729038" y="1720851"/>
              <a:ext cx="165100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5 w 44"/>
                <a:gd name="T11" fmla="*/ 10 h 55"/>
                <a:gd name="T12" fmla="*/ 9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8 w 44"/>
                <a:gd name="T23" fmla="*/ 44 h 55"/>
                <a:gd name="T24" fmla="*/ 19 w 44"/>
                <a:gd name="T25" fmla="*/ 50 h 55"/>
                <a:gd name="T26" fmla="*/ 26 w 44"/>
                <a:gd name="T27" fmla="*/ 52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6" y="52"/>
                  </a:cubicBezTo>
                  <a:cubicBezTo>
                    <a:pt x="30" y="52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"/>
            <p:cNvSpPr>
              <a:spLocks noEditPoints="1"/>
            </p:cNvSpPr>
            <p:nvPr/>
          </p:nvSpPr>
          <p:spPr bwMode="auto">
            <a:xfrm>
              <a:off x="3913188" y="1720851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5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3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9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8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3"/>
                  </a:cubicBezTo>
                  <a:cubicBezTo>
                    <a:pt x="49" y="11"/>
                    <a:pt x="43" y="3"/>
                    <a:pt x="32" y="3"/>
                  </a:cubicBezTo>
                  <a:cubicBezTo>
                    <a:pt x="30" y="3"/>
                    <a:pt x="28" y="4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42656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4468813" y="1717676"/>
              <a:ext cx="203200" cy="214313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0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0 w 54"/>
                <a:gd name="T17" fmla="*/ 3 h 57"/>
                <a:gd name="T18" fmla="*/ 10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0" y="35"/>
                  </a:moveTo>
                  <a:cubicBezTo>
                    <a:pt x="10" y="46"/>
                    <a:pt x="14" y="54"/>
                    <a:pt x="23" y="54"/>
                  </a:cubicBezTo>
                  <a:cubicBezTo>
                    <a:pt x="35" y="54"/>
                    <a:pt x="43" y="37"/>
                    <a:pt x="43" y="22"/>
                  </a:cubicBezTo>
                  <a:cubicBezTo>
                    <a:pt x="43" y="11"/>
                    <a:pt x="40" y="3"/>
                    <a:pt x="30" y="3"/>
                  </a:cubicBezTo>
                  <a:cubicBezTo>
                    <a:pt x="19" y="3"/>
                    <a:pt x="10" y="19"/>
                    <a:pt x="1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5"/>
            <p:cNvSpPr>
              <a:spLocks/>
            </p:cNvSpPr>
            <p:nvPr/>
          </p:nvSpPr>
          <p:spPr bwMode="auto">
            <a:xfrm>
              <a:off x="4713288" y="1717676"/>
              <a:ext cx="200025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2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7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6"/>
            <p:cNvSpPr>
              <a:spLocks/>
            </p:cNvSpPr>
            <p:nvPr/>
          </p:nvSpPr>
          <p:spPr bwMode="auto">
            <a:xfrm>
              <a:off x="4927600" y="1720851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2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1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0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9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3" y="7"/>
                    <a:pt x="42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7"/>
            <p:cNvSpPr>
              <a:spLocks/>
            </p:cNvSpPr>
            <p:nvPr/>
          </p:nvSpPr>
          <p:spPr bwMode="auto">
            <a:xfrm>
              <a:off x="51419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8"/>
            <p:cNvSpPr>
              <a:spLocks/>
            </p:cNvSpPr>
            <p:nvPr/>
          </p:nvSpPr>
          <p:spPr bwMode="auto">
            <a:xfrm>
              <a:off x="5326063" y="1720851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1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1 h 55"/>
                <a:gd name="T34" fmla="*/ 8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1 h 55"/>
                <a:gd name="T44" fmla="*/ 22 w 67"/>
                <a:gd name="T45" fmla="*/ 24 h 55"/>
                <a:gd name="T46" fmla="*/ 46 w 67"/>
                <a:gd name="T47" fmla="*/ 24 h 55"/>
                <a:gd name="T48" fmla="*/ 48 w 67"/>
                <a:gd name="T49" fmla="*/ 11 h 55"/>
                <a:gd name="T50" fmla="*/ 43 w 67"/>
                <a:gd name="T51" fmla="*/ 3 h 55"/>
                <a:gd name="T52" fmla="*/ 43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5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5" y="4"/>
                    <a:pt x="24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5573713" y="1720851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2 h 55"/>
                <a:gd name="T36" fmla="*/ 37 w 49"/>
                <a:gd name="T37" fmla="*/ 49 h 55"/>
                <a:gd name="T38" fmla="*/ 43 w 49"/>
                <a:gd name="T39" fmla="*/ 41 h 55"/>
                <a:gd name="T40" fmla="*/ 46 w 49"/>
                <a:gd name="T41" fmla="*/ 42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1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3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0"/>
            <p:cNvSpPr>
              <a:spLocks noEditPoints="1"/>
            </p:cNvSpPr>
            <p:nvPr/>
          </p:nvSpPr>
          <p:spPr bwMode="auto">
            <a:xfrm>
              <a:off x="57689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3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0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3 w 51"/>
                <a:gd name="T17" fmla="*/ 55 h 56"/>
                <a:gd name="T18" fmla="*/ 0 w 51"/>
                <a:gd name="T19" fmla="*/ 55 h 56"/>
                <a:gd name="T20" fmla="*/ 0 w 51"/>
                <a:gd name="T21" fmla="*/ 52 h 56"/>
                <a:gd name="T22" fmla="*/ 9 w 51"/>
                <a:gd name="T23" fmla="*/ 44 h 56"/>
                <a:gd name="T24" fmla="*/ 15 w 51"/>
                <a:gd name="T25" fmla="*/ 10 h 56"/>
                <a:gd name="T26" fmla="*/ 9 w 51"/>
                <a:gd name="T27" fmla="*/ 3 h 56"/>
                <a:gd name="T28" fmla="*/ 10 w 51"/>
                <a:gd name="T29" fmla="*/ 0 h 56"/>
                <a:gd name="T30" fmla="*/ 30 w 51"/>
                <a:gd name="T31" fmla="*/ 0 h 56"/>
                <a:gd name="T32" fmla="*/ 43 w 51"/>
                <a:gd name="T33" fmla="*/ 3 h 56"/>
                <a:gd name="T34" fmla="*/ 49 w 51"/>
                <a:gd name="T35" fmla="*/ 13 h 56"/>
                <a:gd name="T36" fmla="*/ 35 w 51"/>
                <a:gd name="T37" fmla="*/ 29 h 56"/>
                <a:gd name="T38" fmla="*/ 40 w 51"/>
                <a:gd name="T39" fmla="*/ 40 h 56"/>
                <a:gd name="T40" fmla="*/ 45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2 w 51"/>
                <a:gd name="T49" fmla="*/ 26 h 56"/>
                <a:gd name="T50" fmla="*/ 38 w 51"/>
                <a:gd name="T51" fmla="*/ 14 h 56"/>
                <a:gd name="T52" fmla="*/ 30 w 51"/>
                <a:gd name="T53" fmla="*/ 3 h 56"/>
                <a:gd name="T54" fmla="*/ 26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8" y="55"/>
                    <a:pt x="36" y="53"/>
                    <a:pt x="33" y="47"/>
                  </a:cubicBezTo>
                  <a:cubicBezTo>
                    <a:pt x="31" y="44"/>
                    <a:pt x="29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1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2"/>
                    <a:pt x="42" y="27"/>
                    <a:pt x="35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2" y="45"/>
                    <a:pt x="44" y="47"/>
                    <a:pt x="45" y="49"/>
                  </a:cubicBezTo>
                  <a:cubicBezTo>
                    <a:pt x="47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8" y="19"/>
                    <a:pt x="38" y="14"/>
                  </a:cubicBezTo>
                  <a:cubicBezTo>
                    <a:pt x="38" y="7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779194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_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" y="0"/>
            <a:ext cx="9144000" cy="5152014"/>
            <a:chOff x="1" y="0"/>
            <a:chExt cx="9144000" cy="5152014"/>
          </a:xfrm>
        </p:grpSpPr>
        <p:sp>
          <p:nvSpPr>
            <p:cNvPr id="41" name="Shape 39"/>
            <p:cNvSpPr>
              <a:spLocks noChangeArrowheads="1"/>
            </p:cNvSpPr>
            <p:nvPr/>
          </p:nvSpPr>
          <p:spPr bwMode="auto">
            <a:xfrm>
              <a:off x="1" y="0"/>
              <a:ext cx="9144000" cy="51520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 anchor="ctr"/>
            <a:lstStyle/>
            <a:p>
              <a:endParaRPr lang="en-US" sz="1800"/>
            </a:p>
          </p:txBody>
        </p:sp>
        <p:sp>
          <p:nvSpPr>
            <p:cNvPr id="37" name="Shape 39"/>
            <p:cNvSpPr>
              <a:spLocks noChangeArrowheads="1"/>
            </p:cNvSpPr>
            <p:nvPr/>
          </p:nvSpPr>
          <p:spPr bwMode="auto">
            <a:xfrm>
              <a:off x="95250" y="93663"/>
              <a:ext cx="8953500" cy="4956175"/>
            </a:xfrm>
            <a:prstGeom prst="rect">
              <a:avLst/>
            </a:prstGeom>
            <a:solidFill>
              <a:srgbClr val="383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 anchor="ctr"/>
            <a:lstStyle/>
            <a:p>
              <a:endParaRPr lang="en-US"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765800" y="1295400"/>
            <a:ext cx="2311400" cy="2046288"/>
          </a:xfrm>
        </p:spPr>
        <p:txBody>
          <a:bodyPr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FontTx/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342900" indent="0">
              <a:lnSpc>
                <a:spcPct val="100000"/>
              </a:lnSpc>
              <a:spcBef>
                <a:spcPts val="1200"/>
              </a:spcBef>
              <a:buFontTx/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2pPr>
            <a:lvl3pPr marL="685800" indent="0">
              <a:lnSpc>
                <a:spcPct val="100000"/>
              </a:lnSpc>
              <a:spcBef>
                <a:spcPts val="1200"/>
              </a:spcBef>
              <a:buFontTx/>
              <a:buNone/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3pPr>
            <a:lvl4pPr marL="1028700" indent="0">
              <a:lnSpc>
                <a:spcPct val="100000"/>
              </a:lnSpc>
              <a:spcBef>
                <a:spcPts val="1200"/>
              </a:spcBef>
              <a:buFontTx/>
              <a:buNone/>
              <a:defRPr sz="900">
                <a:solidFill>
                  <a:schemeClr val="tx2">
                    <a:lumMod val="40000"/>
                    <a:lumOff val="60000"/>
                  </a:schemeClr>
                </a:solidFill>
              </a:defRPr>
            </a:lvl4pPr>
            <a:lvl5pPr marL="1371600" indent="0">
              <a:lnSpc>
                <a:spcPct val="100000"/>
              </a:lnSpc>
              <a:spcBef>
                <a:spcPts val="1200"/>
              </a:spcBef>
              <a:buFontTx/>
              <a:buNone/>
              <a:defRPr sz="900">
                <a:solidFill>
                  <a:schemeClr val="tx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144327" y="1189792"/>
            <a:ext cx="3878523" cy="922419"/>
          </a:xfrm>
        </p:spPr>
        <p:txBody>
          <a:bodyPr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6000">
                <a:solidFill>
                  <a:schemeClr val="tx2">
                    <a:lumMod val="60000"/>
                    <a:lumOff val="40000"/>
                  </a:schemeClr>
                </a:solidFill>
                <a:latin typeface="Times"/>
                <a:cs typeface="Times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Agenda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1413" y="2943214"/>
            <a:ext cx="1600200" cy="393361"/>
            <a:chOff x="549275" y="601663"/>
            <a:chExt cx="5411788" cy="1330326"/>
          </a:xfrm>
          <a:solidFill>
            <a:schemeClr val="bg1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879850" y="609601"/>
              <a:ext cx="146050" cy="147638"/>
            </a:xfrm>
            <a:custGeom>
              <a:avLst/>
              <a:gdLst>
                <a:gd name="T0" fmla="*/ 20 w 39"/>
                <a:gd name="T1" fmla="*/ 36 h 39"/>
                <a:gd name="T2" fmla="*/ 4 w 39"/>
                <a:gd name="T3" fmla="*/ 19 h 39"/>
                <a:gd name="T4" fmla="*/ 20 w 39"/>
                <a:gd name="T5" fmla="*/ 3 h 39"/>
                <a:gd name="T6" fmla="*/ 36 w 39"/>
                <a:gd name="T7" fmla="*/ 19 h 39"/>
                <a:gd name="T8" fmla="*/ 20 w 39"/>
                <a:gd name="T9" fmla="*/ 36 h 39"/>
                <a:gd name="T10" fmla="*/ 20 w 39"/>
                <a:gd name="T11" fmla="*/ 0 h 39"/>
                <a:gd name="T12" fmla="*/ 0 w 39"/>
                <a:gd name="T13" fmla="*/ 19 h 39"/>
                <a:gd name="T14" fmla="*/ 20 w 39"/>
                <a:gd name="T15" fmla="*/ 39 h 39"/>
                <a:gd name="T16" fmla="*/ 39 w 39"/>
                <a:gd name="T17" fmla="*/ 19 h 39"/>
                <a:gd name="T18" fmla="*/ 20 w 39"/>
                <a:gd name="T19" fmla="*/ 0 h 39"/>
                <a:gd name="T20" fmla="*/ 17 w 39"/>
                <a:gd name="T21" fmla="*/ 21 h 39"/>
                <a:gd name="T22" fmla="*/ 19 w 39"/>
                <a:gd name="T23" fmla="*/ 21 h 39"/>
                <a:gd name="T24" fmla="*/ 22 w 39"/>
                <a:gd name="T25" fmla="*/ 26 h 39"/>
                <a:gd name="T26" fmla="*/ 23 w 39"/>
                <a:gd name="T27" fmla="*/ 31 h 39"/>
                <a:gd name="T28" fmla="*/ 28 w 39"/>
                <a:gd name="T29" fmla="*/ 31 h 39"/>
                <a:gd name="T30" fmla="*/ 27 w 39"/>
                <a:gd name="T31" fmla="*/ 24 h 39"/>
                <a:gd name="T32" fmla="*/ 23 w 39"/>
                <a:gd name="T33" fmla="*/ 20 h 39"/>
                <a:gd name="T34" fmla="*/ 23 w 39"/>
                <a:gd name="T35" fmla="*/ 20 h 39"/>
                <a:gd name="T36" fmla="*/ 28 w 39"/>
                <a:gd name="T37" fmla="*/ 14 h 39"/>
                <a:gd name="T38" fmla="*/ 22 w 39"/>
                <a:gd name="T39" fmla="*/ 8 h 39"/>
                <a:gd name="T40" fmla="*/ 12 w 39"/>
                <a:gd name="T41" fmla="*/ 8 h 39"/>
                <a:gd name="T42" fmla="*/ 12 w 39"/>
                <a:gd name="T43" fmla="*/ 31 h 39"/>
                <a:gd name="T44" fmla="*/ 17 w 39"/>
                <a:gd name="T45" fmla="*/ 31 h 39"/>
                <a:gd name="T46" fmla="*/ 17 w 39"/>
                <a:gd name="T47" fmla="*/ 21 h 39"/>
                <a:gd name="T48" fmla="*/ 17 w 39"/>
                <a:gd name="T49" fmla="*/ 12 h 39"/>
                <a:gd name="T50" fmla="*/ 20 w 39"/>
                <a:gd name="T51" fmla="*/ 12 h 39"/>
                <a:gd name="T52" fmla="*/ 22 w 39"/>
                <a:gd name="T53" fmla="*/ 15 h 39"/>
                <a:gd name="T54" fmla="*/ 20 w 39"/>
                <a:gd name="T55" fmla="*/ 18 h 39"/>
                <a:gd name="T56" fmla="*/ 17 w 39"/>
                <a:gd name="T57" fmla="*/ 18 h 39"/>
                <a:gd name="T58" fmla="*/ 17 w 39"/>
                <a:gd name="T59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39">
                  <a:moveTo>
                    <a:pt x="20" y="36"/>
                  </a:moveTo>
                  <a:cubicBezTo>
                    <a:pt x="11" y="36"/>
                    <a:pt x="4" y="28"/>
                    <a:pt x="4" y="19"/>
                  </a:cubicBezTo>
                  <a:cubicBezTo>
                    <a:pt x="4" y="11"/>
                    <a:pt x="11" y="3"/>
                    <a:pt x="20" y="3"/>
                  </a:cubicBezTo>
                  <a:cubicBezTo>
                    <a:pt x="29" y="3"/>
                    <a:pt x="36" y="11"/>
                    <a:pt x="36" y="19"/>
                  </a:cubicBezTo>
                  <a:cubicBezTo>
                    <a:pt x="36" y="28"/>
                    <a:pt x="29" y="36"/>
                    <a:pt x="20" y="36"/>
                  </a:cubicBezTo>
                  <a:close/>
                  <a:moveTo>
                    <a:pt x="20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1" y="39"/>
                    <a:pt x="39" y="30"/>
                    <a:pt x="39" y="19"/>
                  </a:cubicBezTo>
                  <a:cubicBezTo>
                    <a:pt x="39" y="8"/>
                    <a:pt x="31" y="0"/>
                    <a:pt x="20" y="0"/>
                  </a:cubicBezTo>
                  <a:close/>
                  <a:moveTo>
                    <a:pt x="17" y="21"/>
                  </a:moveTo>
                  <a:cubicBezTo>
                    <a:pt x="19" y="21"/>
                    <a:pt x="19" y="21"/>
                    <a:pt x="19" y="21"/>
                  </a:cubicBezTo>
                  <a:cubicBezTo>
                    <a:pt x="23" y="21"/>
                    <a:pt x="22" y="24"/>
                    <a:pt x="22" y="26"/>
                  </a:cubicBezTo>
                  <a:cubicBezTo>
                    <a:pt x="22" y="28"/>
                    <a:pt x="22" y="29"/>
                    <a:pt x="23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0"/>
                    <a:pt x="27" y="26"/>
                    <a:pt x="27" y="24"/>
                  </a:cubicBezTo>
                  <a:cubicBezTo>
                    <a:pt x="27" y="20"/>
                    <a:pt x="24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6" y="19"/>
                    <a:pt x="28" y="17"/>
                    <a:pt x="28" y="14"/>
                  </a:cubicBezTo>
                  <a:cubicBezTo>
                    <a:pt x="28" y="10"/>
                    <a:pt x="25" y="8"/>
                    <a:pt x="2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21"/>
                  </a:lnTo>
                  <a:close/>
                  <a:moveTo>
                    <a:pt x="17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1" y="12"/>
                    <a:pt x="22" y="13"/>
                    <a:pt x="22" y="15"/>
                  </a:cubicBezTo>
                  <a:cubicBezTo>
                    <a:pt x="22" y="16"/>
                    <a:pt x="22" y="18"/>
                    <a:pt x="20" y="1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598488" y="601663"/>
              <a:ext cx="3479800" cy="839788"/>
            </a:xfrm>
            <a:custGeom>
              <a:avLst/>
              <a:gdLst>
                <a:gd name="T0" fmla="*/ 137 w 926"/>
                <a:gd name="T1" fmla="*/ 138 h 222"/>
                <a:gd name="T2" fmla="*/ 98 w 926"/>
                <a:gd name="T3" fmla="*/ 39 h 222"/>
                <a:gd name="T4" fmla="*/ 291 w 926"/>
                <a:gd name="T5" fmla="*/ 100 h 222"/>
                <a:gd name="T6" fmla="*/ 292 w 926"/>
                <a:gd name="T7" fmla="*/ 178 h 222"/>
                <a:gd name="T8" fmla="*/ 255 w 926"/>
                <a:gd name="T9" fmla="*/ 100 h 222"/>
                <a:gd name="T10" fmla="*/ 697 w 926"/>
                <a:gd name="T11" fmla="*/ 148 h 222"/>
                <a:gd name="T12" fmla="*/ 675 w 926"/>
                <a:gd name="T13" fmla="*/ 93 h 222"/>
                <a:gd name="T14" fmla="*/ 554 w 926"/>
                <a:gd name="T15" fmla="*/ 100 h 222"/>
                <a:gd name="T16" fmla="*/ 491 w 926"/>
                <a:gd name="T17" fmla="*/ 140 h 222"/>
                <a:gd name="T18" fmla="*/ 251 w 926"/>
                <a:gd name="T19" fmla="*/ 60 h 222"/>
                <a:gd name="T20" fmla="*/ 210 w 926"/>
                <a:gd name="T21" fmla="*/ 197 h 222"/>
                <a:gd name="T22" fmla="*/ 127 w 926"/>
                <a:gd name="T23" fmla="*/ 0 h 222"/>
                <a:gd name="T24" fmla="*/ 0 w 926"/>
                <a:gd name="T25" fmla="*/ 221 h 222"/>
                <a:gd name="T26" fmla="*/ 33 w 926"/>
                <a:gd name="T27" fmla="*/ 181 h 222"/>
                <a:gd name="T28" fmla="*/ 172 w 926"/>
                <a:gd name="T29" fmla="*/ 221 h 222"/>
                <a:gd name="T30" fmla="*/ 365 w 926"/>
                <a:gd name="T31" fmla="*/ 140 h 222"/>
                <a:gd name="T32" fmla="*/ 251 w 926"/>
                <a:gd name="T33" fmla="*/ 60 h 222"/>
                <a:gd name="T34" fmla="*/ 573 w 926"/>
                <a:gd name="T35" fmla="*/ 221 h 222"/>
                <a:gd name="T36" fmla="*/ 634 w 926"/>
                <a:gd name="T37" fmla="*/ 187 h 222"/>
                <a:gd name="T38" fmla="*/ 731 w 926"/>
                <a:gd name="T39" fmla="*/ 221 h 222"/>
                <a:gd name="T40" fmla="*/ 814 w 926"/>
                <a:gd name="T41" fmla="*/ 99 h 222"/>
                <a:gd name="T42" fmla="*/ 884 w 926"/>
                <a:gd name="T43" fmla="*/ 142 h 222"/>
                <a:gd name="T44" fmla="*/ 926 w 926"/>
                <a:gd name="T45" fmla="*/ 222 h 222"/>
                <a:gd name="T46" fmla="*/ 862 w 926"/>
                <a:gd name="T47" fmla="*/ 57 h 222"/>
                <a:gd name="T48" fmla="*/ 770 w 926"/>
                <a:gd name="T49" fmla="*/ 199 h 222"/>
                <a:gd name="T50" fmla="*/ 677 w 926"/>
                <a:gd name="T51" fmla="*/ 58 h 222"/>
                <a:gd name="T52" fmla="*/ 592 w 926"/>
                <a:gd name="T53" fmla="*/ 162 h 222"/>
                <a:gd name="T54" fmla="*/ 446 w 926"/>
                <a:gd name="T55" fmla="*/ 58 h 222"/>
                <a:gd name="T56" fmla="*/ 434 w 926"/>
                <a:gd name="T57" fmla="*/ 175 h 222"/>
                <a:gd name="T58" fmla="*/ 417 w 926"/>
                <a:gd name="T59" fmla="*/ 41 h 222"/>
                <a:gd name="T60" fmla="*/ 858 w 926"/>
                <a:gd name="T61" fmla="*/ 0 h 222"/>
                <a:gd name="T62" fmla="*/ 163 w 926"/>
                <a:gd name="T63" fmla="*/ 41 h 222"/>
                <a:gd name="T64" fmla="*/ 373 w 926"/>
                <a:gd name="T65" fmla="*/ 157 h 222"/>
                <a:gd name="T66" fmla="*/ 491 w 926"/>
                <a:gd name="T67" fmla="*/ 221 h 222"/>
                <a:gd name="T68" fmla="*/ 539 w 926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6" h="222">
                  <a:moveTo>
                    <a:pt x="98" y="39"/>
                  </a:moveTo>
                  <a:cubicBezTo>
                    <a:pt x="137" y="138"/>
                    <a:pt x="137" y="138"/>
                    <a:pt x="137" y="138"/>
                  </a:cubicBezTo>
                  <a:cubicBezTo>
                    <a:pt x="50" y="138"/>
                    <a:pt x="50" y="138"/>
                    <a:pt x="50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1"/>
                    <a:pt x="319" y="116"/>
                    <a:pt x="319" y="141"/>
                  </a:cubicBezTo>
                  <a:cubicBezTo>
                    <a:pt x="321" y="163"/>
                    <a:pt x="304" y="178"/>
                    <a:pt x="292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5" y="93"/>
                  </a:moveTo>
                  <a:cubicBezTo>
                    <a:pt x="697" y="148"/>
                    <a:pt x="697" y="148"/>
                    <a:pt x="697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5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79" y="101"/>
                    <a:pt x="580" y="140"/>
                    <a:pt x="554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60"/>
                  </a:moveTo>
                  <a:cubicBezTo>
                    <a:pt x="210" y="60"/>
                    <a:pt x="210" y="60"/>
                    <a:pt x="210" y="60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209" y="197"/>
                    <a:pt x="209" y="197"/>
                    <a:pt x="209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3" y="221"/>
                    <a:pt x="13" y="221"/>
                    <a:pt x="13" y="221"/>
                  </a:cubicBezTo>
                  <a:cubicBezTo>
                    <a:pt x="33" y="181"/>
                    <a:pt x="33" y="181"/>
                    <a:pt x="33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1" y="221"/>
                    <a:pt x="301" y="221"/>
                    <a:pt x="301" y="221"/>
                  </a:cubicBezTo>
                  <a:cubicBezTo>
                    <a:pt x="332" y="220"/>
                    <a:pt x="365" y="181"/>
                    <a:pt x="365" y="140"/>
                  </a:cubicBezTo>
                  <a:cubicBezTo>
                    <a:pt x="365" y="107"/>
                    <a:pt x="340" y="59"/>
                    <a:pt x="301" y="60"/>
                  </a:cubicBezTo>
                  <a:cubicBezTo>
                    <a:pt x="251" y="60"/>
                    <a:pt x="251" y="60"/>
                    <a:pt x="251" y="60"/>
                  </a:cubicBezTo>
                  <a:moveTo>
                    <a:pt x="539" y="177"/>
                  </a:moveTo>
                  <a:cubicBezTo>
                    <a:pt x="577" y="188"/>
                    <a:pt x="573" y="221"/>
                    <a:pt x="573" y="221"/>
                  </a:cubicBezTo>
                  <a:cubicBezTo>
                    <a:pt x="618" y="221"/>
                    <a:pt x="618" y="221"/>
                    <a:pt x="618" y="221"/>
                  </a:cubicBezTo>
                  <a:cubicBezTo>
                    <a:pt x="634" y="187"/>
                    <a:pt x="634" y="187"/>
                    <a:pt x="634" y="187"/>
                  </a:cubicBezTo>
                  <a:cubicBezTo>
                    <a:pt x="715" y="187"/>
                    <a:pt x="715" y="187"/>
                    <a:pt x="715" y="187"/>
                  </a:cubicBezTo>
                  <a:cubicBezTo>
                    <a:pt x="731" y="221"/>
                    <a:pt x="731" y="221"/>
                    <a:pt x="731" y="221"/>
                  </a:cubicBezTo>
                  <a:cubicBezTo>
                    <a:pt x="814" y="221"/>
                    <a:pt x="814" y="221"/>
                    <a:pt x="814" y="221"/>
                  </a:cubicBezTo>
                  <a:cubicBezTo>
                    <a:pt x="814" y="99"/>
                    <a:pt x="814" y="99"/>
                    <a:pt x="814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6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6" y="222"/>
                    <a:pt x="926" y="222"/>
                    <a:pt x="926" y="222"/>
                  </a:cubicBezTo>
                  <a:cubicBezTo>
                    <a:pt x="926" y="135"/>
                    <a:pt x="926" y="135"/>
                    <a:pt x="926" y="135"/>
                  </a:cubicBezTo>
                  <a:cubicBezTo>
                    <a:pt x="926" y="84"/>
                    <a:pt x="898" y="57"/>
                    <a:pt x="862" y="57"/>
                  </a:cubicBezTo>
                  <a:cubicBezTo>
                    <a:pt x="770" y="57"/>
                    <a:pt x="770" y="57"/>
                    <a:pt x="770" y="57"/>
                  </a:cubicBezTo>
                  <a:cubicBezTo>
                    <a:pt x="770" y="199"/>
                    <a:pt x="770" y="199"/>
                    <a:pt x="770" y="199"/>
                  </a:cubicBezTo>
                  <a:cubicBezTo>
                    <a:pt x="706" y="58"/>
                    <a:pt x="706" y="58"/>
                    <a:pt x="706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5" y="193"/>
                    <a:pt x="615" y="193"/>
                    <a:pt x="615" y="193"/>
                  </a:cubicBezTo>
                  <a:cubicBezTo>
                    <a:pt x="615" y="175"/>
                    <a:pt x="592" y="162"/>
                    <a:pt x="592" y="162"/>
                  </a:cubicBezTo>
                  <a:cubicBezTo>
                    <a:pt x="612" y="163"/>
                    <a:pt x="637" y="65"/>
                    <a:pt x="564" y="58"/>
                  </a:cubicBezTo>
                  <a:cubicBezTo>
                    <a:pt x="446" y="58"/>
                    <a:pt x="446" y="58"/>
                    <a:pt x="446" y="58"/>
                  </a:cubicBezTo>
                  <a:cubicBezTo>
                    <a:pt x="446" y="175"/>
                    <a:pt x="446" y="175"/>
                    <a:pt x="446" y="175"/>
                  </a:cubicBezTo>
                  <a:cubicBezTo>
                    <a:pt x="434" y="175"/>
                    <a:pt x="434" y="175"/>
                    <a:pt x="434" y="175"/>
                  </a:cubicBezTo>
                  <a:cubicBezTo>
                    <a:pt x="426" y="174"/>
                    <a:pt x="417" y="158"/>
                    <a:pt x="417" y="148"/>
                  </a:cubicBezTo>
                  <a:cubicBezTo>
                    <a:pt x="417" y="41"/>
                    <a:pt x="417" y="41"/>
                    <a:pt x="417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3" y="41"/>
                    <a:pt x="373" y="41"/>
                    <a:pt x="373" y="41"/>
                  </a:cubicBezTo>
                  <a:cubicBezTo>
                    <a:pt x="373" y="157"/>
                    <a:pt x="373" y="157"/>
                    <a:pt x="373" y="157"/>
                  </a:cubicBezTo>
                  <a:cubicBezTo>
                    <a:pt x="373" y="190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39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549275" y="1720851"/>
              <a:ext cx="180975" cy="207963"/>
            </a:xfrm>
            <a:custGeom>
              <a:avLst/>
              <a:gdLst>
                <a:gd name="T0" fmla="*/ 31 w 48"/>
                <a:gd name="T1" fmla="*/ 0 h 55"/>
                <a:gd name="T2" fmla="*/ 48 w 48"/>
                <a:gd name="T3" fmla="*/ 12 h 55"/>
                <a:gd name="T4" fmla="*/ 34 w 48"/>
                <a:gd name="T5" fmla="*/ 25 h 55"/>
                <a:gd name="T6" fmla="*/ 34 w 48"/>
                <a:gd name="T7" fmla="*/ 25 h 55"/>
                <a:gd name="T8" fmla="*/ 47 w 48"/>
                <a:gd name="T9" fmla="*/ 38 h 55"/>
                <a:gd name="T10" fmla="*/ 37 w 48"/>
                <a:gd name="T11" fmla="*/ 52 h 55"/>
                <a:gd name="T12" fmla="*/ 19 w 48"/>
                <a:gd name="T13" fmla="*/ 55 h 55"/>
                <a:gd name="T14" fmla="*/ 0 w 48"/>
                <a:gd name="T15" fmla="*/ 55 h 55"/>
                <a:gd name="T16" fmla="*/ 0 w 48"/>
                <a:gd name="T17" fmla="*/ 52 h 55"/>
                <a:gd name="T18" fmla="*/ 9 w 48"/>
                <a:gd name="T19" fmla="*/ 44 h 55"/>
                <a:gd name="T20" fmla="*/ 15 w 48"/>
                <a:gd name="T21" fmla="*/ 11 h 55"/>
                <a:gd name="T22" fmla="*/ 9 w 48"/>
                <a:gd name="T23" fmla="*/ 3 h 55"/>
                <a:gd name="T24" fmla="*/ 10 w 48"/>
                <a:gd name="T25" fmla="*/ 0 h 55"/>
                <a:gd name="T26" fmla="*/ 31 w 48"/>
                <a:gd name="T27" fmla="*/ 0 h 55"/>
                <a:gd name="T28" fmla="*/ 18 w 48"/>
                <a:gd name="T29" fmla="*/ 44 h 55"/>
                <a:gd name="T30" fmla="*/ 23 w 48"/>
                <a:gd name="T31" fmla="*/ 52 h 55"/>
                <a:gd name="T32" fmla="*/ 36 w 48"/>
                <a:gd name="T33" fmla="*/ 38 h 55"/>
                <a:gd name="T34" fmla="*/ 24 w 48"/>
                <a:gd name="T35" fmla="*/ 27 h 55"/>
                <a:gd name="T36" fmla="*/ 21 w 48"/>
                <a:gd name="T37" fmla="*/ 27 h 55"/>
                <a:gd name="T38" fmla="*/ 18 w 48"/>
                <a:gd name="T39" fmla="*/ 44 h 55"/>
                <a:gd name="T40" fmla="*/ 25 w 48"/>
                <a:gd name="T41" fmla="*/ 24 h 55"/>
                <a:gd name="T42" fmla="*/ 38 w 48"/>
                <a:gd name="T43" fmla="*/ 12 h 55"/>
                <a:gd name="T44" fmla="*/ 30 w 48"/>
                <a:gd name="T45" fmla="*/ 3 h 55"/>
                <a:gd name="T46" fmla="*/ 26 w 48"/>
                <a:gd name="T47" fmla="*/ 4 h 55"/>
                <a:gd name="T48" fmla="*/ 25 w 48"/>
                <a:gd name="T49" fmla="*/ 8 h 55"/>
                <a:gd name="T50" fmla="*/ 22 w 48"/>
                <a:gd name="T51" fmla="*/ 24 h 55"/>
                <a:gd name="T52" fmla="*/ 25 w 48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55">
                  <a:moveTo>
                    <a:pt x="31" y="0"/>
                  </a:moveTo>
                  <a:cubicBezTo>
                    <a:pt x="42" y="0"/>
                    <a:pt x="48" y="3"/>
                    <a:pt x="48" y="12"/>
                  </a:cubicBezTo>
                  <a:cubicBezTo>
                    <a:pt x="48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2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1"/>
                    <a:pt x="19" y="52"/>
                    <a:pt x="23" y="52"/>
                  </a:cubicBezTo>
                  <a:cubicBezTo>
                    <a:pt x="30" y="52"/>
                    <a:pt x="36" y="47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8" y="19"/>
                    <a:pt x="38" y="12"/>
                  </a:cubicBezTo>
                  <a:cubicBezTo>
                    <a:pt x="38" y="6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7524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4 w 51"/>
                <a:gd name="T9" fmla="*/ 31 h 56"/>
                <a:gd name="T10" fmla="*/ 21 w 51"/>
                <a:gd name="T11" fmla="*/ 31 h 56"/>
                <a:gd name="T12" fmla="*/ 19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1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6 w 51"/>
                <a:gd name="T57" fmla="*/ 8 h 56"/>
                <a:gd name="T58" fmla="*/ 22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5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5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962025" y="1720851"/>
              <a:ext cx="128588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1087438" y="1720851"/>
              <a:ext cx="242888" cy="211138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1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3 h 56"/>
                <a:gd name="T46" fmla="*/ 52 w 65"/>
                <a:gd name="T47" fmla="*/ 8 h 56"/>
                <a:gd name="T48" fmla="*/ 45 w 65"/>
                <a:gd name="T49" fmla="*/ 3 h 56"/>
                <a:gd name="T50" fmla="*/ 45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8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1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343025" y="1717676"/>
              <a:ext cx="198438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2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3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5 w 53"/>
                <a:gd name="T25" fmla="*/ 54 h 57"/>
                <a:gd name="T26" fmla="*/ 27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2" y="16"/>
                    <a:pt x="12" y="33"/>
                  </a:cubicBezTo>
                  <a:cubicBezTo>
                    <a:pt x="12" y="45"/>
                    <a:pt x="18" y="54"/>
                    <a:pt x="28" y="54"/>
                  </a:cubicBezTo>
                  <a:cubicBezTo>
                    <a:pt x="32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8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50"/>
                    <a:pt x="44" y="52"/>
                    <a:pt x="45" y="54"/>
                  </a:cubicBezTo>
                  <a:cubicBezTo>
                    <a:pt x="40" y="55"/>
                    <a:pt x="33" y="57"/>
                    <a:pt x="27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1557338" y="1720851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1681163" y="1720851"/>
              <a:ext cx="247650" cy="211138"/>
            </a:xfrm>
            <a:custGeom>
              <a:avLst/>
              <a:gdLst>
                <a:gd name="T0" fmla="*/ 65 w 66"/>
                <a:gd name="T1" fmla="*/ 3 h 56"/>
                <a:gd name="T2" fmla="*/ 57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19 w 66"/>
                <a:gd name="T13" fmla="*/ 12 h 56"/>
                <a:gd name="T14" fmla="*/ 15 w 66"/>
                <a:gd name="T15" fmla="*/ 33 h 56"/>
                <a:gd name="T16" fmla="*/ 13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5 w 66"/>
                <a:gd name="T31" fmla="*/ 14 h 56"/>
                <a:gd name="T32" fmla="*/ 15 w 66"/>
                <a:gd name="T33" fmla="*/ 5 h 56"/>
                <a:gd name="T34" fmla="*/ 8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3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4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1939925" y="1717676"/>
              <a:ext cx="195263" cy="214313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1 h 57"/>
                <a:gd name="T12" fmla="*/ 28 w 52"/>
                <a:gd name="T13" fmla="*/ 33 h 57"/>
                <a:gd name="T14" fmla="*/ 29 w 52"/>
                <a:gd name="T15" fmla="*/ 31 h 57"/>
                <a:gd name="T16" fmla="*/ 52 w 52"/>
                <a:gd name="T17" fmla="*/ 31 h 57"/>
                <a:gd name="T18" fmla="*/ 52 w 52"/>
                <a:gd name="T19" fmla="*/ 33 h 57"/>
                <a:gd name="T20" fmla="*/ 45 w 52"/>
                <a:gd name="T21" fmla="*/ 41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1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9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2263775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4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3 w 49"/>
                <a:gd name="T21" fmla="*/ 54 h 57"/>
                <a:gd name="T22" fmla="*/ 13 w 49"/>
                <a:gd name="T23" fmla="*/ 46 h 57"/>
                <a:gd name="T24" fmla="*/ 20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2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2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8" y="6"/>
                    <a:pt x="7" y="8"/>
                  </a:cubicBezTo>
                  <a:cubicBezTo>
                    <a:pt x="5" y="9"/>
                    <a:pt x="4" y="12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2443163" y="1720851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1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4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1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1 h 55"/>
                <a:gd name="T44" fmla="*/ 22 w 68"/>
                <a:gd name="T45" fmla="*/ 24 h 55"/>
                <a:gd name="T46" fmla="*/ 47 w 68"/>
                <a:gd name="T47" fmla="*/ 24 h 55"/>
                <a:gd name="T48" fmla="*/ 49 w 68"/>
                <a:gd name="T49" fmla="*/ 11 h 55"/>
                <a:gd name="T50" fmla="*/ 43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1" y="4"/>
                    <a:pt x="50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2695575" y="1720851"/>
              <a:ext cx="179388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1 w 48"/>
                <a:gd name="T43" fmla="*/ 55 h 55"/>
                <a:gd name="T44" fmla="*/ 0 w 48"/>
                <a:gd name="T45" fmla="*/ 55 h 55"/>
                <a:gd name="T46" fmla="*/ 1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6" y="29"/>
                    <a:pt x="36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3003550" y="1720851"/>
              <a:ext cx="288925" cy="211138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7 h 56"/>
                <a:gd name="T10" fmla="*/ 35 w 77"/>
                <a:gd name="T11" fmla="*/ 17 h 56"/>
                <a:gd name="T12" fmla="*/ 16 w 77"/>
                <a:gd name="T13" fmla="*/ 56 h 56"/>
                <a:gd name="T14" fmla="*/ 12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6 w 77"/>
                <a:gd name="T29" fmla="*/ 9 h 56"/>
                <a:gd name="T30" fmla="*/ 20 w 77"/>
                <a:gd name="T31" fmla="*/ 41 h 56"/>
                <a:gd name="T32" fmla="*/ 20 w 77"/>
                <a:gd name="T33" fmla="*/ 41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0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4"/>
                    <a:pt x="16" y="4"/>
                    <a:pt x="16" y="9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4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 noEditPoints="1"/>
            </p:cNvSpPr>
            <p:nvPr/>
          </p:nvSpPr>
          <p:spPr bwMode="auto">
            <a:xfrm>
              <a:off x="3300413" y="1717676"/>
              <a:ext cx="206375" cy="214313"/>
            </a:xfrm>
            <a:custGeom>
              <a:avLst/>
              <a:gdLst>
                <a:gd name="T0" fmla="*/ 55 w 55"/>
                <a:gd name="T1" fmla="*/ 24 h 57"/>
                <a:gd name="T2" fmla="*/ 23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3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3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7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0"/>
            <p:cNvSpPr>
              <a:spLocks noEditPoints="1"/>
            </p:cNvSpPr>
            <p:nvPr/>
          </p:nvSpPr>
          <p:spPr bwMode="auto">
            <a:xfrm>
              <a:off x="3517900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1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0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4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7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3729038" y="1720851"/>
              <a:ext cx="165100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5 w 44"/>
                <a:gd name="T11" fmla="*/ 10 h 55"/>
                <a:gd name="T12" fmla="*/ 9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8 w 44"/>
                <a:gd name="T23" fmla="*/ 44 h 55"/>
                <a:gd name="T24" fmla="*/ 19 w 44"/>
                <a:gd name="T25" fmla="*/ 50 h 55"/>
                <a:gd name="T26" fmla="*/ 26 w 44"/>
                <a:gd name="T27" fmla="*/ 52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6" y="52"/>
                  </a:cubicBezTo>
                  <a:cubicBezTo>
                    <a:pt x="30" y="52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"/>
            <p:cNvSpPr>
              <a:spLocks noEditPoints="1"/>
            </p:cNvSpPr>
            <p:nvPr/>
          </p:nvSpPr>
          <p:spPr bwMode="auto">
            <a:xfrm>
              <a:off x="3913188" y="1720851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5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3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9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8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3"/>
                  </a:cubicBezTo>
                  <a:cubicBezTo>
                    <a:pt x="49" y="11"/>
                    <a:pt x="43" y="3"/>
                    <a:pt x="32" y="3"/>
                  </a:cubicBezTo>
                  <a:cubicBezTo>
                    <a:pt x="30" y="3"/>
                    <a:pt x="28" y="4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42656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4468813" y="1717676"/>
              <a:ext cx="203200" cy="214313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0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0 w 54"/>
                <a:gd name="T17" fmla="*/ 3 h 57"/>
                <a:gd name="T18" fmla="*/ 10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0" y="35"/>
                  </a:moveTo>
                  <a:cubicBezTo>
                    <a:pt x="10" y="46"/>
                    <a:pt x="14" y="54"/>
                    <a:pt x="23" y="54"/>
                  </a:cubicBezTo>
                  <a:cubicBezTo>
                    <a:pt x="35" y="54"/>
                    <a:pt x="43" y="37"/>
                    <a:pt x="43" y="22"/>
                  </a:cubicBezTo>
                  <a:cubicBezTo>
                    <a:pt x="43" y="11"/>
                    <a:pt x="40" y="3"/>
                    <a:pt x="30" y="3"/>
                  </a:cubicBezTo>
                  <a:cubicBezTo>
                    <a:pt x="19" y="3"/>
                    <a:pt x="10" y="19"/>
                    <a:pt x="1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5"/>
            <p:cNvSpPr>
              <a:spLocks/>
            </p:cNvSpPr>
            <p:nvPr/>
          </p:nvSpPr>
          <p:spPr bwMode="auto">
            <a:xfrm>
              <a:off x="4713288" y="1717676"/>
              <a:ext cx="200025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2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7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6"/>
            <p:cNvSpPr>
              <a:spLocks/>
            </p:cNvSpPr>
            <p:nvPr/>
          </p:nvSpPr>
          <p:spPr bwMode="auto">
            <a:xfrm>
              <a:off x="4927600" y="1720851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2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1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0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9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3" y="7"/>
                    <a:pt x="42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7"/>
            <p:cNvSpPr>
              <a:spLocks/>
            </p:cNvSpPr>
            <p:nvPr/>
          </p:nvSpPr>
          <p:spPr bwMode="auto">
            <a:xfrm>
              <a:off x="51419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8"/>
            <p:cNvSpPr>
              <a:spLocks/>
            </p:cNvSpPr>
            <p:nvPr/>
          </p:nvSpPr>
          <p:spPr bwMode="auto">
            <a:xfrm>
              <a:off x="5326063" y="1720851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1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1 h 55"/>
                <a:gd name="T34" fmla="*/ 8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1 h 55"/>
                <a:gd name="T44" fmla="*/ 22 w 67"/>
                <a:gd name="T45" fmla="*/ 24 h 55"/>
                <a:gd name="T46" fmla="*/ 46 w 67"/>
                <a:gd name="T47" fmla="*/ 24 h 55"/>
                <a:gd name="T48" fmla="*/ 48 w 67"/>
                <a:gd name="T49" fmla="*/ 11 h 55"/>
                <a:gd name="T50" fmla="*/ 43 w 67"/>
                <a:gd name="T51" fmla="*/ 3 h 55"/>
                <a:gd name="T52" fmla="*/ 43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5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5" y="4"/>
                    <a:pt x="24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5573713" y="1720851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2 h 55"/>
                <a:gd name="T36" fmla="*/ 37 w 49"/>
                <a:gd name="T37" fmla="*/ 49 h 55"/>
                <a:gd name="T38" fmla="*/ 43 w 49"/>
                <a:gd name="T39" fmla="*/ 41 h 55"/>
                <a:gd name="T40" fmla="*/ 46 w 49"/>
                <a:gd name="T41" fmla="*/ 42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1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3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0"/>
            <p:cNvSpPr>
              <a:spLocks noEditPoints="1"/>
            </p:cNvSpPr>
            <p:nvPr/>
          </p:nvSpPr>
          <p:spPr bwMode="auto">
            <a:xfrm>
              <a:off x="57689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3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0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3 w 51"/>
                <a:gd name="T17" fmla="*/ 55 h 56"/>
                <a:gd name="T18" fmla="*/ 0 w 51"/>
                <a:gd name="T19" fmla="*/ 55 h 56"/>
                <a:gd name="T20" fmla="*/ 0 w 51"/>
                <a:gd name="T21" fmla="*/ 52 h 56"/>
                <a:gd name="T22" fmla="*/ 9 w 51"/>
                <a:gd name="T23" fmla="*/ 44 h 56"/>
                <a:gd name="T24" fmla="*/ 15 w 51"/>
                <a:gd name="T25" fmla="*/ 10 h 56"/>
                <a:gd name="T26" fmla="*/ 9 w 51"/>
                <a:gd name="T27" fmla="*/ 3 h 56"/>
                <a:gd name="T28" fmla="*/ 10 w 51"/>
                <a:gd name="T29" fmla="*/ 0 h 56"/>
                <a:gd name="T30" fmla="*/ 30 w 51"/>
                <a:gd name="T31" fmla="*/ 0 h 56"/>
                <a:gd name="T32" fmla="*/ 43 w 51"/>
                <a:gd name="T33" fmla="*/ 3 h 56"/>
                <a:gd name="T34" fmla="*/ 49 w 51"/>
                <a:gd name="T35" fmla="*/ 13 h 56"/>
                <a:gd name="T36" fmla="*/ 35 w 51"/>
                <a:gd name="T37" fmla="*/ 29 h 56"/>
                <a:gd name="T38" fmla="*/ 40 w 51"/>
                <a:gd name="T39" fmla="*/ 40 h 56"/>
                <a:gd name="T40" fmla="*/ 45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2 w 51"/>
                <a:gd name="T49" fmla="*/ 26 h 56"/>
                <a:gd name="T50" fmla="*/ 38 w 51"/>
                <a:gd name="T51" fmla="*/ 14 h 56"/>
                <a:gd name="T52" fmla="*/ 30 w 51"/>
                <a:gd name="T53" fmla="*/ 3 h 56"/>
                <a:gd name="T54" fmla="*/ 26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8" y="55"/>
                    <a:pt x="36" y="53"/>
                    <a:pt x="33" y="47"/>
                  </a:cubicBezTo>
                  <a:cubicBezTo>
                    <a:pt x="31" y="44"/>
                    <a:pt x="29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1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2"/>
                    <a:pt x="42" y="27"/>
                    <a:pt x="35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2" y="45"/>
                    <a:pt x="44" y="47"/>
                    <a:pt x="45" y="49"/>
                  </a:cubicBezTo>
                  <a:cubicBezTo>
                    <a:pt x="47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8" y="19"/>
                    <a:pt x="38" y="14"/>
                  </a:cubicBezTo>
                  <a:cubicBezTo>
                    <a:pt x="38" y="7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5311775" y="1309688"/>
            <a:ext cx="0" cy="2032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146081" y="2092326"/>
            <a:ext cx="3768820" cy="482600"/>
          </a:xfr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685800" indent="0">
              <a:buFontTx/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1028700" indent="0">
              <a:buFontTx/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1371600" indent="0">
              <a:buFontTx/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586262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68325" y="3470275"/>
            <a:ext cx="794226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75336" y="1487615"/>
            <a:ext cx="7935251" cy="1981867"/>
          </a:xfrm>
        </p:spPr>
        <p:txBody>
          <a:bodyPr anchor="b" anchorCtr="0">
            <a:normAutofit/>
          </a:bodyPr>
          <a:lstStyle>
            <a:lvl1pPr>
              <a:defRPr sz="4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5336" y="3489723"/>
            <a:ext cx="7935251" cy="1125140"/>
          </a:xfrm>
        </p:spPr>
        <p:txBody>
          <a:bodyPr tIns="91440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</a:t>
            </a:r>
            <a:r>
              <a:rPr lang="en-US" dirty="0" err="1"/>
              <a:t>teaxt</a:t>
            </a:r>
            <a:r>
              <a:rPr lang="en-US" dirty="0"/>
              <a:t> styles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585788" y="776288"/>
            <a:ext cx="1600200" cy="393361"/>
            <a:chOff x="549275" y="601663"/>
            <a:chExt cx="5411788" cy="1330326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879850" y="609601"/>
              <a:ext cx="146050" cy="147638"/>
            </a:xfrm>
            <a:custGeom>
              <a:avLst/>
              <a:gdLst>
                <a:gd name="T0" fmla="*/ 20 w 39"/>
                <a:gd name="T1" fmla="*/ 36 h 39"/>
                <a:gd name="T2" fmla="*/ 4 w 39"/>
                <a:gd name="T3" fmla="*/ 19 h 39"/>
                <a:gd name="T4" fmla="*/ 20 w 39"/>
                <a:gd name="T5" fmla="*/ 3 h 39"/>
                <a:gd name="T6" fmla="*/ 36 w 39"/>
                <a:gd name="T7" fmla="*/ 19 h 39"/>
                <a:gd name="T8" fmla="*/ 20 w 39"/>
                <a:gd name="T9" fmla="*/ 36 h 39"/>
                <a:gd name="T10" fmla="*/ 20 w 39"/>
                <a:gd name="T11" fmla="*/ 0 h 39"/>
                <a:gd name="T12" fmla="*/ 0 w 39"/>
                <a:gd name="T13" fmla="*/ 19 h 39"/>
                <a:gd name="T14" fmla="*/ 20 w 39"/>
                <a:gd name="T15" fmla="*/ 39 h 39"/>
                <a:gd name="T16" fmla="*/ 39 w 39"/>
                <a:gd name="T17" fmla="*/ 19 h 39"/>
                <a:gd name="T18" fmla="*/ 20 w 39"/>
                <a:gd name="T19" fmla="*/ 0 h 39"/>
                <a:gd name="T20" fmla="*/ 17 w 39"/>
                <a:gd name="T21" fmla="*/ 21 h 39"/>
                <a:gd name="T22" fmla="*/ 19 w 39"/>
                <a:gd name="T23" fmla="*/ 21 h 39"/>
                <a:gd name="T24" fmla="*/ 22 w 39"/>
                <a:gd name="T25" fmla="*/ 26 h 39"/>
                <a:gd name="T26" fmla="*/ 23 w 39"/>
                <a:gd name="T27" fmla="*/ 31 h 39"/>
                <a:gd name="T28" fmla="*/ 28 w 39"/>
                <a:gd name="T29" fmla="*/ 31 h 39"/>
                <a:gd name="T30" fmla="*/ 27 w 39"/>
                <a:gd name="T31" fmla="*/ 24 h 39"/>
                <a:gd name="T32" fmla="*/ 23 w 39"/>
                <a:gd name="T33" fmla="*/ 20 h 39"/>
                <a:gd name="T34" fmla="*/ 23 w 39"/>
                <a:gd name="T35" fmla="*/ 20 h 39"/>
                <a:gd name="T36" fmla="*/ 28 w 39"/>
                <a:gd name="T37" fmla="*/ 14 h 39"/>
                <a:gd name="T38" fmla="*/ 22 w 39"/>
                <a:gd name="T39" fmla="*/ 8 h 39"/>
                <a:gd name="T40" fmla="*/ 12 w 39"/>
                <a:gd name="T41" fmla="*/ 8 h 39"/>
                <a:gd name="T42" fmla="*/ 12 w 39"/>
                <a:gd name="T43" fmla="*/ 31 h 39"/>
                <a:gd name="T44" fmla="*/ 17 w 39"/>
                <a:gd name="T45" fmla="*/ 31 h 39"/>
                <a:gd name="T46" fmla="*/ 17 w 39"/>
                <a:gd name="T47" fmla="*/ 21 h 39"/>
                <a:gd name="T48" fmla="*/ 17 w 39"/>
                <a:gd name="T49" fmla="*/ 12 h 39"/>
                <a:gd name="T50" fmla="*/ 20 w 39"/>
                <a:gd name="T51" fmla="*/ 12 h 39"/>
                <a:gd name="T52" fmla="*/ 22 w 39"/>
                <a:gd name="T53" fmla="*/ 15 h 39"/>
                <a:gd name="T54" fmla="*/ 20 w 39"/>
                <a:gd name="T55" fmla="*/ 18 h 39"/>
                <a:gd name="T56" fmla="*/ 17 w 39"/>
                <a:gd name="T57" fmla="*/ 18 h 39"/>
                <a:gd name="T58" fmla="*/ 17 w 39"/>
                <a:gd name="T59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39">
                  <a:moveTo>
                    <a:pt x="20" y="36"/>
                  </a:moveTo>
                  <a:cubicBezTo>
                    <a:pt x="11" y="36"/>
                    <a:pt x="4" y="28"/>
                    <a:pt x="4" y="19"/>
                  </a:cubicBezTo>
                  <a:cubicBezTo>
                    <a:pt x="4" y="11"/>
                    <a:pt x="11" y="3"/>
                    <a:pt x="20" y="3"/>
                  </a:cubicBezTo>
                  <a:cubicBezTo>
                    <a:pt x="29" y="3"/>
                    <a:pt x="36" y="11"/>
                    <a:pt x="36" y="19"/>
                  </a:cubicBezTo>
                  <a:cubicBezTo>
                    <a:pt x="36" y="28"/>
                    <a:pt x="29" y="36"/>
                    <a:pt x="20" y="36"/>
                  </a:cubicBezTo>
                  <a:close/>
                  <a:moveTo>
                    <a:pt x="20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1" y="39"/>
                    <a:pt x="39" y="30"/>
                    <a:pt x="39" y="19"/>
                  </a:cubicBezTo>
                  <a:cubicBezTo>
                    <a:pt x="39" y="8"/>
                    <a:pt x="31" y="0"/>
                    <a:pt x="20" y="0"/>
                  </a:cubicBezTo>
                  <a:close/>
                  <a:moveTo>
                    <a:pt x="17" y="21"/>
                  </a:moveTo>
                  <a:cubicBezTo>
                    <a:pt x="19" y="21"/>
                    <a:pt x="19" y="21"/>
                    <a:pt x="19" y="21"/>
                  </a:cubicBezTo>
                  <a:cubicBezTo>
                    <a:pt x="23" y="21"/>
                    <a:pt x="22" y="24"/>
                    <a:pt x="22" y="26"/>
                  </a:cubicBezTo>
                  <a:cubicBezTo>
                    <a:pt x="22" y="28"/>
                    <a:pt x="22" y="29"/>
                    <a:pt x="23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0"/>
                    <a:pt x="27" y="26"/>
                    <a:pt x="27" y="24"/>
                  </a:cubicBezTo>
                  <a:cubicBezTo>
                    <a:pt x="27" y="20"/>
                    <a:pt x="24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6" y="19"/>
                    <a:pt x="28" y="17"/>
                    <a:pt x="28" y="14"/>
                  </a:cubicBezTo>
                  <a:cubicBezTo>
                    <a:pt x="28" y="10"/>
                    <a:pt x="25" y="8"/>
                    <a:pt x="2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21"/>
                  </a:lnTo>
                  <a:close/>
                  <a:moveTo>
                    <a:pt x="17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1" y="12"/>
                    <a:pt x="22" y="13"/>
                    <a:pt x="22" y="15"/>
                  </a:cubicBezTo>
                  <a:cubicBezTo>
                    <a:pt x="22" y="16"/>
                    <a:pt x="22" y="18"/>
                    <a:pt x="20" y="1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598488" y="601663"/>
              <a:ext cx="3479800" cy="839788"/>
            </a:xfrm>
            <a:custGeom>
              <a:avLst/>
              <a:gdLst>
                <a:gd name="T0" fmla="*/ 137 w 926"/>
                <a:gd name="T1" fmla="*/ 138 h 222"/>
                <a:gd name="T2" fmla="*/ 98 w 926"/>
                <a:gd name="T3" fmla="*/ 39 h 222"/>
                <a:gd name="T4" fmla="*/ 291 w 926"/>
                <a:gd name="T5" fmla="*/ 100 h 222"/>
                <a:gd name="T6" fmla="*/ 292 w 926"/>
                <a:gd name="T7" fmla="*/ 178 h 222"/>
                <a:gd name="T8" fmla="*/ 255 w 926"/>
                <a:gd name="T9" fmla="*/ 100 h 222"/>
                <a:gd name="T10" fmla="*/ 697 w 926"/>
                <a:gd name="T11" fmla="*/ 148 h 222"/>
                <a:gd name="T12" fmla="*/ 675 w 926"/>
                <a:gd name="T13" fmla="*/ 93 h 222"/>
                <a:gd name="T14" fmla="*/ 554 w 926"/>
                <a:gd name="T15" fmla="*/ 100 h 222"/>
                <a:gd name="T16" fmla="*/ 491 w 926"/>
                <a:gd name="T17" fmla="*/ 140 h 222"/>
                <a:gd name="T18" fmla="*/ 251 w 926"/>
                <a:gd name="T19" fmla="*/ 60 h 222"/>
                <a:gd name="T20" fmla="*/ 210 w 926"/>
                <a:gd name="T21" fmla="*/ 197 h 222"/>
                <a:gd name="T22" fmla="*/ 127 w 926"/>
                <a:gd name="T23" fmla="*/ 0 h 222"/>
                <a:gd name="T24" fmla="*/ 0 w 926"/>
                <a:gd name="T25" fmla="*/ 221 h 222"/>
                <a:gd name="T26" fmla="*/ 33 w 926"/>
                <a:gd name="T27" fmla="*/ 181 h 222"/>
                <a:gd name="T28" fmla="*/ 172 w 926"/>
                <a:gd name="T29" fmla="*/ 221 h 222"/>
                <a:gd name="T30" fmla="*/ 365 w 926"/>
                <a:gd name="T31" fmla="*/ 140 h 222"/>
                <a:gd name="T32" fmla="*/ 251 w 926"/>
                <a:gd name="T33" fmla="*/ 60 h 222"/>
                <a:gd name="T34" fmla="*/ 573 w 926"/>
                <a:gd name="T35" fmla="*/ 221 h 222"/>
                <a:gd name="T36" fmla="*/ 634 w 926"/>
                <a:gd name="T37" fmla="*/ 187 h 222"/>
                <a:gd name="T38" fmla="*/ 731 w 926"/>
                <a:gd name="T39" fmla="*/ 221 h 222"/>
                <a:gd name="T40" fmla="*/ 814 w 926"/>
                <a:gd name="T41" fmla="*/ 99 h 222"/>
                <a:gd name="T42" fmla="*/ 884 w 926"/>
                <a:gd name="T43" fmla="*/ 142 h 222"/>
                <a:gd name="T44" fmla="*/ 926 w 926"/>
                <a:gd name="T45" fmla="*/ 222 h 222"/>
                <a:gd name="T46" fmla="*/ 862 w 926"/>
                <a:gd name="T47" fmla="*/ 57 h 222"/>
                <a:gd name="T48" fmla="*/ 770 w 926"/>
                <a:gd name="T49" fmla="*/ 199 h 222"/>
                <a:gd name="T50" fmla="*/ 677 w 926"/>
                <a:gd name="T51" fmla="*/ 58 h 222"/>
                <a:gd name="T52" fmla="*/ 592 w 926"/>
                <a:gd name="T53" fmla="*/ 162 h 222"/>
                <a:gd name="T54" fmla="*/ 446 w 926"/>
                <a:gd name="T55" fmla="*/ 58 h 222"/>
                <a:gd name="T56" fmla="*/ 434 w 926"/>
                <a:gd name="T57" fmla="*/ 175 h 222"/>
                <a:gd name="T58" fmla="*/ 417 w 926"/>
                <a:gd name="T59" fmla="*/ 41 h 222"/>
                <a:gd name="T60" fmla="*/ 858 w 926"/>
                <a:gd name="T61" fmla="*/ 0 h 222"/>
                <a:gd name="T62" fmla="*/ 163 w 926"/>
                <a:gd name="T63" fmla="*/ 41 h 222"/>
                <a:gd name="T64" fmla="*/ 373 w 926"/>
                <a:gd name="T65" fmla="*/ 157 h 222"/>
                <a:gd name="T66" fmla="*/ 491 w 926"/>
                <a:gd name="T67" fmla="*/ 221 h 222"/>
                <a:gd name="T68" fmla="*/ 539 w 926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6" h="222">
                  <a:moveTo>
                    <a:pt x="98" y="39"/>
                  </a:moveTo>
                  <a:cubicBezTo>
                    <a:pt x="137" y="138"/>
                    <a:pt x="137" y="138"/>
                    <a:pt x="137" y="138"/>
                  </a:cubicBezTo>
                  <a:cubicBezTo>
                    <a:pt x="50" y="138"/>
                    <a:pt x="50" y="138"/>
                    <a:pt x="50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1"/>
                    <a:pt x="319" y="116"/>
                    <a:pt x="319" y="141"/>
                  </a:cubicBezTo>
                  <a:cubicBezTo>
                    <a:pt x="321" y="163"/>
                    <a:pt x="304" y="178"/>
                    <a:pt x="292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5" y="93"/>
                  </a:moveTo>
                  <a:cubicBezTo>
                    <a:pt x="697" y="148"/>
                    <a:pt x="697" y="148"/>
                    <a:pt x="697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5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79" y="101"/>
                    <a:pt x="580" y="140"/>
                    <a:pt x="554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60"/>
                  </a:moveTo>
                  <a:cubicBezTo>
                    <a:pt x="210" y="60"/>
                    <a:pt x="210" y="60"/>
                    <a:pt x="210" y="60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209" y="197"/>
                    <a:pt x="209" y="197"/>
                    <a:pt x="209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3" y="221"/>
                    <a:pt x="13" y="221"/>
                    <a:pt x="13" y="221"/>
                  </a:cubicBezTo>
                  <a:cubicBezTo>
                    <a:pt x="33" y="181"/>
                    <a:pt x="33" y="181"/>
                    <a:pt x="33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1" y="221"/>
                    <a:pt x="301" y="221"/>
                    <a:pt x="301" y="221"/>
                  </a:cubicBezTo>
                  <a:cubicBezTo>
                    <a:pt x="332" y="220"/>
                    <a:pt x="365" y="181"/>
                    <a:pt x="365" y="140"/>
                  </a:cubicBezTo>
                  <a:cubicBezTo>
                    <a:pt x="365" y="107"/>
                    <a:pt x="340" y="59"/>
                    <a:pt x="301" y="60"/>
                  </a:cubicBezTo>
                  <a:cubicBezTo>
                    <a:pt x="251" y="60"/>
                    <a:pt x="251" y="60"/>
                    <a:pt x="251" y="60"/>
                  </a:cubicBezTo>
                  <a:moveTo>
                    <a:pt x="539" y="177"/>
                  </a:moveTo>
                  <a:cubicBezTo>
                    <a:pt x="577" y="188"/>
                    <a:pt x="573" y="221"/>
                    <a:pt x="573" y="221"/>
                  </a:cubicBezTo>
                  <a:cubicBezTo>
                    <a:pt x="618" y="221"/>
                    <a:pt x="618" y="221"/>
                    <a:pt x="618" y="221"/>
                  </a:cubicBezTo>
                  <a:cubicBezTo>
                    <a:pt x="634" y="187"/>
                    <a:pt x="634" y="187"/>
                    <a:pt x="634" y="187"/>
                  </a:cubicBezTo>
                  <a:cubicBezTo>
                    <a:pt x="715" y="187"/>
                    <a:pt x="715" y="187"/>
                    <a:pt x="715" y="187"/>
                  </a:cubicBezTo>
                  <a:cubicBezTo>
                    <a:pt x="731" y="221"/>
                    <a:pt x="731" y="221"/>
                    <a:pt x="731" y="221"/>
                  </a:cubicBezTo>
                  <a:cubicBezTo>
                    <a:pt x="814" y="221"/>
                    <a:pt x="814" y="221"/>
                    <a:pt x="814" y="221"/>
                  </a:cubicBezTo>
                  <a:cubicBezTo>
                    <a:pt x="814" y="99"/>
                    <a:pt x="814" y="99"/>
                    <a:pt x="814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6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6" y="222"/>
                    <a:pt x="926" y="222"/>
                    <a:pt x="926" y="222"/>
                  </a:cubicBezTo>
                  <a:cubicBezTo>
                    <a:pt x="926" y="135"/>
                    <a:pt x="926" y="135"/>
                    <a:pt x="926" y="135"/>
                  </a:cubicBezTo>
                  <a:cubicBezTo>
                    <a:pt x="926" y="84"/>
                    <a:pt x="898" y="57"/>
                    <a:pt x="862" y="57"/>
                  </a:cubicBezTo>
                  <a:cubicBezTo>
                    <a:pt x="770" y="57"/>
                    <a:pt x="770" y="57"/>
                    <a:pt x="770" y="57"/>
                  </a:cubicBezTo>
                  <a:cubicBezTo>
                    <a:pt x="770" y="199"/>
                    <a:pt x="770" y="199"/>
                    <a:pt x="770" y="199"/>
                  </a:cubicBezTo>
                  <a:cubicBezTo>
                    <a:pt x="706" y="58"/>
                    <a:pt x="706" y="58"/>
                    <a:pt x="706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5" y="193"/>
                    <a:pt x="615" y="193"/>
                    <a:pt x="615" y="193"/>
                  </a:cubicBezTo>
                  <a:cubicBezTo>
                    <a:pt x="615" y="175"/>
                    <a:pt x="592" y="162"/>
                    <a:pt x="592" y="162"/>
                  </a:cubicBezTo>
                  <a:cubicBezTo>
                    <a:pt x="612" y="163"/>
                    <a:pt x="637" y="65"/>
                    <a:pt x="564" y="58"/>
                  </a:cubicBezTo>
                  <a:cubicBezTo>
                    <a:pt x="446" y="58"/>
                    <a:pt x="446" y="58"/>
                    <a:pt x="446" y="58"/>
                  </a:cubicBezTo>
                  <a:cubicBezTo>
                    <a:pt x="446" y="175"/>
                    <a:pt x="446" y="175"/>
                    <a:pt x="446" y="175"/>
                  </a:cubicBezTo>
                  <a:cubicBezTo>
                    <a:pt x="434" y="175"/>
                    <a:pt x="434" y="175"/>
                    <a:pt x="434" y="175"/>
                  </a:cubicBezTo>
                  <a:cubicBezTo>
                    <a:pt x="426" y="174"/>
                    <a:pt x="417" y="158"/>
                    <a:pt x="417" y="148"/>
                  </a:cubicBezTo>
                  <a:cubicBezTo>
                    <a:pt x="417" y="41"/>
                    <a:pt x="417" y="41"/>
                    <a:pt x="417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3" y="41"/>
                    <a:pt x="373" y="41"/>
                    <a:pt x="373" y="41"/>
                  </a:cubicBezTo>
                  <a:cubicBezTo>
                    <a:pt x="373" y="157"/>
                    <a:pt x="373" y="157"/>
                    <a:pt x="373" y="157"/>
                  </a:cubicBezTo>
                  <a:cubicBezTo>
                    <a:pt x="373" y="190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39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549275" y="1720851"/>
              <a:ext cx="180975" cy="207963"/>
            </a:xfrm>
            <a:custGeom>
              <a:avLst/>
              <a:gdLst>
                <a:gd name="T0" fmla="*/ 31 w 48"/>
                <a:gd name="T1" fmla="*/ 0 h 55"/>
                <a:gd name="T2" fmla="*/ 48 w 48"/>
                <a:gd name="T3" fmla="*/ 12 h 55"/>
                <a:gd name="T4" fmla="*/ 34 w 48"/>
                <a:gd name="T5" fmla="*/ 25 h 55"/>
                <a:gd name="T6" fmla="*/ 34 w 48"/>
                <a:gd name="T7" fmla="*/ 25 h 55"/>
                <a:gd name="T8" fmla="*/ 47 w 48"/>
                <a:gd name="T9" fmla="*/ 38 h 55"/>
                <a:gd name="T10" fmla="*/ 37 w 48"/>
                <a:gd name="T11" fmla="*/ 52 h 55"/>
                <a:gd name="T12" fmla="*/ 19 w 48"/>
                <a:gd name="T13" fmla="*/ 55 h 55"/>
                <a:gd name="T14" fmla="*/ 0 w 48"/>
                <a:gd name="T15" fmla="*/ 55 h 55"/>
                <a:gd name="T16" fmla="*/ 0 w 48"/>
                <a:gd name="T17" fmla="*/ 52 h 55"/>
                <a:gd name="T18" fmla="*/ 9 w 48"/>
                <a:gd name="T19" fmla="*/ 44 h 55"/>
                <a:gd name="T20" fmla="*/ 15 w 48"/>
                <a:gd name="T21" fmla="*/ 11 h 55"/>
                <a:gd name="T22" fmla="*/ 9 w 48"/>
                <a:gd name="T23" fmla="*/ 3 h 55"/>
                <a:gd name="T24" fmla="*/ 10 w 48"/>
                <a:gd name="T25" fmla="*/ 0 h 55"/>
                <a:gd name="T26" fmla="*/ 31 w 48"/>
                <a:gd name="T27" fmla="*/ 0 h 55"/>
                <a:gd name="T28" fmla="*/ 18 w 48"/>
                <a:gd name="T29" fmla="*/ 44 h 55"/>
                <a:gd name="T30" fmla="*/ 23 w 48"/>
                <a:gd name="T31" fmla="*/ 52 h 55"/>
                <a:gd name="T32" fmla="*/ 36 w 48"/>
                <a:gd name="T33" fmla="*/ 38 h 55"/>
                <a:gd name="T34" fmla="*/ 24 w 48"/>
                <a:gd name="T35" fmla="*/ 27 h 55"/>
                <a:gd name="T36" fmla="*/ 21 w 48"/>
                <a:gd name="T37" fmla="*/ 27 h 55"/>
                <a:gd name="T38" fmla="*/ 18 w 48"/>
                <a:gd name="T39" fmla="*/ 44 h 55"/>
                <a:gd name="T40" fmla="*/ 25 w 48"/>
                <a:gd name="T41" fmla="*/ 24 h 55"/>
                <a:gd name="T42" fmla="*/ 38 w 48"/>
                <a:gd name="T43" fmla="*/ 12 h 55"/>
                <a:gd name="T44" fmla="*/ 30 w 48"/>
                <a:gd name="T45" fmla="*/ 3 h 55"/>
                <a:gd name="T46" fmla="*/ 26 w 48"/>
                <a:gd name="T47" fmla="*/ 4 h 55"/>
                <a:gd name="T48" fmla="*/ 25 w 48"/>
                <a:gd name="T49" fmla="*/ 8 h 55"/>
                <a:gd name="T50" fmla="*/ 22 w 48"/>
                <a:gd name="T51" fmla="*/ 24 h 55"/>
                <a:gd name="T52" fmla="*/ 25 w 48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55">
                  <a:moveTo>
                    <a:pt x="31" y="0"/>
                  </a:moveTo>
                  <a:cubicBezTo>
                    <a:pt x="42" y="0"/>
                    <a:pt x="48" y="3"/>
                    <a:pt x="48" y="12"/>
                  </a:cubicBezTo>
                  <a:cubicBezTo>
                    <a:pt x="48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2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1"/>
                    <a:pt x="19" y="52"/>
                    <a:pt x="23" y="52"/>
                  </a:cubicBezTo>
                  <a:cubicBezTo>
                    <a:pt x="30" y="52"/>
                    <a:pt x="36" y="47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8" y="19"/>
                    <a:pt x="38" y="12"/>
                  </a:cubicBezTo>
                  <a:cubicBezTo>
                    <a:pt x="38" y="6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7524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4 w 51"/>
                <a:gd name="T9" fmla="*/ 31 h 56"/>
                <a:gd name="T10" fmla="*/ 21 w 51"/>
                <a:gd name="T11" fmla="*/ 31 h 56"/>
                <a:gd name="T12" fmla="*/ 19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1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6 w 51"/>
                <a:gd name="T57" fmla="*/ 8 h 56"/>
                <a:gd name="T58" fmla="*/ 22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5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5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962025" y="1720851"/>
              <a:ext cx="128588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1087438" y="1720851"/>
              <a:ext cx="242888" cy="211138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1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3 h 56"/>
                <a:gd name="T46" fmla="*/ 52 w 65"/>
                <a:gd name="T47" fmla="*/ 8 h 56"/>
                <a:gd name="T48" fmla="*/ 45 w 65"/>
                <a:gd name="T49" fmla="*/ 3 h 56"/>
                <a:gd name="T50" fmla="*/ 45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8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1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343025" y="1717676"/>
              <a:ext cx="198438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2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3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5 w 53"/>
                <a:gd name="T25" fmla="*/ 54 h 57"/>
                <a:gd name="T26" fmla="*/ 27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2" y="16"/>
                    <a:pt x="12" y="33"/>
                  </a:cubicBezTo>
                  <a:cubicBezTo>
                    <a:pt x="12" y="45"/>
                    <a:pt x="18" y="54"/>
                    <a:pt x="28" y="54"/>
                  </a:cubicBezTo>
                  <a:cubicBezTo>
                    <a:pt x="32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8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50"/>
                    <a:pt x="44" y="52"/>
                    <a:pt x="45" y="54"/>
                  </a:cubicBezTo>
                  <a:cubicBezTo>
                    <a:pt x="40" y="55"/>
                    <a:pt x="33" y="57"/>
                    <a:pt x="27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557338" y="1720851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1681163" y="1720851"/>
              <a:ext cx="247650" cy="211138"/>
            </a:xfrm>
            <a:custGeom>
              <a:avLst/>
              <a:gdLst>
                <a:gd name="T0" fmla="*/ 65 w 66"/>
                <a:gd name="T1" fmla="*/ 3 h 56"/>
                <a:gd name="T2" fmla="*/ 57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19 w 66"/>
                <a:gd name="T13" fmla="*/ 12 h 56"/>
                <a:gd name="T14" fmla="*/ 15 w 66"/>
                <a:gd name="T15" fmla="*/ 33 h 56"/>
                <a:gd name="T16" fmla="*/ 13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5 w 66"/>
                <a:gd name="T31" fmla="*/ 14 h 56"/>
                <a:gd name="T32" fmla="*/ 15 w 66"/>
                <a:gd name="T33" fmla="*/ 5 h 56"/>
                <a:gd name="T34" fmla="*/ 8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3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4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939925" y="1717676"/>
              <a:ext cx="195263" cy="214313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1 h 57"/>
                <a:gd name="T12" fmla="*/ 28 w 52"/>
                <a:gd name="T13" fmla="*/ 33 h 57"/>
                <a:gd name="T14" fmla="*/ 29 w 52"/>
                <a:gd name="T15" fmla="*/ 31 h 57"/>
                <a:gd name="T16" fmla="*/ 52 w 52"/>
                <a:gd name="T17" fmla="*/ 31 h 57"/>
                <a:gd name="T18" fmla="*/ 52 w 52"/>
                <a:gd name="T19" fmla="*/ 33 h 57"/>
                <a:gd name="T20" fmla="*/ 45 w 52"/>
                <a:gd name="T21" fmla="*/ 41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1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9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263775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4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3 w 49"/>
                <a:gd name="T21" fmla="*/ 54 h 57"/>
                <a:gd name="T22" fmla="*/ 13 w 49"/>
                <a:gd name="T23" fmla="*/ 46 h 57"/>
                <a:gd name="T24" fmla="*/ 20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2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2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8" y="6"/>
                    <a:pt x="7" y="8"/>
                  </a:cubicBezTo>
                  <a:cubicBezTo>
                    <a:pt x="5" y="9"/>
                    <a:pt x="4" y="12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443163" y="1720851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1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4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1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1 h 55"/>
                <a:gd name="T44" fmla="*/ 22 w 68"/>
                <a:gd name="T45" fmla="*/ 24 h 55"/>
                <a:gd name="T46" fmla="*/ 47 w 68"/>
                <a:gd name="T47" fmla="*/ 24 h 55"/>
                <a:gd name="T48" fmla="*/ 49 w 68"/>
                <a:gd name="T49" fmla="*/ 11 h 55"/>
                <a:gd name="T50" fmla="*/ 43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1" y="4"/>
                    <a:pt x="50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695575" y="1720851"/>
              <a:ext cx="179388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1 w 48"/>
                <a:gd name="T43" fmla="*/ 55 h 55"/>
                <a:gd name="T44" fmla="*/ 0 w 48"/>
                <a:gd name="T45" fmla="*/ 55 h 55"/>
                <a:gd name="T46" fmla="*/ 1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6" y="29"/>
                    <a:pt x="36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3003550" y="1720851"/>
              <a:ext cx="288925" cy="211138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7 h 56"/>
                <a:gd name="T10" fmla="*/ 35 w 77"/>
                <a:gd name="T11" fmla="*/ 17 h 56"/>
                <a:gd name="T12" fmla="*/ 16 w 77"/>
                <a:gd name="T13" fmla="*/ 56 h 56"/>
                <a:gd name="T14" fmla="*/ 12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6 w 77"/>
                <a:gd name="T29" fmla="*/ 9 h 56"/>
                <a:gd name="T30" fmla="*/ 20 w 77"/>
                <a:gd name="T31" fmla="*/ 41 h 56"/>
                <a:gd name="T32" fmla="*/ 20 w 77"/>
                <a:gd name="T33" fmla="*/ 41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0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4"/>
                    <a:pt x="16" y="4"/>
                    <a:pt x="16" y="9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4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/>
          </p:nvSpPr>
          <p:spPr bwMode="auto">
            <a:xfrm>
              <a:off x="3300413" y="1717676"/>
              <a:ext cx="206375" cy="214313"/>
            </a:xfrm>
            <a:custGeom>
              <a:avLst/>
              <a:gdLst>
                <a:gd name="T0" fmla="*/ 55 w 55"/>
                <a:gd name="T1" fmla="*/ 24 h 57"/>
                <a:gd name="T2" fmla="*/ 23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3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3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7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auto">
            <a:xfrm>
              <a:off x="3517900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1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0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4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7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3729038" y="1720851"/>
              <a:ext cx="165100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5 w 44"/>
                <a:gd name="T11" fmla="*/ 10 h 55"/>
                <a:gd name="T12" fmla="*/ 9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8 w 44"/>
                <a:gd name="T23" fmla="*/ 44 h 55"/>
                <a:gd name="T24" fmla="*/ 19 w 44"/>
                <a:gd name="T25" fmla="*/ 50 h 55"/>
                <a:gd name="T26" fmla="*/ 26 w 44"/>
                <a:gd name="T27" fmla="*/ 52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6" y="52"/>
                  </a:cubicBezTo>
                  <a:cubicBezTo>
                    <a:pt x="30" y="52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auto">
            <a:xfrm>
              <a:off x="3913188" y="1720851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5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3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9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8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3"/>
                  </a:cubicBezTo>
                  <a:cubicBezTo>
                    <a:pt x="49" y="11"/>
                    <a:pt x="43" y="3"/>
                    <a:pt x="32" y="3"/>
                  </a:cubicBezTo>
                  <a:cubicBezTo>
                    <a:pt x="30" y="3"/>
                    <a:pt x="28" y="4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42656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/>
          </p:nvSpPr>
          <p:spPr bwMode="auto">
            <a:xfrm>
              <a:off x="4468813" y="1717676"/>
              <a:ext cx="203200" cy="214313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0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0 w 54"/>
                <a:gd name="T17" fmla="*/ 3 h 57"/>
                <a:gd name="T18" fmla="*/ 10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0" y="35"/>
                  </a:moveTo>
                  <a:cubicBezTo>
                    <a:pt x="10" y="46"/>
                    <a:pt x="14" y="54"/>
                    <a:pt x="23" y="54"/>
                  </a:cubicBezTo>
                  <a:cubicBezTo>
                    <a:pt x="35" y="54"/>
                    <a:pt x="43" y="37"/>
                    <a:pt x="43" y="22"/>
                  </a:cubicBezTo>
                  <a:cubicBezTo>
                    <a:pt x="43" y="11"/>
                    <a:pt x="40" y="3"/>
                    <a:pt x="30" y="3"/>
                  </a:cubicBezTo>
                  <a:cubicBezTo>
                    <a:pt x="19" y="3"/>
                    <a:pt x="10" y="19"/>
                    <a:pt x="1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4713288" y="1717676"/>
              <a:ext cx="200025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2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7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4927600" y="1720851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2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1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0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9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3" y="7"/>
                    <a:pt x="42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51419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5326063" y="1720851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1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1 h 55"/>
                <a:gd name="T34" fmla="*/ 8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1 h 55"/>
                <a:gd name="T44" fmla="*/ 22 w 67"/>
                <a:gd name="T45" fmla="*/ 24 h 55"/>
                <a:gd name="T46" fmla="*/ 46 w 67"/>
                <a:gd name="T47" fmla="*/ 24 h 55"/>
                <a:gd name="T48" fmla="*/ 48 w 67"/>
                <a:gd name="T49" fmla="*/ 11 h 55"/>
                <a:gd name="T50" fmla="*/ 43 w 67"/>
                <a:gd name="T51" fmla="*/ 3 h 55"/>
                <a:gd name="T52" fmla="*/ 43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5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5" y="4"/>
                    <a:pt x="24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5573713" y="1720851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2 h 55"/>
                <a:gd name="T36" fmla="*/ 37 w 49"/>
                <a:gd name="T37" fmla="*/ 49 h 55"/>
                <a:gd name="T38" fmla="*/ 43 w 49"/>
                <a:gd name="T39" fmla="*/ 41 h 55"/>
                <a:gd name="T40" fmla="*/ 46 w 49"/>
                <a:gd name="T41" fmla="*/ 42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1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3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 noEditPoints="1"/>
            </p:cNvSpPr>
            <p:nvPr/>
          </p:nvSpPr>
          <p:spPr bwMode="auto">
            <a:xfrm>
              <a:off x="57689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3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0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3 w 51"/>
                <a:gd name="T17" fmla="*/ 55 h 56"/>
                <a:gd name="T18" fmla="*/ 0 w 51"/>
                <a:gd name="T19" fmla="*/ 55 h 56"/>
                <a:gd name="T20" fmla="*/ 0 w 51"/>
                <a:gd name="T21" fmla="*/ 52 h 56"/>
                <a:gd name="T22" fmla="*/ 9 w 51"/>
                <a:gd name="T23" fmla="*/ 44 h 56"/>
                <a:gd name="T24" fmla="*/ 15 w 51"/>
                <a:gd name="T25" fmla="*/ 10 h 56"/>
                <a:gd name="T26" fmla="*/ 9 w 51"/>
                <a:gd name="T27" fmla="*/ 3 h 56"/>
                <a:gd name="T28" fmla="*/ 10 w 51"/>
                <a:gd name="T29" fmla="*/ 0 h 56"/>
                <a:gd name="T30" fmla="*/ 30 w 51"/>
                <a:gd name="T31" fmla="*/ 0 h 56"/>
                <a:gd name="T32" fmla="*/ 43 w 51"/>
                <a:gd name="T33" fmla="*/ 3 h 56"/>
                <a:gd name="T34" fmla="*/ 49 w 51"/>
                <a:gd name="T35" fmla="*/ 13 h 56"/>
                <a:gd name="T36" fmla="*/ 35 w 51"/>
                <a:gd name="T37" fmla="*/ 29 h 56"/>
                <a:gd name="T38" fmla="*/ 40 w 51"/>
                <a:gd name="T39" fmla="*/ 40 h 56"/>
                <a:gd name="T40" fmla="*/ 45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2 w 51"/>
                <a:gd name="T49" fmla="*/ 26 h 56"/>
                <a:gd name="T50" fmla="*/ 38 w 51"/>
                <a:gd name="T51" fmla="*/ 14 h 56"/>
                <a:gd name="T52" fmla="*/ 30 w 51"/>
                <a:gd name="T53" fmla="*/ 3 h 56"/>
                <a:gd name="T54" fmla="*/ 26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8" y="55"/>
                    <a:pt x="36" y="53"/>
                    <a:pt x="33" y="47"/>
                  </a:cubicBezTo>
                  <a:cubicBezTo>
                    <a:pt x="31" y="44"/>
                    <a:pt x="29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1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2"/>
                    <a:pt x="42" y="27"/>
                    <a:pt x="35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2" y="45"/>
                    <a:pt x="44" y="47"/>
                    <a:pt x="45" y="49"/>
                  </a:cubicBezTo>
                  <a:cubicBezTo>
                    <a:pt x="47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8" y="19"/>
                    <a:pt x="38" y="14"/>
                  </a:cubicBezTo>
                  <a:cubicBezTo>
                    <a:pt x="38" y="7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515562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_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ChangeArrowheads="1"/>
          </p:cNvSpPr>
          <p:nvPr/>
        </p:nvSpPr>
        <p:spPr bwMode="auto">
          <a:xfrm>
            <a:off x="1" y="0"/>
            <a:ext cx="9144000" cy="515201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 anchor="ctr"/>
          <a:lstStyle/>
          <a:p>
            <a:endParaRPr lang="en-US" sz="1800"/>
          </a:p>
        </p:txBody>
      </p:sp>
      <p:sp>
        <p:nvSpPr>
          <p:cNvPr id="38" name="Shape 39"/>
          <p:cNvSpPr>
            <a:spLocks noChangeArrowheads="1"/>
          </p:cNvSpPr>
          <p:nvPr/>
        </p:nvSpPr>
        <p:spPr bwMode="auto">
          <a:xfrm>
            <a:off x="95250" y="93663"/>
            <a:ext cx="8953500" cy="4956175"/>
          </a:xfrm>
          <a:prstGeom prst="rect">
            <a:avLst/>
          </a:prstGeom>
          <a:solidFill>
            <a:srgbClr val="38383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 anchor="ctr"/>
          <a:lstStyle/>
          <a:p>
            <a:endParaRPr lang="en-US" sz="1800"/>
          </a:p>
        </p:txBody>
      </p:sp>
      <p:cxnSp>
        <p:nvCxnSpPr>
          <p:cNvPr id="4" name="Straight Connector 3"/>
          <p:cNvCxnSpPr/>
          <p:nvPr/>
        </p:nvCxnSpPr>
        <p:spPr>
          <a:xfrm>
            <a:off x="568325" y="3470275"/>
            <a:ext cx="794226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75336" y="1487615"/>
            <a:ext cx="7935251" cy="1981867"/>
          </a:xfrm>
        </p:spPr>
        <p:txBody>
          <a:bodyPr anchor="b" anchorCtr="0">
            <a:normAutofit/>
          </a:bodyPr>
          <a:lstStyle>
            <a:lvl1pPr>
              <a:defRPr sz="4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75336" y="3489723"/>
            <a:ext cx="7935251" cy="1125140"/>
          </a:xfrm>
        </p:spPr>
        <p:txBody>
          <a:bodyPr tIns="91440"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585788" y="776288"/>
            <a:ext cx="1600200" cy="393361"/>
            <a:chOff x="549275" y="601663"/>
            <a:chExt cx="5411788" cy="1330326"/>
          </a:xfrm>
          <a:solidFill>
            <a:schemeClr val="bg2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879850" y="609601"/>
              <a:ext cx="146050" cy="147638"/>
            </a:xfrm>
            <a:custGeom>
              <a:avLst/>
              <a:gdLst>
                <a:gd name="T0" fmla="*/ 20 w 39"/>
                <a:gd name="T1" fmla="*/ 36 h 39"/>
                <a:gd name="T2" fmla="*/ 4 w 39"/>
                <a:gd name="T3" fmla="*/ 19 h 39"/>
                <a:gd name="T4" fmla="*/ 20 w 39"/>
                <a:gd name="T5" fmla="*/ 3 h 39"/>
                <a:gd name="T6" fmla="*/ 36 w 39"/>
                <a:gd name="T7" fmla="*/ 19 h 39"/>
                <a:gd name="T8" fmla="*/ 20 w 39"/>
                <a:gd name="T9" fmla="*/ 36 h 39"/>
                <a:gd name="T10" fmla="*/ 20 w 39"/>
                <a:gd name="T11" fmla="*/ 0 h 39"/>
                <a:gd name="T12" fmla="*/ 0 w 39"/>
                <a:gd name="T13" fmla="*/ 19 h 39"/>
                <a:gd name="T14" fmla="*/ 20 w 39"/>
                <a:gd name="T15" fmla="*/ 39 h 39"/>
                <a:gd name="T16" fmla="*/ 39 w 39"/>
                <a:gd name="T17" fmla="*/ 19 h 39"/>
                <a:gd name="T18" fmla="*/ 20 w 39"/>
                <a:gd name="T19" fmla="*/ 0 h 39"/>
                <a:gd name="T20" fmla="*/ 17 w 39"/>
                <a:gd name="T21" fmla="*/ 21 h 39"/>
                <a:gd name="T22" fmla="*/ 19 w 39"/>
                <a:gd name="T23" fmla="*/ 21 h 39"/>
                <a:gd name="T24" fmla="*/ 22 w 39"/>
                <a:gd name="T25" fmla="*/ 26 h 39"/>
                <a:gd name="T26" fmla="*/ 23 w 39"/>
                <a:gd name="T27" fmla="*/ 31 h 39"/>
                <a:gd name="T28" fmla="*/ 28 w 39"/>
                <a:gd name="T29" fmla="*/ 31 h 39"/>
                <a:gd name="T30" fmla="*/ 27 w 39"/>
                <a:gd name="T31" fmla="*/ 24 h 39"/>
                <a:gd name="T32" fmla="*/ 23 w 39"/>
                <a:gd name="T33" fmla="*/ 20 h 39"/>
                <a:gd name="T34" fmla="*/ 23 w 39"/>
                <a:gd name="T35" fmla="*/ 20 h 39"/>
                <a:gd name="T36" fmla="*/ 28 w 39"/>
                <a:gd name="T37" fmla="*/ 14 h 39"/>
                <a:gd name="T38" fmla="*/ 22 w 39"/>
                <a:gd name="T39" fmla="*/ 8 h 39"/>
                <a:gd name="T40" fmla="*/ 12 w 39"/>
                <a:gd name="T41" fmla="*/ 8 h 39"/>
                <a:gd name="T42" fmla="*/ 12 w 39"/>
                <a:gd name="T43" fmla="*/ 31 h 39"/>
                <a:gd name="T44" fmla="*/ 17 w 39"/>
                <a:gd name="T45" fmla="*/ 31 h 39"/>
                <a:gd name="T46" fmla="*/ 17 w 39"/>
                <a:gd name="T47" fmla="*/ 21 h 39"/>
                <a:gd name="T48" fmla="*/ 17 w 39"/>
                <a:gd name="T49" fmla="*/ 12 h 39"/>
                <a:gd name="T50" fmla="*/ 20 w 39"/>
                <a:gd name="T51" fmla="*/ 12 h 39"/>
                <a:gd name="T52" fmla="*/ 22 w 39"/>
                <a:gd name="T53" fmla="*/ 15 h 39"/>
                <a:gd name="T54" fmla="*/ 20 w 39"/>
                <a:gd name="T55" fmla="*/ 18 h 39"/>
                <a:gd name="T56" fmla="*/ 17 w 39"/>
                <a:gd name="T57" fmla="*/ 18 h 39"/>
                <a:gd name="T58" fmla="*/ 17 w 39"/>
                <a:gd name="T59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39">
                  <a:moveTo>
                    <a:pt x="20" y="36"/>
                  </a:moveTo>
                  <a:cubicBezTo>
                    <a:pt x="11" y="36"/>
                    <a:pt x="4" y="28"/>
                    <a:pt x="4" y="19"/>
                  </a:cubicBezTo>
                  <a:cubicBezTo>
                    <a:pt x="4" y="11"/>
                    <a:pt x="11" y="3"/>
                    <a:pt x="20" y="3"/>
                  </a:cubicBezTo>
                  <a:cubicBezTo>
                    <a:pt x="29" y="3"/>
                    <a:pt x="36" y="11"/>
                    <a:pt x="36" y="19"/>
                  </a:cubicBezTo>
                  <a:cubicBezTo>
                    <a:pt x="36" y="28"/>
                    <a:pt x="29" y="36"/>
                    <a:pt x="20" y="36"/>
                  </a:cubicBezTo>
                  <a:close/>
                  <a:moveTo>
                    <a:pt x="20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1" y="39"/>
                    <a:pt x="39" y="30"/>
                    <a:pt x="39" y="19"/>
                  </a:cubicBezTo>
                  <a:cubicBezTo>
                    <a:pt x="39" y="8"/>
                    <a:pt x="31" y="0"/>
                    <a:pt x="20" y="0"/>
                  </a:cubicBezTo>
                  <a:close/>
                  <a:moveTo>
                    <a:pt x="17" y="21"/>
                  </a:moveTo>
                  <a:cubicBezTo>
                    <a:pt x="19" y="21"/>
                    <a:pt x="19" y="21"/>
                    <a:pt x="19" y="21"/>
                  </a:cubicBezTo>
                  <a:cubicBezTo>
                    <a:pt x="23" y="21"/>
                    <a:pt x="22" y="24"/>
                    <a:pt x="22" y="26"/>
                  </a:cubicBezTo>
                  <a:cubicBezTo>
                    <a:pt x="22" y="28"/>
                    <a:pt x="22" y="29"/>
                    <a:pt x="23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0"/>
                    <a:pt x="27" y="26"/>
                    <a:pt x="27" y="24"/>
                  </a:cubicBezTo>
                  <a:cubicBezTo>
                    <a:pt x="27" y="20"/>
                    <a:pt x="24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6" y="19"/>
                    <a:pt x="28" y="17"/>
                    <a:pt x="28" y="14"/>
                  </a:cubicBezTo>
                  <a:cubicBezTo>
                    <a:pt x="28" y="10"/>
                    <a:pt x="25" y="8"/>
                    <a:pt x="2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21"/>
                  </a:lnTo>
                  <a:close/>
                  <a:moveTo>
                    <a:pt x="17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1" y="12"/>
                    <a:pt x="22" y="13"/>
                    <a:pt x="22" y="15"/>
                  </a:cubicBezTo>
                  <a:cubicBezTo>
                    <a:pt x="22" y="16"/>
                    <a:pt x="22" y="18"/>
                    <a:pt x="20" y="1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598488" y="601663"/>
              <a:ext cx="3479800" cy="839788"/>
            </a:xfrm>
            <a:custGeom>
              <a:avLst/>
              <a:gdLst>
                <a:gd name="T0" fmla="*/ 137 w 926"/>
                <a:gd name="T1" fmla="*/ 138 h 222"/>
                <a:gd name="T2" fmla="*/ 98 w 926"/>
                <a:gd name="T3" fmla="*/ 39 h 222"/>
                <a:gd name="T4" fmla="*/ 291 w 926"/>
                <a:gd name="T5" fmla="*/ 100 h 222"/>
                <a:gd name="T6" fmla="*/ 292 w 926"/>
                <a:gd name="T7" fmla="*/ 178 h 222"/>
                <a:gd name="T8" fmla="*/ 255 w 926"/>
                <a:gd name="T9" fmla="*/ 100 h 222"/>
                <a:gd name="T10" fmla="*/ 697 w 926"/>
                <a:gd name="T11" fmla="*/ 148 h 222"/>
                <a:gd name="T12" fmla="*/ 675 w 926"/>
                <a:gd name="T13" fmla="*/ 93 h 222"/>
                <a:gd name="T14" fmla="*/ 554 w 926"/>
                <a:gd name="T15" fmla="*/ 100 h 222"/>
                <a:gd name="T16" fmla="*/ 491 w 926"/>
                <a:gd name="T17" fmla="*/ 140 h 222"/>
                <a:gd name="T18" fmla="*/ 251 w 926"/>
                <a:gd name="T19" fmla="*/ 60 h 222"/>
                <a:gd name="T20" fmla="*/ 210 w 926"/>
                <a:gd name="T21" fmla="*/ 197 h 222"/>
                <a:gd name="T22" fmla="*/ 127 w 926"/>
                <a:gd name="T23" fmla="*/ 0 h 222"/>
                <a:gd name="T24" fmla="*/ 0 w 926"/>
                <a:gd name="T25" fmla="*/ 221 h 222"/>
                <a:gd name="T26" fmla="*/ 33 w 926"/>
                <a:gd name="T27" fmla="*/ 181 h 222"/>
                <a:gd name="T28" fmla="*/ 172 w 926"/>
                <a:gd name="T29" fmla="*/ 221 h 222"/>
                <a:gd name="T30" fmla="*/ 365 w 926"/>
                <a:gd name="T31" fmla="*/ 140 h 222"/>
                <a:gd name="T32" fmla="*/ 251 w 926"/>
                <a:gd name="T33" fmla="*/ 60 h 222"/>
                <a:gd name="T34" fmla="*/ 573 w 926"/>
                <a:gd name="T35" fmla="*/ 221 h 222"/>
                <a:gd name="T36" fmla="*/ 634 w 926"/>
                <a:gd name="T37" fmla="*/ 187 h 222"/>
                <a:gd name="T38" fmla="*/ 731 w 926"/>
                <a:gd name="T39" fmla="*/ 221 h 222"/>
                <a:gd name="T40" fmla="*/ 814 w 926"/>
                <a:gd name="T41" fmla="*/ 99 h 222"/>
                <a:gd name="T42" fmla="*/ 884 w 926"/>
                <a:gd name="T43" fmla="*/ 142 h 222"/>
                <a:gd name="T44" fmla="*/ 926 w 926"/>
                <a:gd name="T45" fmla="*/ 222 h 222"/>
                <a:gd name="T46" fmla="*/ 862 w 926"/>
                <a:gd name="T47" fmla="*/ 57 h 222"/>
                <a:gd name="T48" fmla="*/ 770 w 926"/>
                <a:gd name="T49" fmla="*/ 199 h 222"/>
                <a:gd name="T50" fmla="*/ 677 w 926"/>
                <a:gd name="T51" fmla="*/ 58 h 222"/>
                <a:gd name="T52" fmla="*/ 592 w 926"/>
                <a:gd name="T53" fmla="*/ 162 h 222"/>
                <a:gd name="T54" fmla="*/ 446 w 926"/>
                <a:gd name="T55" fmla="*/ 58 h 222"/>
                <a:gd name="T56" fmla="*/ 434 w 926"/>
                <a:gd name="T57" fmla="*/ 175 h 222"/>
                <a:gd name="T58" fmla="*/ 417 w 926"/>
                <a:gd name="T59" fmla="*/ 41 h 222"/>
                <a:gd name="T60" fmla="*/ 858 w 926"/>
                <a:gd name="T61" fmla="*/ 0 h 222"/>
                <a:gd name="T62" fmla="*/ 163 w 926"/>
                <a:gd name="T63" fmla="*/ 41 h 222"/>
                <a:gd name="T64" fmla="*/ 373 w 926"/>
                <a:gd name="T65" fmla="*/ 157 h 222"/>
                <a:gd name="T66" fmla="*/ 491 w 926"/>
                <a:gd name="T67" fmla="*/ 221 h 222"/>
                <a:gd name="T68" fmla="*/ 539 w 926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6" h="222">
                  <a:moveTo>
                    <a:pt x="98" y="39"/>
                  </a:moveTo>
                  <a:cubicBezTo>
                    <a:pt x="137" y="138"/>
                    <a:pt x="137" y="138"/>
                    <a:pt x="137" y="138"/>
                  </a:cubicBezTo>
                  <a:cubicBezTo>
                    <a:pt x="50" y="138"/>
                    <a:pt x="50" y="138"/>
                    <a:pt x="50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1"/>
                    <a:pt x="319" y="116"/>
                    <a:pt x="319" y="141"/>
                  </a:cubicBezTo>
                  <a:cubicBezTo>
                    <a:pt x="321" y="163"/>
                    <a:pt x="304" y="178"/>
                    <a:pt x="292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5" y="93"/>
                  </a:moveTo>
                  <a:cubicBezTo>
                    <a:pt x="697" y="148"/>
                    <a:pt x="697" y="148"/>
                    <a:pt x="697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5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79" y="101"/>
                    <a:pt x="580" y="140"/>
                    <a:pt x="554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60"/>
                  </a:moveTo>
                  <a:cubicBezTo>
                    <a:pt x="210" y="60"/>
                    <a:pt x="210" y="60"/>
                    <a:pt x="210" y="60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209" y="197"/>
                    <a:pt x="209" y="197"/>
                    <a:pt x="209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3" y="221"/>
                    <a:pt x="13" y="221"/>
                    <a:pt x="13" y="221"/>
                  </a:cubicBezTo>
                  <a:cubicBezTo>
                    <a:pt x="33" y="181"/>
                    <a:pt x="33" y="181"/>
                    <a:pt x="33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1" y="221"/>
                    <a:pt x="301" y="221"/>
                    <a:pt x="301" y="221"/>
                  </a:cubicBezTo>
                  <a:cubicBezTo>
                    <a:pt x="332" y="220"/>
                    <a:pt x="365" y="181"/>
                    <a:pt x="365" y="140"/>
                  </a:cubicBezTo>
                  <a:cubicBezTo>
                    <a:pt x="365" y="107"/>
                    <a:pt x="340" y="59"/>
                    <a:pt x="301" y="60"/>
                  </a:cubicBezTo>
                  <a:cubicBezTo>
                    <a:pt x="251" y="60"/>
                    <a:pt x="251" y="60"/>
                    <a:pt x="251" y="60"/>
                  </a:cubicBezTo>
                  <a:moveTo>
                    <a:pt x="539" y="177"/>
                  </a:moveTo>
                  <a:cubicBezTo>
                    <a:pt x="577" y="188"/>
                    <a:pt x="573" y="221"/>
                    <a:pt x="573" y="221"/>
                  </a:cubicBezTo>
                  <a:cubicBezTo>
                    <a:pt x="618" y="221"/>
                    <a:pt x="618" y="221"/>
                    <a:pt x="618" y="221"/>
                  </a:cubicBezTo>
                  <a:cubicBezTo>
                    <a:pt x="634" y="187"/>
                    <a:pt x="634" y="187"/>
                    <a:pt x="634" y="187"/>
                  </a:cubicBezTo>
                  <a:cubicBezTo>
                    <a:pt x="715" y="187"/>
                    <a:pt x="715" y="187"/>
                    <a:pt x="715" y="187"/>
                  </a:cubicBezTo>
                  <a:cubicBezTo>
                    <a:pt x="731" y="221"/>
                    <a:pt x="731" y="221"/>
                    <a:pt x="731" y="221"/>
                  </a:cubicBezTo>
                  <a:cubicBezTo>
                    <a:pt x="814" y="221"/>
                    <a:pt x="814" y="221"/>
                    <a:pt x="814" y="221"/>
                  </a:cubicBezTo>
                  <a:cubicBezTo>
                    <a:pt x="814" y="99"/>
                    <a:pt x="814" y="99"/>
                    <a:pt x="814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6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6" y="222"/>
                    <a:pt x="926" y="222"/>
                    <a:pt x="926" y="222"/>
                  </a:cubicBezTo>
                  <a:cubicBezTo>
                    <a:pt x="926" y="135"/>
                    <a:pt x="926" y="135"/>
                    <a:pt x="926" y="135"/>
                  </a:cubicBezTo>
                  <a:cubicBezTo>
                    <a:pt x="926" y="84"/>
                    <a:pt x="898" y="57"/>
                    <a:pt x="862" y="57"/>
                  </a:cubicBezTo>
                  <a:cubicBezTo>
                    <a:pt x="770" y="57"/>
                    <a:pt x="770" y="57"/>
                    <a:pt x="770" y="57"/>
                  </a:cubicBezTo>
                  <a:cubicBezTo>
                    <a:pt x="770" y="199"/>
                    <a:pt x="770" y="199"/>
                    <a:pt x="770" y="199"/>
                  </a:cubicBezTo>
                  <a:cubicBezTo>
                    <a:pt x="706" y="58"/>
                    <a:pt x="706" y="58"/>
                    <a:pt x="706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5" y="193"/>
                    <a:pt x="615" y="193"/>
                    <a:pt x="615" y="193"/>
                  </a:cubicBezTo>
                  <a:cubicBezTo>
                    <a:pt x="615" y="175"/>
                    <a:pt x="592" y="162"/>
                    <a:pt x="592" y="162"/>
                  </a:cubicBezTo>
                  <a:cubicBezTo>
                    <a:pt x="612" y="163"/>
                    <a:pt x="637" y="65"/>
                    <a:pt x="564" y="58"/>
                  </a:cubicBezTo>
                  <a:cubicBezTo>
                    <a:pt x="446" y="58"/>
                    <a:pt x="446" y="58"/>
                    <a:pt x="446" y="58"/>
                  </a:cubicBezTo>
                  <a:cubicBezTo>
                    <a:pt x="446" y="175"/>
                    <a:pt x="446" y="175"/>
                    <a:pt x="446" y="175"/>
                  </a:cubicBezTo>
                  <a:cubicBezTo>
                    <a:pt x="434" y="175"/>
                    <a:pt x="434" y="175"/>
                    <a:pt x="434" y="175"/>
                  </a:cubicBezTo>
                  <a:cubicBezTo>
                    <a:pt x="426" y="174"/>
                    <a:pt x="417" y="158"/>
                    <a:pt x="417" y="148"/>
                  </a:cubicBezTo>
                  <a:cubicBezTo>
                    <a:pt x="417" y="41"/>
                    <a:pt x="417" y="41"/>
                    <a:pt x="417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3" y="41"/>
                    <a:pt x="373" y="41"/>
                    <a:pt x="373" y="41"/>
                  </a:cubicBezTo>
                  <a:cubicBezTo>
                    <a:pt x="373" y="157"/>
                    <a:pt x="373" y="157"/>
                    <a:pt x="373" y="157"/>
                  </a:cubicBezTo>
                  <a:cubicBezTo>
                    <a:pt x="373" y="190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39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549275" y="1720851"/>
              <a:ext cx="180975" cy="207963"/>
            </a:xfrm>
            <a:custGeom>
              <a:avLst/>
              <a:gdLst>
                <a:gd name="T0" fmla="*/ 31 w 48"/>
                <a:gd name="T1" fmla="*/ 0 h 55"/>
                <a:gd name="T2" fmla="*/ 48 w 48"/>
                <a:gd name="T3" fmla="*/ 12 h 55"/>
                <a:gd name="T4" fmla="*/ 34 w 48"/>
                <a:gd name="T5" fmla="*/ 25 h 55"/>
                <a:gd name="T6" fmla="*/ 34 w 48"/>
                <a:gd name="T7" fmla="*/ 25 h 55"/>
                <a:gd name="T8" fmla="*/ 47 w 48"/>
                <a:gd name="T9" fmla="*/ 38 h 55"/>
                <a:gd name="T10" fmla="*/ 37 w 48"/>
                <a:gd name="T11" fmla="*/ 52 h 55"/>
                <a:gd name="T12" fmla="*/ 19 w 48"/>
                <a:gd name="T13" fmla="*/ 55 h 55"/>
                <a:gd name="T14" fmla="*/ 0 w 48"/>
                <a:gd name="T15" fmla="*/ 55 h 55"/>
                <a:gd name="T16" fmla="*/ 0 w 48"/>
                <a:gd name="T17" fmla="*/ 52 h 55"/>
                <a:gd name="T18" fmla="*/ 9 w 48"/>
                <a:gd name="T19" fmla="*/ 44 h 55"/>
                <a:gd name="T20" fmla="*/ 15 w 48"/>
                <a:gd name="T21" fmla="*/ 11 h 55"/>
                <a:gd name="T22" fmla="*/ 9 w 48"/>
                <a:gd name="T23" fmla="*/ 3 h 55"/>
                <a:gd name="T24" fmla="*/ 10 w 48"/>
                <a:gd name="T25" fmla="*/ 0 h 55"/>
                <a:gd name="T26" fmla="*/ 31 w 48"/>
                <a:gd name="T27" fmla="*/ 0 h 55"/>
                <a:gd name="T28" fmla="*/ 18 w 48"/>
                <a:gd name="T29" fmla="*/ 44 h 55"/>
                <a:gd name="T30" fmla="*/ 23 w 48"/>
                <a:gd name="T31" fmla="*/ 52 h 55"/>
                <a:gd name="T32" fmla="*/ 36 w 48"/>
                <a:gd name="T33" fmla="*/ 38 h 55"/>
                <a:gd name="T34" fmla="*/ 24 w 48"/>
                <a:gd name="T35" fmla="*/ 27 h 55"/>
                <a:gd name="T36" fmla="*/ 21 w 48"/>
                <a:gd name="T37" fmla="*/ 27 h 55"/>
                <a:gd name="T38" fmla="*/ 18 w 48"/>
                <a:gd name="T39" fmla="*/ 44 h 55"/>
                <a:gd name="T40" fmla="*/ 25 w 48"/>
                <a:gd name="T41" fmla="*/ 24 h 55"/>
                <a:gd name="T42" fmla="*/ 38 w 48"/>
                <a:gd name="T43" fmla="*/ 12 h 55"/>
                <a:gd name="T44" fmla="*/ 30 w 48"/>
                <a:gd name="T45" fmla="*/ 3 h 55"/>
                <a:gd name="T46" fmla="*/ 26 w 48"/>
                <a:gd name="T47" fmla="*/ 4 h 55"/>
                <a:gd name="T48" fmla="*/ 25 w 48"/>
                <a:gd name="T49" fmla="*/ 8 h 55"/>
                <a:gd name="T50" fmla="*/ 22 w 48"/>
                <a:gd name="T51" fmla="*/ 24 h 55"/>
                <a:gd name="T52" fmla="*/ 25 w 48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55">
                  <a:moveTo>
                    <a:pt x="31" y="0"/>
                  </a:moveTo>
                  <a:cubicBezTo>
                    <a:pt x="42" y="0"/>
                    <a:pt x="48" y="3"/>
                    <a:pt x="48" y="12"/>
                  </a:cubicBezTo>
                  <a:cubicBezTo>
                    <a:pt x="48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2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1"/>
                    <a:pt x="19" y="52"/>
                    <a:pt x="23" y="52"/>
                  </a:cubicBezTo>
                  <a:cubicBezTo>
                    <a:pt x="30" y="52"/>
                    <a:pt x="36" y="47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8" y="19"/>
                    <a:pt x="38" y="12"/>
                  </a:cubicBezTo>
                  <a:cubicBezTo>
                    <a:pt x="38" y="6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7524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4 w 51"/>
                <a:gd name="T9" fmla="*/ 31 h 56"/>
                <a:gd name="T10" fmla="*/ 21 w 51"/>
                <a:gd name="T11" fmla="*/ 31 h 56"/>
                <a:gd name="T12" fmla="*/ 19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1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6 w 51"/>
                <a:gd name="T57" fmla="*/ 8 h 56"/>
                <a:gd name="T58" fmla="*/ 22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5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5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962025" y="1720851"/>
              <a:ext cx="128588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1087438" y="1720851"/>
              <a:ext cx="242888" cy="211138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1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3 h 56"/>
                <a:gd name="T46" fmla="*/ 52 w 65"/>
                <a:gd name="T47" fmla="*/ 8 h 56"/>
                <a:gd name="T48" fmla="*/ 45 w 65"/>
                <a:gd name="T49" fmla="*/ 3 h 56"/>
                <a:gd name="T50" fmla="*/ 45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8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1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343025" y="1717676"/>
              <a:ext cx="198438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2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3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5 w 53"/>
                <a:gd name="T25" fmla="*/ 54 h 57"/>
                <a:gd name="T26" fmla="*/ 27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2" y="16"/>
                    <a:pt x="12" y="33"/>
                  </a:cubicBezTo>
                  <a:cubicBezTo>
                    <a:pt x="12" y="45"/>
                    <a:pt x="18" y="54"/>
                    <a:pt x="28" y="54"/>
                  </a:cubicBezTo>
                  <a:cubicBezTo>
                    <a:pt x="32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8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50"/>
                    <a:pt x="44" y="52"/>
                    <a:pt x="45" y="54"/>
                  </a:cubicBezTo>
                  <a:cubicBezTo>
                    <a:pt x="40" y="55"/>
                    <a:pt x="33" y="57"/>
                    <a:pt x="27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557338" y="1720851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1681163" y="1720851"/>
              <a:ext cx="247650" cy="211138"/>
            </a:xfrm>
            <a:custGeom>
              <a:avLst/>
              <a:gdLst>
                <a:gd name="T0" fmla="*/ 65 w 66"/>
                <a:gd name="T1" fmla="*/ 3 h 56"/>
                <a:gd name="T2" fmla="*/ 57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19 w 66"/>
                <a:gd name="T13" fmla="*/ 12 h 56"/>
                <a:gd name="T14" fmla="*/ 15 w 66"/>
                <a:gd name="T15" fmla="*/ 33 h 56"/>
                <a:gd name="T16" fmla="*/ 13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5 w 66"/>
                <a:gd name="T31" fmla="*/ 14 h 56"/>
                <a:gd name="T32" fmla="*/ 15 w 66"/>
                <a:gd name="T33" fmla="*/ 5 h 56"/>
                <a:gd name="T34" fmla="*/ 8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3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4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939925" y="1717676"/>
              <a:ext cx="195263" cy="214313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1 h 57"/>
                <a:gd name="T12" fmla="*/ 28 w 52"/>
                <a:gd name="T13" fmla="*/ 33 h 57"/>
                <a:gd name="T14" fmla="*/ 29 w 52"/>
                <a:gd name="T15" fmla="*/ 31 h 57"/>
                <a:gd name="T16" fmla="*/ 52 w 52"/>
                <a:gd name="T17" fmla="*/ 31 h 57"/>
                <a:gd name="T18" fmla="*/ 52 w 52"/>
                <a:gd name="T19" fmla="*/ 33 h 57"/>
                <a:gd name="T20" fmla="*/ 45 w 52"/>
                <a:gd name="T21" fmla="*/ 41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1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9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263775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4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3 w 49"/>
                <a:gd name="T21" fmla="*/ 54 h 57"/>
                <a:gd name="T22" fmla="*/ 13 w 49"/>
                <a:gd name="T23" fmla="*/ 46 h 57"/>
                <a:gd name="T24" fmla="*/ 20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2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2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8" y="6"/>
                    <a:pt x="7" y="8"/>
                  </a:cubicBezTo>
                  <a:cubicBezTo>
                    <a:pt x="5" y="9"/>
                    <a:pt x="4" y="12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443163" y="1720851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1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4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1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1 h 55"/>
                <a:gd name="T44" fmla="*/ 22 w 68"/>
                <a:gd name="T45" fmla="*/ 24 h 55"/>
                <a:gd name="T46" fmla="*/ 47 w 68"/>
                <a:gd name="T47" fmla="*/ 24 h 55"/>
                <a:gd name="T48" fmla="*/ 49 w 68"/>
                <a:gd name="T49" fmla="*/ 11 h 55"/>
                <a:gd name="T50" fmla="*/ 43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1" y="4"/>
                    <a:pt x="50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695575" y="1720851"/>
              <a:ext cx="179388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1 w 48"/>
                <a:gd name="T43" fmla="*/ 55 h 55"/>
                <a:gd name="T44" fmla="*/ 0 w 48"/>
                <a:gd name="T45" fmla="*/ 55 h 55"/>
                <a:gd name="T46" fmla="*/ 1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6" y="29"/>
                    <a:pt x="36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3003550" y="1720851"/>
              <a:ext cx="288925" cy="211138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7 h 56"/>
                <a:gd name="T10" fmla="*/ 35 w 77"/>
                <a:gd name="T11" fmla="*/ 17 h 56"/>
                <a:gd name="T12" fmla="*/ 16 w 77"/>
                <a:gd name="T13" fmla="*/ 56 h 56"/>
                <a:gd name="T14" fmla="*/ 12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6 w 77"/>
                <a:gd name="T29" fmla="*/ 9 h 56"/>
                <a:gd name="T30" fmla="*/ 20 w 77"/>
                <a:gd name="T31" fmla="*/ 41 h 56"/>
                <a:gd name="T32" fmla="*/ 20 w 77"/>
                <a:gd name="T33" fmla="*/ 41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0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4"/>
                    <a:pt x="16" y="4"/>
                    <a:pt x="16" y="9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4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/>
          </p:nvSpPr>
          <p:spPr bwMode="auto">
            <a:xfrm>
              <a:off x="3300413" y="1717676"/>
              <a:ext cx="206375" cy="214313"/>
            </a:xfrm>
            <a:custGeom>
              <a:avLst/>
              <a:gdLst>
                <a:gd name="T0" fmla="*/ 55 w 55"/>
                <a:gd name="T1" fmla="*/ 24 h 57"/>
                <a:gd name="T2" fmla="*/ 23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3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3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7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auto">
            <a:xfrm>
              <a:off x="3517900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1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0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4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7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3729038" y="1720851"/>
              <a:ext cx="165100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5 w 44"/>
                <a:gd name="T11" fmla="*/ 10 h 55"/>
                <a:gd name="T12" fmla="*/ 9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8 w 44"/>
                <a:gd name="T23" fmla="*/ 44 h 55"/>
                <a:gd name="T24" fmla="*/ 19 w 44"/>
                <a:gd name="T25" fmla="*/ 50 h 55"/>
                <a:gd name="T26" fmla="*/ 26 w 44"/>
                <a:gd name="T27" fmla="*/ 52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6" y="52"/>
                  </a:cubicBezTo>
                  <a:cubicBezTo>
                    <a:pt x="30" y="52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auto">
            <a:xfrm>
              <a:off x="3913188" y="1720851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5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3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9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8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3"/>
                  </a:cubicBezTo>
                  <a:cubicBezTo>
                    <a:pt x="49" y="11"/>
                    <a:pt x="43" y="3"/>
                    <a:pt x="32" y="3"/>
                  </a:cubicBezTo>
                  <a:cubicBezTo>
                    <a:pt x="30" y="3"/>
                    <a:pt x="28" y="4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42656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/>
          </p:nvSpPr>
          <p:spPr bwMode="auto">
            <a:xfrm>
              <a:off x="4468813" y="1717676"/>
              <a:ext cx="203200" cy="214313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0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0 w 54"/>
                <a:gd name="T17" fmla="*/ 3 h 57"/>
                <a:gd name="T18" fmla="*/ 10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0" y="35"/>
                  </a:moveTo>
                  <a:cubicBezTo>
                    <a:pt x="10" y="46"/>
                    <a:pt x="14" y="54"/>
                    <a:pt x="23" y="54"/>
                  </a:cubicBezTo>
                  <a:cubicBezTo>
                    <a:pt x="35" y="54"/>
                    <a:pt x="43" y="37"/>
                    <a:pt x="43" y="22"/>
                  </a:cubicBezTo>
                  <a:cubicBezTo>
                    <a:pt x="43" y="11"/>
                    <a:pt x="40" y="3"/>
                    <a:pt x="30" y="3"/>
                  </a:cubicBezTo>
                  <a:cubicBezTo>
                    <a:pt x="19" y="3"/>
                    <a:pt x="10" y="19"/>
                    <a:pt x="1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4713288" y="1717676"/>
              <a:ext cx="200025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2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7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4927600" y="1720851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2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1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0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9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3" y="7"/>
                    <a:pt x="42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51419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5326063" y="1720851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1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1 h 55"/>
                <a:gd name="T34" fmla="*/ 8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1 h 55"/>
                <a:gd name="T44" fmla="*/ 22 w 67"/>
                <a:gd name="T45" fmla="*/ 24 h 55"/>
                <a:gd name="T46" fmla="*/ 46 w 67"/>
                <a:gd name="T47" fmla="*/ 24 h 55"/>
                <a:gd name="T48" fmla="*/ 48 w 67"/>
                <a:gd name="T49" fmla="*/ 11 h 55"/>
                <a:gd name="T50" fmla="*/ 43 w 67"/>
                <a:gd name="T51" fmla="*/ 3 h 55"/>
                <a:gd name="T52" fmla="*/ 43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5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5" y="4"/>
                    <a:pt x="24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5573713" y="1720851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2 h 55"/>
                <a:gd name="T36" fmla="*/ 37 w 49"/>
                <a:gd name="T37" fmla="*/ 49 h 55"/>
                <a:gd name="T38" fmla="*/ 43 w 49"/>
                <a:gd name="T39" fmla="*/ 41 h 55"/>
                <a:gd name="T40" fmla="*/ 46 w 49"/>
                <a:gd name="T41" fmla="*/ 42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1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3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 noEditPoints="1"/>
            </p:cNvSpPr>
            <p:nvPr/>
          </p:nvSpPr>
          <p:spPr bwMode="auto">
            <a:xfrm>
              <a:off x="57689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3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0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3 w 51"/>
                <a:gd name="T17" fmla="*/ 55 h 56"/>
                <a:gd name="T18" fmla="*/ 0 w 51"/>
                <a:gd name="T19" fmla="*/ 55 h 56"/>
                <a:gd name="T20" fmla="*/ 0 w 51"/>
                <a:gd name="T21" fmla="*/ 52 h 56"/>
                <a:gd name="T22" fmla="*/ 9 w 51"/>
                <a:gd name="T23" fmla="*/ 44 h 56"/>
                <a:gd name="T24" fmla="*/ 15 w 51"/>
                <a:gd name="T25" fmla="*/ 10 h 56"/>
                <a:gd name="T26" fmla="*/ 9 w 51"/>
                <a:gd name="T27" fmla="*/ 3 h 56"/>
                <a:gd name="T28" fmla="*/ 10 w 51"/>
                <a:gd name="T29" fmla="*/ 0 h 56"/>
                <a:gd name="T30" fmla="*/ 30 w 51"/>
                <a:gd name="T31" fmla="*/ 0 h 56"/>
                <a:gd name="T32" fmla="*/ 43 w 51"/>
                <a:gd name="T33" fmla="*/ 3 h 56"/>
                <a:gd name="T34" fmla="*/ 49 w 51"/>
                <a:gd name="T35" fmla="*/ 13 h 56"/>
                <a:gd name="T36" fmla="*/ 35 w 51"/>
                <a:gd name="T37" fmla="*/ 29 h 56"/>
                <a:gd name="T38" fmla="*/ 40 w 51"/>
                <a:gd name="T39" fmla="*/ 40 h 56"/>
                <a:gd name="T40" fmla="*/ 45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2 w 51"/>
                <a:gd name="T49" fmla="*/ 26 h 56"/>
                <a:gd name="T50" fmla="*/ 38 w 51"/>
                <a:gd name="T51" fmla="*/ 14 h 56"/>
                <a:gd name="T52" fmla="*/ 30 w 51"/>
                <a:gd name="T53" fmla="*/ 3 h 56"/>
                <a:gd name="T54" fmla="*/ 26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8" y="55"/>
                    <a:pt x="36" y="53"/>
                    <a:pt x="33" y="47"/>
                  </a:cubicBezTo>
                  <a:cubicBezTo>
                    <a:pt x="31" y="44"/>
                    <a:pt x="29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1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2"/>
                    <a:pt x="42" y="27"/>
                    <a:pt x="35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2" y="45"/>
                    <a:pt x="44" y="47"/>
                    <a:pt x="45" y="49"/>
                  </a:cubicBezTo>
                  <a:cubicBezTo>
                    <a:pt x="47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8" y="19"/>
                    <a:pt x="38" y="14"/>
                  </a:cubicBezTo>
                  <a:cubicBezTo>
                    <a:pt x="38" y="7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87375" y="4738688"/>
            <a:ext cx="8457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" dirty="0">
                <a:solidFill>
                  <a:schemeClr val="bg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3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4029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1" y="330200"/>
            <a:ext cx="6246586" cy="1023938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6951663" y="285504"/>
            <a:ext cx="1600200" cy="393946"/>
            <a:chOff x="1893888" y="-228600"/>
            <a:chExt cx="5410201" cy="1331913"/>
          </a:xfrm>
          <a:solidFill>
            <a:schemeClr val="tx1"/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7083426" y="-220662"/>
              <a:ext cx="146050" cy="147638"/>
            </a:xfrm>
            <a:custGeom>
              <a:avLst/>
              <a:gdLst>
                <a:gd name="T0" fmla="*/ 19 w 39"/>
                <a:gd name="T1" fmla="*/ 35 h 39"/>
                <a:gd name="T2" fmla="*/ 3 w 39"/>
                <a:gd name="T3" fmla="*/ 19 h 39"/>
                <a:gd name="T4" fmla="*/ 19 w 39"/>
                <a:gd name="T5" fmla="*/ 3 h 39"/>
                <a:gd name="T6" fmla="*/ 35 w 39"/>
                <a:gd name="T7" fmla="*/ 19 h 39"/>
                <a:gd name="T8" fmla="*/ 19 w 39"/>
                <a:gd name="T9" fmla="*/ 35 h 39"/>
                <a:gd name="T10" fmla="*/ 19 w 39"/>
                <a:gd name="T11" fmla="*/ 0 h 39"/>
                <a:gd name="T12" fmla="*/ 0 w 39"/>
                <a:gd name="T13" fmla="*/ 19 h 39"/>
                <a:gd name="T14" fmla="*/ 19 w 39"/>
                <a:gd name="T15" fmla="*/ 39 h 39"/>
                <a:gd name="T16" fmla="*/ 39 w 39"/>
                <a:gd name="T17" fmla="*/ 19 h 39"/>
                <a:gd name="T18" fmla="*/ 19 w 39"/>
                <a:gd name="T19" fmla="*/ 0 h 39"/>
                <a:gd name="T20" fmla="*/ 17 w 39"/>
                <a:gd name="T21" fmla="*/ 21 h 39"/>
                <a:gd name="T22" fmla="*/ 18 w 39"/>
                <a:gd name="T23" fmla="*/ 21 h 39"/>
                <a:gd name="T24" fmla="*/ 22 w 39"/>
                <a:gd name="T25" fmla="*/ 26 h 39"/>
                <a:gd name="T26" fmla="*/ 22 w 39"/>
                <a:gd name="T27" fmla="*/ 31 h 39"/>
                <a:gd name="T28" fmla="*/ 28 w 39"/>
                <a:gd name="T29" fmla="*/ 31 h 39"/>
                <a:gd name="T30" fmla="*/ 27 w 39"/>
                <a:gd name="T31" fmla="*/ 24 h 39"/>
                <a:gd name="T32" fmla="*/ 22 w 39"/>
                <a:gd name="T33" fmla="*/ 19 h 39"/>
                <a:gd name="T34" fmla="*/ 22 w 39"/>
                <a:gd name="T35" fmla="*/ 19 h 39"/>
                <a:gd name="T36" fmla="*/ 27 w 39"/>
                <a:gd name="T37" fmla="*/ 14 h 39"/>
                <a:gd name="T38" fmla="*/ 21 w 39"/>
                <a:gd name="T39" fmla="*/ 8 h 39"/>
                <a:gd name="T40" fmla="*/ 12 w 39"/>
                <a:gd name="T41" fmla="*/ 8 h 39"/>
                <a:gd name="T42" fmla="*/ 12 w 39"/>
                <a:gd name="T43" fmla="*/ 31 h 39"/>
                <a:gd name="T44" fmla="*/ 17 w 39"/>
                <a:gd name="T45" fmla="*/ 31 h 39"/>
                <a:gd name="T46" fmla="*/ 17 w 39"/>
                <a:gd name="T47" fmla="*/ 21 h 39"/>
                <a:gd name="T48" fmla="*/ 17 w 39"/>
                <a:gd name="T49" fmla="*/ 12 h 39"/>
                <a:gd name="T50" fmla="*/ 19 w 39"/>
                <a:gd name="T51" fmla="*/ 12 h 39"/>
                <a:gd name="T52" fmla="*/ 22 w 39"/>
                <a:gd name="T53" fmla="*/ 15 h 39"/>
                <a:gd name="T54" fmla="*/ 19 w 39"/>
                <a:gd name="T55" fmla="*/ 18 h 39"/>
                <a:gd name="T56" fmla="*/ 17 w 39"/>
                <a:gd name="T57" fmla="*/ 18 h 39"/>
                <a:gd name="T58" fmla="*/ 17 w 39"/>
                <a:gd name="T59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39">
                  <a:moveTo>
                    <a:pt x="19" y="35"/>
                  </a:moveTo>
                  <a:cubicBezTo>
                    <a:pt x="10" y="35"/>
                    <a:pt x="3" y="28"/>
                    <a:pt x="3" y="19"/>
                  </a:cubicBezTo>
                  <a:cubicBezTo>
                    <a:pt x="3" y="10"/>
                    <a:pt x="10" y="3"/>
                    <a:pt x="19" y="3"/>
                  </a:cubicBezTo>
                  <a:cubicBezTo>
                    <a:pt x="28" y="3"/>
                    <a:pt x="35" y="10"/>
                    <a:pt x="35" y="19"/>
                  </a:cubicBezTo>
                  <a:cubicBezTo>
                    <a:pt x="35" y="28"/>
                    <a:pt x="28" y="35"/>
                    <a:pt x="19" y="35"/>
                  </a:cubicBezTo>
                  <a:close/>
                  <a:moveTo>
                    <a:pt x="19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30"/>
                    <a:pt x="8" y="39"/>
                    <a:pt x="19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9" y="8"/>
                    <a:pt x="30" y="0"/>
                    <a:pt x="19" y="0"/>
                  </a:cubicBezTo>
                  <a:close/>
                  <a:moveTo>
                    <a:pt x="17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2" y="21"/>
                    <a:pt x="22" y="24"/>
                    <a:pt x="22" y="26"/>
                  </a:cubicBezTo>
                  <a:cubicBezTo>
                    <a:pt x="22" y="28"/>
                    <a:pt x="22" y="29"/>
                    <a:pt x="22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0"/>
                    <a:pt x="27" y="25"/>
                    <a:pt x="27" y="24"/>
                  </a:cubicBezTo>
                  <a:cubicBezTo>
                    <a:pt x="27" y="20"/>
                    <a:pt x="24" y="20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6" y="19"/>
                    <a:pt x="27" y="17"/>
                    <a:pt x="27" y="14"/>
                  </a:cubicBezTo>
                  <a:cubicBezTo>
                    <a:pt x="27" y="10"/>
                    <a:pt x="25" y="8"/>
                    <a:pt x="21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21"/>
                  </a:lnTo>
                  <a:close/>
                  <a:moveTo>
                    <a:pt x="17" y="12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21" y="12"/>
                    <a:pt x="22" y="12"/>
                    <a:pt x="22" y="15"/>
                  </a:cubicBezTo>
                  <a:cubicBezTo>
                    <a:pt x="22" y="16"/>
                    <a:pt x="21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798888" y="-228600"/>
              <a:ext cx="3482975" cy="839788"/>
            </a:xfrm>
            <a:custGeom>
              <a:avLst/>
              <a:gdLst>
                <a:gd name="T0" fmla="*/ 138 w 927"/>
                <a:gd name="T1" fmla="*/ 138 h 222"/>
                <a:gd name="T2" fmla="*/ 98 w 927"/>
                <a:gd name="T3" fmla="*/ 39 h 222"/>
                <a:gd name="T4" fmla="*/ 291 w 927"/>
                <a:gd name="T5" fmla="*/ 100 h 222"/>
                <a:gd name="T6" fmla="*/ 293 w 927"/>
                <a:gd name="T7" fmla="*/ 178 h 222"/>
                <a:gd name="T8" fmla="*/ 255 w 927"/>
                <a:gd name="T9" fmla="*/ 100 h 222"/>
                <a:gd name="T10" fmla="*/ 698 w 927"/>
                <a:gd name="T11" fmla="*/ 148 h 222"/>
                <a:gd name="T12" fmla="*/ 676 w 927"/>
                <a:gd name="T13" fmla="*/ 93 h 222"/>
                <a:gd name="T14" fmla="*/ 554 w 927"/>
                <a:gd name="T15" fmla="*/ 100 h 222"/>
                <a:gd name="T16" fmla="*/ 491 w 927"/>
                <a:gd name="T17" fmla="*/ 140 h 222"/>
                <a:gd name="T18" fmla="*/ 251 w 927"/>
                <a:gd name="T19" fmla="*/ 59 h 222"/>
                <a:gd name="T20" fmla="*/ 211 w 927"/>
                <a:gd name="T21" fmla="*/ 197 h 222"/>
                <a:gd name="T22" fmla="*/ 127 w 927"/>
                <a:gd name="T23" fmla="*/ 0 h 222"/>
                <a:gd name="T24" fmla="*/ 0 w 927"/>
                <a:gd name="T25" fmla="*/ 221 h 222"/>
                <a:gd name="T26" fmla="*/ 34 w 927"/>
                <a:gd name="T27" fmla="*/ 180 h 222"/>
                <a:gd name="T28" fmla="*/ 172 w 927"/>
                <a:gd name="T29" fmla="*/ 221 h 222"/>
                <a:gd name="T30" fmla="*/ 366 w 927"/>
                <a:gd name="T31" fmla="*/ 139 h 222"/>
                <a:gd name="T32" fmla="*/ 251 w 927"/>
                <a:gd name="T33" fmla="*/ 59 h 222"/>
                <a:gd name="T34" fmla="*/ 574 w 927"/>
                <a:gd name="T35" fmla="*/ 221 h 222"/>
                <a:gd name="T36" fmla="*/ 635 w 927"/>
                <a:gd name="T37" fmla="*/ 187 h 222"/>
                <a:gd name="T38" fmla="*/ 732 w 927"/>
                <a:gd name="T39" fmla="*/ 221 h 222"/>
                <a:gd name="T40" fmla="*/ 815 w 927"/>
                <a:gd name="T41" fmla="*/ 99 h 222"/>
                <a:gd name="T42" fmla="*/ 884 w 927"/>
                <a:gd name="T43" fmla="*/ 142 h 222"/>
                <a:gd name="T44" fmla="*/ 927 w 927"/>
                <a:gd name="T45" fmla="*/ 222 h 222"/>
                <a:gd name="T46" fmla="*/ 863 w 927"/>
                <a:gd name="T47" fmla="*/ 57 h 222"/>
                <a:gd name="T48" fmla="*/ 771 w 927"/>
                <a:gd name="T49" fmla="*/ 199 h 222"/>
                <a:gd name="T50" fmla="*/ 677 w 927"/>
                <a:gd name="T51" fmla="*/ 58 h 222"/>
                <a:gd name="T52" fmla="*/ 592 w 927"/>
                <a:gd name="T53" fmla="*/ 162 h 222"/>
                <a:gd name="T54" fmla="*/ 447 w 927"/>
                <a:gd name="T55" fmla="*/ 58 h 222"/>
                <a:gd name="T56" fmla="*/ 435 w 927"/>
                <a:gd name="T57" fmla="*/ 175 h 222"/>
                <a:gd name="T58" fmla="*/ 418 w 927"/>
                <a:gd name="T59" fmla="*/ 41 h 222"/>
                <a:gd name="T60" fmla="*/ 858 w 927"/>
                <a:gd name="T61" fmla="*/ 0 h 222"/>
                <a:gd name="T62" fmla="*/ 163 w 927"/>
                <a:gd name="T63" fmla="*/ 41 h 222"/>
                <a:gd name="T64" fmla="*/ 374 w 927"/>
                <a:gd name="T65" fmla="*/ 157 h 222"/>
                <a:gd name="T66" fmla="*/ 491 w 927"/>
                <a:gd name="T67" fmla="*/ 221 h 222"/>
                <a:gd name="T68" fmla="*/ 540 w 927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7" h="222">
                  <a:moveTo>
                    <a:pt x="98" y="39"/>
                  </a:moveTo>
                  <a:cubicBezTo>
                    <a:pt x="138" y="138"/>
                    <a:pt x="138" y="138"/>
                    <a:pt x="138" y="138"/>
                  </a:cubicBezTo>
                  <a:cubicBezTo>
                    <a:pt x="51" y="138"/>
                    <a:pt x="51" y="138"/>
                    <a:pt x="51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0"/>
                    <a:pt x="319" y="116"/>
                    <a:pt x="319" y="141"/>
                  </a:cubicBezTo>
                  <a:cubicBezTo>
                    <a:pt x="321" y="163"/>
                    <a:pt x="305" y="178"/>
                    <a:pt x="293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6" y="93"/>
                  </a:moveTo>
                  <a:cubicBezTo>
                    <a:pt x="698" y="148"/>
                    <a:pt x="698" y="148"/>
                    <a:pt x="698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6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80" y="100"/>
                    <a:pt x="581" y="140"/>
                    <a:pt x="555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59"/>
                  </a:moveTo>
                  <a:cubicBezTo>
                    <a:pt x="211" y="59"/>
                    <a:pt x="211" y="59"/>
                    <a:pt x="211" y="5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155" y="180"/>
                    <a:pt x="155" y="180"/>
                    <a:pt x="155" y="180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2" y="221"/>
                    <a:pt x="302" y="221"/>
                    <a:pt x="302" y="221"/>
                  </a:cubicBezTo>
                  <a:cubicBezTo>
                    <a:pt x="332" y="220"/>
                    <a:pt x="366" y="181"/>
                    <a:pt x="366" y="139"/>
                  </a:cubicBezTo>
                  <a:cubicBezTo>
                    <a:pt x="366" y="106"/>
                    <a:pt x="341" y="59"/>
                    <a:pt x="302" y="59"/>
                  </a:cubicBezTo>
                  <a:cubicBezTo>
                    <a:pt x="251" y="59"/>
                    <a:pt x="251" y="59"/>
                    <a:pt x="251" y="59"/>
                  </a:cubicBezTo>
                  <a:moveTo>
                    <a:pt x="540" y="177"/>
                  </a:moveTo>
                  <a:cubicBezTo>
                    <a:pt x="577" y="188"/>
                    <a:pt x="574" y="221"/>
                    <a:pt x="574" y="221"/>
                  </a:cubicBezTo>
                  <a:cubicBezTo>
                    <a:pt x="619" y="221"/>
                    <a:pt x="619" y="221"/>
                    <a:pt x="619" y="221"/>
                  </a:cubicBezTo>
                  <a:cubicBezTo>
                    <a:pt x="635" y="187"/>
                    <a:pt x="635" y="187"/>
                    <a:pt x="635" y="187"/>
                  </a:cubicBezTo>
                  <a:cubicBezTo>
                    <a:pt x="716" y="187"/>
                    <a:pt x="716" y="187"/>
                    <a:pt x="716" y="187"/>
                  </a:cubicBezTo>
                  <a:cubicBezTo>
                    <a:pt x="732" y="221"/>
                    <a:pt x="732" y="221"/>
                    <a:pt x="732" y="221"/>
                  </a:cubicBezTo>
                  <a:cubicBezTo>
                    <a:pt x="815" y="221"/>
                    <a:pt x="815" y="221"/>
                    <a:pt x="815" y="221"/>
                  </a:cubicBezTo>
                  <a:cubicBezTo>
                    <a:pt x="815" y="99"/>
                    <a:pt x="815" y="99"/>
                    <a:pt x="815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7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7" y="222"/>
                    <a:pt x="927" y="222"/>
                    <a:pt x="927" y="222"/>
                  </a:cubicBezTo>
                  <a:cubicBezTo>
                    <a:pt x="927" y="135"/>
                    <a:pt x="927" y="135"/>
                    <a:pt x="927" y="135"/>
                  </a:cubicBezTo>
                  <a:cubicBezTo>
                    <a:pt x="927" y="84"/>
                    <a:pt x="899" y="57"/>
                    <a:pt x="863" y="57"/>
                  </a:cubicBezTo>
                  <a:cubicBezTo>
                    <a:pt x="771" y="57"/>
                    <a:pt x="771" y="57"/>
                    <a:pt x="771" y="57"/>
                  </a:cubicBezTo>
                  <a:cubicBezTo>
                    <a:pt x="771" y="199"/>
                    <a:pt x="771" y="199"/>
                    <a:pt x="771" y="199"/>
                  </a:cubicBezTo>
                  <a:cubicBezTo>
                    <a:pt x="707" y="58"/>
                    <a:pt x="707" y="58"/>
                    <a:pt x="707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6" y="193"/>
                    <a:pt x="616" y="193"/>
                    <a:pt x="616" y="193"/>
                  </a:cubicBezTo>
                  <a:cubicBezTo>
                    <a:pt x="616" y="175"/>
                    <a:pt x="592" y="162"/>
                    <a:pt x="592" y="162"/>
                  </a:cubicBezTo>
                  <a:cubicBezTo>
                    <a:pt x="613" y="163"/>
                    <a:pt x="637" y="65"/>
                    <a:pt x="564" y="58"/>
                  </a:cubicBezTo>
                  <a:cubicBezTo>
                    <a:pt x="447" y="58"/>
                    <a:pt x="447" y="58"/>
                    <a:pt x="447" y="58"/>
                  </a:cubicBezTo>
                  <a:cubicBezTo>
                    <a:pt x="447" y="175"/>
                    <a:pt x="447" y="175"/>
                    <a:pt x="447" y="175"/>
                  </a:cubicBezTo>
                  <a:cubicBezTo>
                    <a:pt x="435" y="175"/>
                    <a:pt x="435" y="175"/>
                    <a:pt x="435" y="175"/>
                  </a:cubicBezTo>
                  <a:cubicBezTo>
                    <a:pt x="427" y="174"/>
                    <a:pt x="418" y="158"/>
                    <a:pt x="418" y="148"/>
                  </a:cubicBezTo>
                  <a:cubicBezTo>
                    <a:pt x="418" y="41"/>
                    <a:pt x="418" y="41"/>
                    <a:pt x="418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4" y="41"/>
                    <a:pt x="374" y="41"/>
                    <a:pt x="374" y="41"/>
                  </a:cubicBezTo>
                  <a:cubicBezTo>
                    <a:pt x="374" y="157"/>
                    <a:pt x="374" y="157"/>
                    <a:pt x="374" y="157"/>
                  </a:cubicBezTo>
                  <a:cubicBezTo>
                    <a:pt x="374" y="189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40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1893888" y="890588"/>
              <a:ext cx="184150" cy="207963"/>
            </a:xfrm>
            <a:custGeom>
              <a:avLst/>
              <a:gdLst>
                <a:gd name="T0" fmla="*/ 31 w 49"/>
                <a:gd name="T1" fmla="*/ 0 h 55"/>
                <a:gd name="T2" fmla="*/ 49 w 49"/>
                <a:gd name="T3" fmla="*/ 12 h 55"/>
                <a:gd name="T4" fmla="*/ 34 w 49"/>
                <a:gd name="T5" fmla="*/ 25 h 55"/>
                <a:gd name="T6" fmla="*/ 34 w 49"/>
                <a:gd name="T7" fmla="*/ 25 h 55"/>
                <a:gd name="T8" fmla="*/ 47 w 49"/>
                <a:gd name="T9" fmla="*/ 38 h 55"/>
                <a:gd name="T10" fmla="*/ 37 w 49"/>
                <a:gd name="T11" fmla="*/ 52 h 55"/>
                <a:gd name="T12" fmla="*/ 19 w 49"/>
                <a:gd name="T13" fmla="*/ 55 h 55"/>
                <a:gd name="T14" fmla="*/ 0 w 49"/>
                <a:gd name="T15" fmla="*/ 55 h 55"/>
                <a:gd name="T16" fmla="*/ 0 w 49"/>
                <a:gd name="T17" fmla="*/ 52 h 55"/>
                <a:gd name="T18" fmla="*/ 9 w 49"/>
                <a:gd name="T19" fmla="*/ 44 h 55"/>
                <a:gd name="T20" fmla="*/ 15 w 49"/>
                <a:gd name="T21" fmla="*/ 10 h 55"/>
                <a:gd name="T22" fmla="*/ 9 w 49"/>
                <a:gd name="T23" fmla="*/ 3 h 55"/>
                <a:gd name="T24" fmla="*/ 10 w 49"/>
                <a:gd name="T25" fmla="*/ 0 h 55"/>
                <a:gd name="T26" fmla="*/ 31 w 49"/>
                <a:gd name="T27" fmla="*/ 0 h 55"/>
                <a:gd name="T28" fmla="*/ 18 w 49"/>
                <a:gd name="T29" fmla="*/ 44 h 55"/>
                <a:gd name="T30" fmla="*/ 23 w 49"/>
                <a:gd name="T31" fmla="*/ 52 h 55"/>
                <a:gd name="T32" fmla="*/ 36 w 49"/>
                <a:gd name="T33" fmla="*/ 38 h 55"/>
                <a:gd name="T34" fmla="*/ 24 w 49"/>
                <a:gd name="T35" fmla="*/ 27 h 55"/>
                <a:gd name="T36" fmla="*/ 21 w 49"/>
                <a:gd name="T37" fmla="*/ 27 h 55"/>
                <a:gd name="T38" fmla="*/ 18 w 49"/>
                <a:gd name="T39" fmla="*/ 44 h 55"/>
                <a:gd name="T40" fmla="*/ 25 w 49"/>
                <a:gd name="T41" fmla="*/ 24 h 55"/>
                <a:gd name="T42" fmla="*/ 39 w 49"/>
                <a:gd name="T43" fmla="*/ 12 h 55"/>
                <a:gd name="T44" fmla="*/ 30 w 49"/>
                <a:gd name="T45" fmla="*/ 3 h 55"/>
                <a:gd name="T46" fmla="*/ 26 w 49"/>
                <a:gd name="T47" fmla="*/ 4 h 55"/>
                <a:gd name="T48" fmla="*/ 25 w 49"/>
                <a:gd name="T49" fmla="*/ 8 h 55"/>
                <a:gd name="T50" fmla="*/ 22 w 49"/>
                <a:gd name="T51" fmla="*/ 24 h 55"/>
                <a:gd name="T52" fmla="*/ 25 w 49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55">
                  <a:moveTo>
                    <a:pt x="31" y="0"/>
                  </a:moveTo>
                  <a:cubicBezTo>
                    <a:pt x="42" y="0"/>
                    <a:pt x="49" y="3"/>
                    <a:pt x="49" y="12"/>
                  </a:cubicBezTo>
                  <a:cubicBezTo>
                    <a:pt x="49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3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0"/>
                    <a:pt x="19" y="52"/>
                    <a:pt x="23" y="52"/>
                  </a:cubicBezTo>
                  <a:cubicBezTo>
                    <a:pt x="30" y="52"/>
                    <a:pt x="36" y="46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9" y="19"/>
                    <a:pt x="39" y="12"/>
                  </a:cubicBezTo>
                  <a:cubicBezTo>
                    <a:pt x="39" y="5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2097088" y="890588"/>
              <a:ext cx="192088" cy="207963"/>
            </a:xfrm>
            <a:custGeom>
              <a:avLst/>
              <a:gdLst>
                <a:gd name="T0" fmla="*/ 51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9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1 w 51"/>
                <a:gd name="T45" fmla="*/ 55 h 55"/>
                <a:gd name="T46" fmla="*/ 25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1 w 51"/>
                <a:gd name="T53" fmla="*/ 3 h 55"/>
                <a:gd name="T54" fmla="*/ 27 w 51"/>
                <a:gd name="T55" fmla="*/ 4 h 55"/>
                <a:gd name="T56" fmla="*/ 26 w 51"/>
                <a:gd name="T57" fmla="*/ 8 h 55"/>
                <a:gd name="T58" fmla="*/ 22 w 51"/>
                <a:gd name="T59" fmla="*/ 28 h 55"/>
                <a:gd name="T60" fmla="*/ 25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1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7" y="53"/>
                    <a:pt x="34" y="47"/>
                  </a:cubicBezTo>
                  <a:cubicBezTo>
                    <a:pt x="32" y="44"/>
                    <a:pt x="30" y="39"/>
                    <a:pt x="29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1" y="55"/>
                  </a:lnTo>
                  <a:close/>
                  <a:moveTo>
                    <a:pt x="25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1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308226" y="890588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432051" y="890588"/>
              <a:ext cx="242888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2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6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690813" y="887413"/>
              <a:ext cx="195263" cy="215900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0 h 57"/>
                <a:gd name="T12" fmla="*/ 28 w 52"/>
                <a:gd name="T13" fmla="*/ 33 h 57"/>
                <a:gd name="T14" fmla="*/ 29 w 52"/>
                <a:gd name="T15" fmla="*/ 30 h 57"/>
                <a:gd name="T16" fmla="*/ 52 w 52"/>
                <a:gd name="T17" fmla="*/ 30 h 57"/>
                <a:gd name="T18" fmla="*/ 52 w 52"/>
                <a:gd name="T19" fmla="*/ 33 h 57"/>
                <a:gd name="T20" fmla="*/ 45 w 52"/>
                <a:gd name="T21" fmla="*/ 40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6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905126" y="890588"/>
              <a:ext cx="123825" cy="207963"/>
            </a:xfrm>
            <a:custGeom>
              <a:avLst/>
              <a:gdLst>
                <a:gd name="T0" fmla="*/ 33 w 33"/>
                <a:gd name="T1" fmla="*/ 3 h 55"/>
                <a:gd name="T2" fmla="*/ 24 w 33"/>
                <a:gd name="T3" fmla="*/ 10 h 55"/>
                <a:gd name="T4" fmla="*/ 18 w 33"/>
                <a:gd name="T5" fmla="*/ 44 h 55"/>
                <a:gd name="T6" fmla="*/ 24 w 33"/>
                <a:gd name="T7" fmla="*/ 52 h 55"/>
                <a:gd name="T8" fmla="*/ 23 w 33"/>
                <a:gd name="T9" fmla="*/ 55 h 55"/>
                <a:gd name="T10" fmla="*/ 0 w 33"/>
                <a:gd name="T11" fmla="*/ 55 h 55"/>
                <a:gd name="T12" fmla="*/ 0 w 33"/>
                <a:gd name="T13" fmla="*/ 52 h 55"/>
                <a:gd name="T14" fmla="*/ 8 w 33"/>
                <a:gd name="T15" fmla="*/ 44 h 55"/>
                <a:gd name="T16" fmla="*/ 15 w 33"/>
                <a:gd name="T17" fmla="*/ 10 h 55"/>
                <a:gd name="T18" fmla="*/ 9 w 33"/>
                <a:gd name="T19" fmla="*/ 3 h 55"/>
                <a:gd name="T20" fmla="*/ 9 w 33"/>
                <a:gd name="T21" fmla="*/ 0 h 55"/>
                <a:gd name="T22" fmla="*/ 33 w 33"/>
                <a:gd name="T23" fmla="*/ 0 h 55"/>
                <a:gd name="T24" fmla="*/ 33 w 33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55">
                  <a:moveTo>
                    <a:pt x="33" y="3"/>
                  </a:moveTo>
                  <a:cubicBezTo>
                    <a:pt x="26" y="3"/>
                    <a:pt x="26" y="4"/>
                    <a:pt x="24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3025776" y="890588"/>
              <a:ext cx="247650" cy="212725"/>
            </a:xfrm>
            <a:custGeom>
              <a:avLst/>
              <a:gdLst>
                <a:gd name="T0" fmla="*/ 65 w 66"/>
                <a:gd name="T1" fmla="*/ 3 h 56"/>
                <a:gd name="T2" fmla="*/ 58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20 w 66"/>
                <a:gd name="T13" fmla="*/ 12 h 56"/>
                <a:gd name="T14" fmla="*/ 16 w 66"/>
                <a:gd name="T15" fmla="*/ 33 h 56"/>
                <a:gd name="T16" fmla="*/ 14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6 w 66"/>
                <a:gd name="T31" fmla="*/ 14 h 56"/>
                <a:gd name="T32" fmla="*/ 15 w 66"/>
                <a:gd name="T33" fmla="*/ 5 h 56"/>
                <a:gd name="T34" fmla="*/ 9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2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8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40"/>
                    <a:pt x="14" y="44"/>
                    <a:pt x="14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284538" y="887413"/>
              <a:ext cx="198438" cy="215900"/>
            </a:xfrm>
            <a:custGeom>
              <a:avLst/>
              <a:gdLst>
                <a:gd name="T0" fmla="*/ 48 w 53"/>
                <a:gd name="T1" fmla="*/ 16 h 57"/>
                <a:gd name="T2" fmla="*/ 34 w 53"/>
                <a:gd name="T3" fmla="*/ 3 h 57"/>
                <a:gd name="T4" fmla="*/ 11 w 53"/>
                <a:gd name="T5" fmla="*/ 33 h 57"/>
                <a:gd name="T6" fmla="*/ 27 w 53"/>
                <a:gd name="T7" fmla="*/ 54 h 57"/>
                <a:gd name="T8" fmla="*/ 35 w 53"/>
                <a:gd name="T9" fmla="*/ 48 h 57"/>
                <a:gd name="T10" fmla="*/ 36 w 53"/>
                <a:gd name="T11" fmla="*/ 40 h 57"/>
                <a:gd name="T12" fmla="*/ 28 w 53"/>
                <a:gd name="T13" fmla="*/ 33 h 57"/>
                <a:gd name="T14" fmla="*/ 29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0 h 57"/>
                <a:gd name="T22" fmla="*/ 44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6 w 53"/>
                <a:gd name="T31" fmla="*/ 0 h 57"/>
                <a:gd name="T32" fmla="*/ 51 w 53"/>
                <a:gd name="T33" fmla="*/ 2 h 57"/>
                <a:gd name="T34" fmla="*/ 50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6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606801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787776" y="890588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0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5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0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0 h 55"/>
                <a:gd name="T44" fmla="*/ 23 w 68"/>
                <a:gd name="T45" fmla="*/ 24 h 55"/>
                <a:gd name="T46" fmla="*/ 47 w 68"/>
                <a:gd name="T47" fmla="*/ 24 h 55"/>
                <a:gd name="T48" fmla="*/ 49 w 68"/>
                <a:gd name="T49" fmla="*/ 10 h 55"/>
                <a:gd name="T50" fmla="*/ 44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1" y="4"/>
                    <a:pt x="50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404018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8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1 h 55"/>
                <a:gd name="T36" fmla="*/ 37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3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348163" y="890588"/>
              <a:ext cx="288925" cy="212725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6 h 56"/>
                <a:gd name="T10" fmla="*/ 35 w 77"/>
                <a:gd name="T11" fmla="*/ 16 h 56"/>
                <a:gd name="T12" fmla="*/ 16 w 77"/>
                <a:gd name="T13" fmla="*/ 56 h 56"/>
                <a:gd name="T14" fmla="*/ 13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7 w 77"/>
                <a:gd name="T29" fmla="*/ 9 h 56"/>
                <a:gd name="T30" fmla="*/ 20 w 77"/>
                <a:gd name="T31" fmla="*/ 40 h 56"/>
                <a:gd name="T32" fmla="*/ 20 w 77"/>
                <a:gd name="T33" fmla="*/ 40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1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6" y="4"/>
                    <a:pt x="17" y="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5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4645026" y="887413"/>
              <a:ext cx="206375" cy="215900"/>
            </a:xfrm>
            <a:custGeom>
              <a:avLst/>
              <a:gdLst>
                <a:gd name="T0" fmla="*/ 55 w 55"/>
                <a:gd name="T1" fmla="*/ 24 h 57"/>
                <a:gd name="T2" fmla="*/ 24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4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4862513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8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2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5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5072063" y="890588"/>
              <a:ext cx="166688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6 w 44"/>
                <a:gd name="T11" fmla="*/ 10 h 55"/>
                <a:gd name="T12" fmla="*/ 10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9 w 44"/>
                <a:gd name="T23" fmla="*/ 44 h 55"/>
                <a:gd name="T24" fmla="*/ 19 w 44"/>
                <a:gd name="T25" fmla="*/ 50 h 55"/>
                <a:gd name="T26" fmla="*/ 26 w 44"/>
                <a:gd name="T27" fmla="*/ 51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1"/>
                    <a:pt x="26" y="51"/>
                  </a:cubicBezTo>
                  <a:cubicBezTo>
                    <a:pt x="30" y="51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EditPoints="1"/>
            </p:cNvSpPr>
            <p:nvPr/>
          </p:nvSpPr>
          <p:spPr bwMode="auto">
            <a:xfrm>
              <a:off x="5256213" y="890588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6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2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50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7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2"/>
                  </a:cubicBezTo>
                  <a:cubicBezTo>
                    <a:pt x="49" y="11"/>
                    <a:pt x="44" y="3"/>
                    <a:pt x="32" y="3"/>
                  </a:cubicBezTo>
                  <a:cubicBezTo>
                    <a:pt x="30" y="3"/>
                    <a:pt x="28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5610226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/>
          </p:nvSpPr>
          <p:spPr bwMode="auto">
            <a:xfrm>
              <a:off x="5813426" y="887413"/>
              <a:ext cx="201613" cy="215900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1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1 w 54"/>
                <a:gd name="T17" fmla="*/ 3 h 57"/>
                <a:gd name="T18" fmla="*/ 11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4" y="54"/>
                    <a:pt x="23" y="54"/>
                  </a:cubicBezTo>
                  <a:cubicBezTo>
                    <a:pt x="36" y="54"/>
                    <a:pt x="43" y="36"/>
                    <a:pt x="43" y="22"/>
                  </a:cubicBezTo>
                  <a:cubicBezTo>
                    <a:pt x="43" y="11"/>
                    <a:pt x="40" y="3"/>
                    <a:pt x="31" y="3"/>
                  </a:cubicBezTo>
                  <a:cubicBezTo>
                    <a:pt x="19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6056313" y="887413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0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3 w 53"/>
                <a:gd name="T19" fmla="*/ 33 h 57"/>
                <a:gd name="T20" fmla="*/ 46 w 53"/>
                <a:gd name="T21" fmla="*/ 40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8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7" y="34"/>
                    <a:pt x="46" y="40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6270626" y="890588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1 h 55"/>
                <a:gd name="T36" fmla="*/ 37 w 48"/>
                <a:gd name="T37" fmla="*/ 49 h 55"/>
                <a:gd name="T38" fmla="*/ 43 w 48"/>
                <a:gd name="T39" fmla="*/ 40 h 55"/>
                <a:gd name="T40" fmla="*/ 46 w 48"/>
                <a:gd name="T41" fmla="*/ 41 h 55"/>
                <a:gd name="T42" fmla="*/ 41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2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6484938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3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5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6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6669088" y="890588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0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0 h 55"/>
                <a:gd name="T34" fmla="*/ 9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0 h 55"/>
                <a:gd name="T44" fmla="*/ 22 w 67"/>
                <a:gd name="T45" fmla="*/ 24 h 55"/>
                <a:gd name="T46" fmla="*/ 46 w 67"/>
                <a:gd name="T47" fmla="*/ 24 h 55"/>
                <a:gd name="T48" fmla="*/ 49 w 67"/>
                <a:gd name="T49" fmla="*/ 10 h 55"/>
                <a:gd name="T50" fmla="*/ 43 w 67"/>
                <a:gd name="T51" fmla="*/ 3 h 55"/>
                <a:gd name="T52" fmla="*/ 44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5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6" y="4"/>
                    <a:pt x="24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691673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20 w 49"/>
                <a:gd name="T33" fmla="*/ 50 h 55"/>
                <a:gd name="T34" fmla="*/ 27 w 49"/>
                <a:gd name="T35" fmla="*/ 51 h 55"/>
                <a:gd name="T36" fmla="*/ 38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9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7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7"/>
                    <a:pt x="19" y="49"/>
                    <a:pt x="20" y="50"/>
                  </a:cubicBezTo>
                  <a:cubicBezTo>
                    <a:pt x="21" y="51"/>
                    <a:pt x="23" y="51"/>
                    <a:pt x="27" y="51"/>
                  </a:cubicBezTo>
                  <a:cubicBezTo>
                    <a:pt x="33" y="51"/>
                    <a:pt x="35" y="51"/>
                    <a:pt x="38" y="49"/>
                  </a:cubicBezTo>
                  <a:cubicBezTo>
                    <a:pt x="39" y="47"/>
                    <a:pt x="42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8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 noEditPoints="1"/>
            </p:cNvSpPr>
            <p:nvPr/>
          </p:nvSpPr>
          <p:spPr bwMode="auto">
            <a:xfrm>
              <a:off x="7112001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3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3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5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0 w 51"/>
                <a:gd name="T31" fmla="*/ 0 h 55"/>
                <a:gd name="T32" fmla="*/ 43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0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2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6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3" y="47"/>
                  </a:cubicBezTo>
                  <a:cubicBezTo>
                    <a:pt x="31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0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1"/>
                    <a:pt x="42" y="27"/>
                    <a:pt x="36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7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74294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39"/>
          <p:cNvSpPr>
            <a:spLocks noChangeArrowheads="1"/>
          </p:cNvSpPr>
          <p:nvPr/>
        </p:nvSpPr>
        <p:spPr bwMode="auto">
          <a:xfrm>
            <a:off x="95250" y="93663"/>
            <a:ext cx="8953500" cy="4956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 anchor="ctr"/>
          <a:lstStyle/>
          <a:p>
            <a:endParaRPr lang="en-US" sz="180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584200" y="330200"/>
            <a:ext cx="800100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82613" y="1428750"/>
            <a:ext cx="8002587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87375" y="4738688"/>
            <a:ext cx="8457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" dirty="0">
                <a:solidFill>
                  <a:schemeClr val="tx2"/>
                </a:solidFill>
                <a:cs typeface="Arial" charset="0"/>
              </a:rPr>
              <a:t>2016 © ADTRAN,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1" r:id="rId1"/>
    <p:sldLayoutId id="2147484292" r:id="rId2"/>
    <p:sldLayoutId id="2147484169" r:id="rId3"/>
    <p:sldLayoutId id="2147484287" r:id="rId4"/>
    <p:sldLayoutId id="2147484286" r:id="rId5"/>
    <p:sldLayoutId id="2147484172" r:id="rId6"/>
    <p:sldLayoutId id="2147484248" r:id="rId7"/>
    <p:sldLayoutId id="2147484277" r:id="rId8"/>
    <p:sldLayoutId id="2147484188" r:id="rId9"/>
    <p:sldLayoutId id="2147484275" r:id="rId10"/>
    <p:sldLayoutId id="2147484266" r:id="rId11"/>
    <p:sldLayoutId id="2147484273" r:id="rId12"/>
    <p:sldLayoutId id="2147484259" r:id="rId13"/>
    <p:sldLayoutId id="2147484174" r:id="rId14"/>
    <p:sldLayoutId id="2147484242" r:id="rId15"/>
    <p:sldLayoutId id="2147484294" r:id="rId16"/>
    <p:sldLayoutId id="2147484296" r:id="rId17"/>
    <p:sldLayoutId id="2147484180" r:id="rId18"/>
    <p:sldLayoutId id="2147484253" r:id="rId19"/>
    <p:sldLayoutId id="2147484245" r:id="rId20"/>
    <p:sldLayoutId id="2147484254" r:id="rId21"/>
    <p:sldLayoutId id="2147484255" r:id="rId22"/>
    <p:sldLayoutId id="2147484291" r:id="rId23"/>
    <p:sldLayoutId id="2147484295" r:id="rId24"/>
    <p:sldLayoutId id="2147484297" r:id="rId25"/>
    <p:sldLayoutId id="2147484257" r:id="rId26"/>
    <p:sldLayoutId id="2147484289" r:id="rId27"/>
    <p:sldLayoutId id="2147484256" r:id="rId28"/>
    <p:sldLayoutId id="2147484290" r:id="rId29"/>
    <p:sldLayoutId id="2147484237" r:id="rId30"/>
    <p:sldLayoutId id="2147484239" r:id="rId31"/>
    <p:sldLayoutId id="2147484268" r:id="rId32"/>
    <p:sldLayoutId id="2147484284" r:id="rId33"/>
    <p:sldLayoutId id="2147484247" r:id="rId34"/>
    <p:sldLayoutId id="2147484285" r:id="rId35"/>
    <p:sldLayoutId id="2147484271" r:id="rId36"/>
    <p:sldLayoutId id="2147484240" r:id="rId37"/>
  </p:sldLayoutIdLst>
  <p:transition spd="med">
    <p:fade/>
  </p:transition>
  <p:hf hdr="0" ftr="0" dt="0"/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 baseline="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97898D"/>
          </a:solidFill>
          <a:latin typeface="Times New Roman" charset="0"/>
          <a:ea typeface="ＭＳ Ｐゴシック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97898D"/>
          </a:solidFill>
          <a:latin typeface="Times New Roman" charset="0"/>
          <a:ea typeface="ＭＳ Ｐゴシック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97898D"/>
          </a:solidFill>
          <a:latin typeface="Times New Roman" charset="0"/>
          <a:ea typeface="ＭＳ Ｐゴシック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97898D"/>
          </a:solidFill>
          <a:latin typeface="Times New Roman" charset="0"/>
          <a:ea typeface="ＭＳ Ｐゴシック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97898D"/>
          </a:solidFill>
          <a:latin typeface="Times New Roman" charset="0"/>
          <a:ea typeface="ＭＳ Ｐゴシック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97898D"/>
          </a:solidFill>
          <a:latin typeface="Times New Roman" charset="0"/>
          <a:ea typeface="ＭＳ Ｐゴシック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97898D"/>
          </a:solidFill>
          <a:latin typeface="Times New Roman" charset="0"/>
          <a:ea typeface="ＭＳ Ｐゴシック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97898D"/>
          </a:solidFill>
          <a:latin typeface="Times New Roman" charset="0"/>
          <a:ea typeface="ＭＳ Ｐゴシック" charset="0"/>
        </a:defRPr>
      </a:lvl9pPr>
    </p:titleStyle>
    <p:bodyStyle>
      <a:lvl1pPr marL="171450" indent="-171450" algn="l" defTabSz="685800" rtl="0" eaLnBrk="1" fontAlgn="base" hangingPunct="1">
        <a:lnSpc>
          <a:spcPct val="100000"/>
        </a:lnSpc>
        <a:spcBef>
          <a:spcPts val="1800"/>
        </a:spcBef>
        <a:spcAft>
          <a:spcPct val="0"/>
        </a:spcAft>
        <a:buClr>
          <a:schemeClr val="accent1"/>
        </a:buClr>
        <a:buFont typeface="Wingdings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342900" indent="-171450" algn="l" defTabSz="685800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marL="514350" indent="-171450" algn="l" defTabSz="685800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marL="685800" indent="-171450" algn="l" defTabSz="685800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charset="2"/>
        <a:buChar char="§"/>
        <a:defRPr sz="10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marL="914400" indent="-228600" algn="l" defTabSz="685800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charset="2"/>
        <a:buChar char="§"/>
        <a:defRPr sz="10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pos="5400">
          <p15:clr>
            <a:srgbClr val="F26B43"/>
          </p15:clr>
        </p15:guide>
        <p15:guide id="3" pos="360">
          <p15:clr>
            <a:srgbClr val="F26B43"/>
          </p15:clr>
        </p15:guide>
        <p15:guide id="4" orient="horz" pos="3060">
          <p15:clr>
            <a:srgbClr val="F26B43"/>
          </p15:clr>
        </p15:guide>
        <p15:guide id="5" orient="horz" pos="1620">
          <p15:clr>
            <a:srgbClr val="F26B43"/>
          </p15:clr>
        </p15:guide>
        <p15:guide id="6" orient="horz" pos="210">
          <p15:clr>
            <a:srgbClr val="F26B43"/>
          </p15:clr>
        </p15:guide>
        <p15:guide id="7" orient="horz" pos="9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chart" Target="../charts/chart1.xml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image" Target="../media/image12.png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image" Target="../media/image1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7F2FAC-114A-4BCD-81A7-55DB397628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Mallikarjunarao Kosuri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ED305-1D5F-4D09-96BC-8B3FFE5556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3584D-8EB4-4FF5-A890-294967D2C7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Conversation frameworks</a:t>
            </a:r>
          </a:p>
        </p:txBody>
      </p:sp>
    </p:spTree>
    <p:extLst>
      <p:ext uri="{BB962C8B-B14F-4D97-AF65-F5344CB8AC3E}">
        <p14:creationId xmlns:p14="http://schemas.microsoft.com/office/powerpoint/2010/main" val="3734325607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049E-47B7-4B26-AB7C-7B6143AF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Popular frameworks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6FECB-FB02-4981-956E-D7D44B362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0026189-ACF8-46BE-B9B3-C3BEFFF7594E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871687789"/>
              </p:ext>
            </p:extLst>
          </p:nvPr>
        </p:nvGraphicFramePr>
        <p:xfrm>
          <a:off x="581025" y="1430338"/>
          <a:ext cx="7964488" cy="297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03676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CE28-E0E0-4501-BD02-5D5D46D1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Critical Features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F79D4C-040F-49CE-9433-C2160C145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66CEB04-BE3D-422C-8C17-6874CC5D7052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688497080"/>
              </p:ext>
            </p:extLst>
          </p:nvPr>
        </p:nvGraphicFramePr>
        <p:xfrm>
          <a:off x="289832" y="944824"/>
          <a:ext cx="8564335" cy="3868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2392512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7FA7-A703-43BE-B64F-F64508B7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comparison matrix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833BEE2-4A63-4D2F-8B9B-9496B9336E4B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233293523"/>
              </p:ext>
            </p:extLst>
          </p:nvPr>
        </p:nvGraphicFramePr>
        <p:xfrm>
          <a:off x="584201" y="892493"/>
          <a:ext cx="7730459" cy="3817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2895">
                  <a:extLst>
                    <a:ext uri="{9D8B030D-6E8A-4147-A177-3AD203B41FA5}">
                      <a16:colId xmlns:a16="http://schemas.microsoft.com/office/drawing/2014/main" val="1765311973"/>
                    </a:ext>
                  </a:extLst>
                </a:gridCol>
                <a:gridCol w="1134957">
                  <a:extLst>
                    <a:ext uri="{9D8B030D-6E8A-4147-A177-3AD203B41FA5}">
                      <a16:colId xmlns:a16="http://schemas.microsoft.com/office/drawing/2014/main" val="1387067854"/>
                    </a:ext>
                  </a:extLst>
                </a:gridCol>
                <a:gridCol w="1134957">
                  <a:extLst>
                    <a:ext uri="{9D8B030D-6E8A-4147-A177-3AD203B41FA5}">
                      <a16:colId xmlns:a16="http://schemas.microsoft.com/office/drawing/2014/main" val="3653335777"/>
                    </a:ext>
                  </a:extLst>
                </a:gridCol>
                <a:gridCol w="1211210">
                  <a:extLst>
                    <a:ext uri="{9D8B030D-6E8A-4147-A177-3AD203B41FA5}">
                      <a16:colId xmlns:a16="http://schemas.microsoft.com/office/drawing/2014/main" val="2943234769"/>
                    </a:ext>
                  </a:extLst>
                </a:gridCol>
                <a:gridCol w="989417">
                  <a:extLst>
                    <a:ext uri="{9D8B030D-6E8A-4147-A177-3AD203B41FA5}">
                      <a16:colId xmlns:a16="http://schemas.microsoft.com/office/drawing/2014/main" val="3589732455"/>
                    </a:ext>
                  </a:extLst>
                </a:gridCol>
                <a:gridCol w="1010093">
                  <a:extLst>
                    <a:ext uri="{9D8B030D-6E8A-4147-A177-3AD203B41FA5}">
                      <a16:colId xmlns:a16="http://schemas.microsoft.com/office/drawing/2014/main" val="2582710950"/>
                    </a:ext>
                  </a:extLst>
                </a:gridCol>
                <a:gridCol w="956930">
                  <a:extLst>
                    <a:ext uri="{9D8B030D-6E8A-4147-A177-3AD203B41FA5}">
                      <a16:colId xmlns:a16="http://schemas.microsoft.com/office/drawing/2014/main" val="3241218237"/>
                    </a:ext>
                  </a:extLst>
                </a:gridCol>
              </a:tblGrid>
              <a:tr h="28258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Dialogflow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Wit.Ai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Chatterbot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LUIS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Watson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944232"/>
                  </a:ext>
                </a:extLst>
              </a:tr>
              <a:tr h="478212">
                <a:tc>
                  <a:txBody>
                    <a:bodyPr/>
                    <a:lstStyle/>
                    <a:p>
                      <a:r>
                        <a:rPr lang="en-IN" dirty="0"/>
                        <a:t>Web Platform(s)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92372"/>
                  </a:ext>
                </a:extLst>
              </a:tr>
              <a:tr h="282580">
                <a:tc>
                  <a:txBody>
                    <a:bodyPr/>
                    <a:lstStyle/>
                    <a:p>
                      <a:r>
                        <a:rPr lang="en-IN" dirty="0"/>
                        <a:t>Speech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937345"/>
                  </a:ext>
                </a:extLst>
              </a:tr>
              <a:tr h="478212">
                <a:tc>
                  <a:txBody>
                    <a:bodyPr/>
                    <a:lstStyle/>
                    <a:p>
                      <a:r>
                        <a:rPr lang="en-IN" dirty="0"/>
                        <a:t>Integrate into MCP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No*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No*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  <a:endParaRPr lang="en-IN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837134"/>
                  </a:ext>
                </a:extLst>
              </a:tr>
              <a:tr h="673844">
                <a:tc>
                  <a:txBody>
                    <a:bodyPr/>
                    <a:lstStyle/>
                    <a:p>
                      <a:r>
                        <a:rPr lang="en-IN" dirty="0"/>
                        <a:t>Entities, Intents and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Customised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725712"/>
                  </a:ext>
                </a:extLst>
              </a:tr>
              <a:tr h="478212">
                <a:tc>
                  <a:txBody>
                    <a:bodyPr/>
                    <a:lstStyle/>
                    <a:p>
                      <a:r>
                        <a:rPr lang="en-IN" dirty="0"/>
                        <a:t>Dialog 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Customised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94176"/>
                  </a:ext>
                </a:extLst>
              </a:tr>
              <a:tr h="478212">
                <a:tc>
                  <a:txBody>
                    <a:bodyPr/>
                    <a:lstStyle/>
                    <a:p>
                      <a:r>
                        <a:rPr lang="en-IN" dirty="0"/>
                        <a:t>Programable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 with API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Yes*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Customised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Yes**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Yes**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Yes**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04078"/>
                  </a:ext>
                </a:extLst>
              </a:tr>
              <a:tr h="478212">
                <a:tc>
                  <a:txBody>
                    <a:bodyPr/>
                    <a:lstStyle/>
                    <a:p>
                      <a:r>
                        <a:rPr lang="en-IN" dirty="0"/>
                        <a:t>Conversation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Google cloud ($$)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Wit cloud ($$)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Within ADTRAN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/>
                        <a:t>Azure cloud ($$)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/>
                        <a:t>AWS cloud ($$)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/>
                        <a:t>IBM cloud ($$)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71283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26EC2-7AE9-4A29-B3CE-4897A9B42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6742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6AD7-CAB4-42C1-B115-6401F97D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Month Prices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5E3DEA9-CBB8-4FA5-BA13-8354C6052B42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520395292"/>
              </p:ext>
            </p:extLst>
          </p:nvPr>
        </p:nvGraphicFramePr>
        <p:xfrm>
          <a:off x="581025" y="1430338"/>
          <a:ext cx="7964488" cy="2976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EB9FB-0F08-45A4-91DD-4C6D6CE76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9232A4C-B699-42C8-8658-E41CB414FC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1998482"/>
              </p:ext>
            </p:extLst>
          </p:nvPr>
        </p:nvGraphicFramePr>
        <p:xfrm>
          <a:off x="6022680" y="736600"/>
          <a:ext cx="1973558" cy="1209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80323672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B8E2-64EA-4291-9955-B9588E967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AEE5E-D37C-4981-A92F-35D187782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6BD82E-B35B-4AD4-8B86-8AE62A45B9B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4137" y="2147029"/>
            <a:ext cx="2437956" cy="770002"/>
          </a:xfrm>
        </p:spPr>
        <p:txBody>
          <a:bodyPr/>
          <a:lstStyle/>
          <a:p>
            <a:r>
              <a:rPr lang="en-IN" dirty="0"/>
              <a:t>Built our own chat bot using popular models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8504DABE-9317-4889-948A-C83C2A0FFC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0528625"/>
              </p:ext>
            </p:extLst>
          </p:nvPr>
        </p:nvGraphicFramePr>
        <p:xfrm>
          <a:off x="1823403" y="2176428"/>
          <a:ext cx="2241209" cy="2881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5FDF971-8F0E-40E4-9EA2-F4F56E5F66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8300044"/>
              </p:ext>
            </p:extLst>
          </p:nvPr>
        </p:nvGraphicFramePr>
        <p:xfrm>
          <a:off x="5797852" y="2176428"/>
          <a:ext cx="2739656" cy="2307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E20F052B-44C9-4021-BA4A-333455C15D30}"/>
              </a:ext>
            </a:extLst>
          </p:cNvPr>
          <p:cNvSpPr txBox="1">
            <a:spLocks/>
          </p:cNvSpPr>
          <p:nvPr/>
        </p:nvSpPr>
        <p:spPr bwMode="auto">
          <a:xfrm>
            <a:off x="4064612" y="1352812"/>
            <a:ext cx="2437956" cy="77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342900" indent="-171450" algn="l" defTabSz="6858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  <a:lvl3pPr marL="514350" indent="-171450" algn="l" defTabSz="6858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3pPr>
            <a:lvl4pPr marL="685800" indent="-171450" algn="l" defTabSz="6858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4pPr>
            <a:lvl5pPr marL="914400" indent="-228600" algn="l" defTabSz="6858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Meanwhile go with Dialogflow standard edition, to learn real process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DFEB7427-ED06-4ADC-A32C-55341438861C}"/>
              </a:ext>
            </a:extLst>
          </p:cNvPr>
          <p:cNvSpPr txBox="1">
            <a:spLocks/>
          </p:cNvSpPr>
          <p:nvPr/>
        </p:nvSpPr>
        <p:spPr bwMode="auto">
          <a:xfrm>
            <a:off x="4217529" y="2946193"/>
            <a:ext cx="2437956" cy="77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342900" indent="-171450" algn="l" defTabSz="6858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  <a:lvl3pPr marL="514350" indent="-171450" algn="l" defTabSz="6858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3pPr>
            <a:lvl4pPr marL="685800" indent="-171450" algn="l" defTabSz="6858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4pPr>
            <a:lvl5pPr marL="914400" indent="-228600" algn="l" defTabSz="6858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Precautions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91F439-74F7-40D7-9DA4-ED0758643A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85666" y="1491560"/>
            <a:ext cx="2143681" cy="518218"/>
          </a:xfrm>
          <a:prstGeom prst="rect">
            <a:avLst/>
          </a:prstGeom>
        </p:spPr>
      </p:pic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AF234E5D-0210-4BC4-9B49-2D45AD9AD1BB}"/>
              </a:ext>
            </a:extLst>
          </p:cNvPr>
          <p:cNvSpPr txBox="1">
            <a:spLocks/>
          </p:cNvSpPr>
          <p:nvPr/>
        </p:nvSpPr>
        <p:spPr bwMode="auto">
          <a:xfrm>
            <a:off x="584201" y="1283538"/>
            <a:ext cx="1747555" cy="77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342900" indent="-171450" algn="l" defTabSz="6858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  <a:lvl3pPr marL="514350" indent="-171450" algn="l" defTabSz="6858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3pPr>
            <a:lvl4pPr marL="685800" indent="-171450" algn="l" defTabSz="6858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4pPr>
            <a:lvl5pPr marL="914400" indent="-228600" algn="l" defTabSz="6858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All tools are in research phase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78E1DFC-01DD-4F2C-B3B6-B2085EC70C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54672" y="998452"/>
            <a:ext cx="813171" cy="9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1144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ADTRAN">
  <a:themeElements>
    <a:clrScheme name="Custom 4">
      <a:dk1>
        <a:srgbClr val="262626"/>
      </a:dk1>
      <a:lt1>
        <a:sysClr val="window" lastClr="FFFFFF"/>
      </a:lt1>
      <a:dk2>
        <a:srgbClr val="767171"/>
      </a:dk2>
      <a:lt2>
        <a:srgbClr val="E7E6E6"/>
      </a:lt2>
      <a:accent1>
        <a:srgbClr val="2BAA96"/>
      </a:accent1>
      <a:accent2>
        <a:srgbClr val="E2136C"/>
      </a:accent2>
      <a:accent3>
        <a:srgbClr val="94268B"/>
      </a:accent3>
      <a:accent4>
        <a:srgbClr val="00AEEF"/>
      </a:accent4>
      <a:accent5>
        <a:srgbClr val="F15922"/>
      </a:accent5>
      <a:accent6>
        <a:srgbClr val="144997"/>
      </a:accent6>
      <a:hlink>
        <a:srgbClr val="00AEEF"/>
      </a:hlink>
      <a:folHlink>
        <a:srgbClr val="F15922"/>
      </a:folHlink>
    </a:clrScheme>
    <a:fontScheme name="Custom 20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>
              <a:shade val="50000"/>
            </a:schemeClr>
          </a:solidFill>
        </a:ln>
      </a:spPr>
      <a:bodyPr rtlCol="0" anchor="ctr"/>
      <a:lstStyle>
        <a:defPPr algn="ctr">
          <a:defRPr sz="1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45720" rIns="91440" bIns="45720" rtlCol="0">
        <a:norm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TRAN" id="{8321E077-59BA-4CFD-832C-B6056110B646}" vid="{950A94B1-2531-4B62-A211-364CA2919E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ADTRAN</Template>
  <TotalTime>518</TotalTime>
  <Words>263</Words>
  <Application>Microsoft Office PowerPoint</Application>
  <PresentationFormat>On-screen Show (16:9)</PresentationFormat>
  <Paragraphs>119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Calibri</vt:lpstr>
      <vt:lpstr>Minion Pro</vt:lpstr>
      <vt:lpstr>Montserrat-Regular</vt:lpstr>
      <vt:lpstr>Times</vt:lpstr>
      <vt:lpstr>Times New Roman</vt:lpstr>
      <vt:lpstr>Wingdings</vt:lpstr>
      <vt:lpstr>ADTRAN</vt:lpstr>
      <vt:lpstr>PowerPoint Presentation</vt:lpstr>
      <vt:lpstr>Popular frameworks</vt:lpstr>
      <vt:lpstr>Critical Features</vt:lpstr>
      <vt:lpstr>Feature comparison matrix </vt:lpstr>
      <vt:lpstr>Current Month Prices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Mallikarjunarao Kosuri</dc:creator>
  <cp:lastModifiedBy>Mallikarjunarao Kosuri</cp:lastModifiedBy>
  <cp:revision>49</cp:revision>
  <dcterms:created xsi:type="dcterms:W3CDTF">2017-12-20T11:42:02Z</dcterms:created>
  <dcterms:modified xsi:type="dcterms:W3CDTF">2017-12-21T10:39:45Z</dcterms:modified>
</cp:coreProperties>
</file>