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7010400" cy="9296400"/>
  <p:defaultTextStyle>
    <a:defPPr>
      <a:defRPr lang="en-US"/>
    </a:defPPr>
    <a:lvl1pPr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42900" indent="1143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685800" indent="2286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028700" indent="3429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371600" indent="457200" algn="l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3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" y="3362151"/>
            <a:ext cx="4048217" cy="1252711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vert="horz" wrap="square" lIns="0" tIns="91440" rIns="91440" bIns="91440" rtlCol="0">
            <a:noAutofit/>
          </a:bodyPr>
          <a:lstStyle/>
          <a:p>
            <a:pPr marL="339725" lvl="0" indent="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0" y="1635463"/>
            <a:ext cx="4048217" cy="1726627"/>
          </a:xfrm>
          <a:solidFill>
            <a:schemeClr val="accent3">
              <a:alpha val="50000"/>
            </a:schemeClr>
          </a:solidFill>
        </p:spPr>
        <p:txBody>
          <a:bodyPr wrap="square" lIns="228600" tIns="182880" anchor="b">
            <a:spAutoFit/>
          </a:bodyPr>
          <a:lstStyle>
            <a:lvl1pPr marL="339725" indent="0" algn="l">
              <a:defRPr sz="3600" i="1" cap="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3368504"/>
            <a:ext cx="4048217" cy="589656"/>
          </a:xfrm>
          <a:noFill/>
        </p:spPr>
        <p:txBody>
          <a:bodyPr wrap="square" lIns="228600" tIns="91440" bIns="91440">
            <a:noAutofit/>
          </a:bodyPr>
          <a:lstStyle>
            <a:lvl1pPr marL="339725" indent="0" algn="l">
              <a:spcBef>
                <a:spcPts val="1200"/>
              </a:spcBef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42900" y="3362090"/>
            <a:ext cx="342102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970201"/>
            <a:ext cx="4048216" cy="304098"/>
          </a:xfrm>
          <a:noFill/>
        </p:spPr>
        <p:txBody>
          <a:bodyPr vert="horz" wrap="square" lIns="228600" tIns="91440" rIns="91440" bIns="91440" rtlCol="0">
            <a:noAutofit/>
          </a:bodyPr>
          <a:lstStyle>
            <a:lvl1pPr marL="511175" indent="-171450">
              <a:buNone/>
              <a:defRPr lang="en-US" sz="1200" baseline="0" smtClean="0">
                <a:solidFill>
                  <a:schemeClr val="bg1"/>
                </a:solidFill>
              </a:defRPr>
            </a:lvl1pPr>
            <a:lvl2pPr>
              <a:defRPr lang="en-US" sz="1500" smtClean="0"/>
            </a:lvl2pPr>
            <a:lvl3pPr>
              <a:defRPr lang="en-US" sz="1350" smtClean="0"/>
            </a:lvl3pPr>
            <a:lvl4pPr>
              <a:defRPr lang="en-US" sz="1200" smtClean="0"/>
            </a:lvl4pPr>
            <a:lvl5pPr>
              <a:defRPr lang="en-US" sz="1200"/>
            </a:lvl5pPr>
          </a:lstStyle>
          <a:p>
            <a:pPr marL="339725" lvl="0" indent="0">
              <a:spcBef>
                <a:spcPts val="1200"/>
              </a:spcBef>
            </a:pPr>
            <a:r>
              <a:rPr lang="en-US" dirty="0"/>
              <a:t>Presenter Name, Title Here</a:t>
            </a:r>
          </a:p>
        </p:txBody>
      </p:sp>
      <p:sp>
        <p:nvSpPr>
          <p:cNvPr id="11" name="Text Placeholder 7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93428"/>
            <a:ext cx="4048216" cy="264395"/>
          </a:xfrm>
          <a:noFill/>
        </p:spPr>
        <p:txBody>
          <a:bodyPr vert="horz" wrap="square" lIns="228600" tIns="0" rIns="91440" bIns="91440" rtlCol="0">
            <a:noAutofit/>
          </a:bodyPr>
          <a:lstStyle>
            <a:lvl1pPr marL="511175" indent="-171450">
              <a:buNone/>
              <a:defRPr lang="en-US" sz="1000" baseline="0" smtClean="0">
                <a:solidFill>
                  <a:schemeClr val="bg1"/>
                </a:solidFill>
              </a:defRPr>
            </a:lvl1pPr>
            <a:lvl2pPr>
              <a:defRPr lang="en-US" sz="1500" smtClean="0"/>
            </a:lvl2pPr>
            <a:lvl3pPr>
              <a:defRPr lang="en-US" sz="1350" smtClean="0"/>
            </a:lvl3pPr>
            <a:lvl4pPr>
              <a:defRPr lang="en-US" sz="1200" smtClean="0"/>
            </a:lvl4pPr>
            <a:lvl5pPr>
              <a:defRPr lang="en-US" sz="1200"/>
            </a:lvl5pPr>
          </a:lstStyle>
          <a:p>
            <a:pPr marL="339725" lvl="0" indent="0">
              <a:spcBef>
                <a:spcPts val="1200"/>
              </a:spcBef>
            </a:pPr>
            <a:r>
              <a:rPr lang="en-US" dirty="0"/>
              <a:t>Date</a:t>
            </a:r>
          </a:p>
        </p:txBody>
      </p: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585788" y="776288"/>
            <a:ext cx="1600200" cy="393361"/>
            <a:chOff x="549275" y="601663"/>
            <a:chExt cx="5411788" cy="1330326"/>
          </a:xfrm>
          <a:solidFill>
            <a:schemeClr val="bg1"/>
          </a:solidFill>
        </p:grpSpPr>
        <p:sp>
          <p:nvSpPr>
            <p:cNvPr id="37" name="Freeform 5"/>
            <p:cNvSpPr>
              <a:spLocks noEditPoints="1"/>
            </p:cNvSpPr>
            <p:nvPr/>
          </p:nvSpPr>
          <p:spPr bwMode="auto">
            <a:xfrm>
              <a:off x="3879850" y="609601"/>
              <a:ext cx="146050" cy="147638"/>
            </a:xfrm>
            <a:custGeom>
              <a:avLst/>
              <a:gdLst>
                <a:gd name="T0" fmla="*/ 20 w 39"/>
                <a:gd name="T1" fmla="*/ 36 h 39"/>
                <a:gd name="T2" fmla="*/ 4 w 39"/>
                <a:gd name="T3" fmla="*/ 19 h 39"/>
                <a:gd name="T4" fmla="*/ 20 w 39"/>
                <a:gd name="T5" fmla="*/ 3 h 39"/>
                <a:gd name="T6" fmla="*/ 36 w 39"/>
                <a:gd name="T7" fmla="*/ 19 h 39"/>
                <a:gd name="T8" fmla="*/ 20 w 39"/>
                <a:gd name="T9" fmla="*/ 36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  <a:gd name="T20" fmla="*/ 17 w 39"/>
                <a:gd name="T21" fmla="*/ 21 h 39"/>
                <a:gd name="T22" fmla="*/ 19 w 39"/>
                <a:gd name="T23" fmla="*/ 21 h 39"/>
                <a:gd name="T24" fmla="*/ 22 w 39"/>
                <a:gd name="T25" fmla="*/ 26 h 39"/>
                <a:gd name="T26" fmla="*/ 23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3 w 39"/>
                <a:gd name="T33" fmla="*/ 20 h 39"/>
                <a:gd name="T34" fmla="*/ 23 w 39"/>
                <a:gd name="T35" fmla="*/ 20 h 39"/>
                <a:gd name="T36" fmla="*/ 28 w 39"/>
                <a:gd name="T37" fmla="*/ 14 h 39"/>
                <a:gd name="T38" fmla="*/ 22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20 w 39"/>
                <a:gd name="T51" fmla="*/ 12 h 39"/>
                <a:gd name="T52" fmla="*/ 22 w 39"/>
                <a:gd name="T53" fmla="*/ 15 h 39"/>
                <a:gd name="T54" fmla="*/ 20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20" y="36"/>
                  </a:moveTo>
                  <a:cubicBezTo>
                    <a:pt x="11" y="36"/>
                    <a:pt x="4" y="28"/>
                    <a:pt x="4" y="19"/>
                  </a:cubicBezTo>
                  <a:cubicBezTo>
                    <a:pt x="4" y="11"/>
                    <a:pt x="11" y="3"/>
                    <a:pt x="20" y="3"/>
                  </a:cubicBezTo>
                  <a:cubicBezTo>
                    <a:pt x="29" y="3"/>
                    <a:pt x="36" y="11"/>
                    <a:pt x="36" y="19"/>
                  </a:cubicBezTo>
                  <a:cubicBezTo>
                    <a:pt x="36" y="28"/>
                    <a:pt x="29" y="36"/>
                    <a:pt x="20" y="36"/>
                  </a:cubicBezTo>
                  <a:close/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  <a:moveTo>
                    <a:pt x="17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2" y="24"/>
                    <a:pt x="22" y="26"/>
                  </a:cubicBezTo>
                  <a:cubicBezTo>
                    <a:pt x="22" y="28"/>
                    <a:pt x="22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7" y="26"/>
                    <a:pt x="27" y="24"/>
                  </a:cubicBezTo>
                  <a:cubicBezTo>
                    <a:pt x="27" y="20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6" y="19"/>
                    <a:pt x="28" y="17"/>
                    <a:pt x="28" y="14"/>
                  </a:cubicBezTo>
                  <a:cubicBezTo>
                    <a:pt x="28" y="10"/>
                    <a:pt x="25" y="8"/>
                    <a:pt x="2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2" y="13"/>
                    <a:pt x="22" y="15"/>
                  </a:cubicBezTo>
                  <a:cubicBezTo>
                    <a:pt x="22" y="16"/>
                    <a:pt x="22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688039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ChangeArrowheads="1"/>
          </p:cNvSpPr>
          <p:nvPr/>
        </p:nvSpPr>
        <p:spPr bwMode="auto">
          <a:xfrm>
            <a:off x="1" y="0"/>
            <a:ext cx="9144000" cy="515201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37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rgbClr val="38383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330200"/>
            <a:ext cx="6246586" cy="1023938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6951663" y="285504"/>
            <a:ext cx="1600200" cy="393946"/>
            <a:chOff x="1893888" y="-228600"/>
            <a:chExt cx="5410201" cy="1331913"/>
          </a:xfrm>
          <a:solidFill>
            <a:schemeClr val="bg2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083426" y="-220662"/>
              <a:ext cx="146050" cy="147638"/>
            </a:xfrm>
            <a:custGeom>
              <a:avLst/>
              <a:gdLst>
                <a:gd name="T0" fmla="*/ 19 w 39"/>
                <a:gd name="T1" fmla="*/ 35 h 39"/>
                <a:gd name="T2" fmla="*/ 3 w 39"/>
                <a:gd name="T3" fmla="*/ 19 h 39"/>
                <a:gd name="T4" fmla="*/ 19 w 39"/>
                <a:gd name="T5" fmla="*/ 3 h 39"/>
                <a:gd name="T6" fmla="*/ 35 w 39"/>
                <a:gd name="T7" fmla="*/ 19 h 39"/>
                <a:gd name="T8" fmla="*/ 19 w 39"/>
                <a:gd name="T9" fmla="*/ 35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  <a:gd name="T20" fmla="*/ 17 w 39"/>
                <a:gd name="T21" fmla="*/ 21 h 39"/>
                <a:gd name="T22" fmla="*/ 18 w 39"/>
                <a:gd name="T23" fmla="*/ 21 h 39"/>
                <a:gd name="T24" fmla="*/ 22 w 39"/>
                <a:gd name="T25" fmla="*/ 26 h 39"/>
                <a:gd name="T26" fmla="*/ 22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2 w 39"/>
                <a:gd name="T33" fmla="*/ 19 h 39"/>
                <a:gd name="T34" fmla="*/ 22 w 39"/>
                <a:gd name="T35" fmla="*/ 19 h 39"/>
                <a:gd name="T36" fmla="*/ 27 w 39"/>
                <a:gd name="T37" fmla="*/ 14 h 39"/>
                <a:gd name="T38" fmla="*/ 21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19 w 39"/>
                <a:gd name="T51" fmla="*/ 12 h 39"/>
                <a:gd name="T52" fmla="*/ 22 w 39"/>
                <a:gd name="T53" fmla="*/ 15 h 39"/>
                <a:gd name="T54" fmla="*/ 19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9" y="35"/>
                  </a:moveTo>
                  <a:cubicBezTo>
                    <a:pt x="10" y="35"/>
                    <a:pt x="3" y="28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28" y="3"/>
                    <a:pt x="35" y="10"/>
                    <a:pt x="35" y="19"/>
                  </a:cubicBezTo>
                  <a:cubicBezTo>
                    <a:pt x="35" y="28"/>
                    <a:pt x="28" y="35"/>
                    <a:pt x="19" y="35"/>
                  </a:cubicBezTo>
                  <a:close/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  <a:moveTo>
                    <a:pt x="17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2" y="21"/>
                    <a:pt x="22" y="24"/>
                    <a:pt x="22" y="26"/>
                  </a:cubicBezTo>
                  <a:cubicBezTo>
                    <a:pt x="22" y="28"/>
                    <a:pt x="22" y="29"/>
                    <a:pt x="22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25"/>
                    <a:pt x="27" y="24"/>
                  </a:cubicBezTo>
                  <a:cubicBezTo>
                    <a:pt x="27" y="20"/>
                    <a:pt x="24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6" y="19"/>
                    <a:pt x="27" y="17"/>
                    <a:pt x="27" y="14"/>
                  </a:cubicBezTo>
                  <a:cubicBezTo>
                    <a:pt x="27" y="10"/>
                    <a:pt x="25" y="8"/>
                    <a:pt x="2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2" y="12"/>
                    <a:pt x="22" y="15"/>
                  </a:cubicBezTo>
                  <a:cubicBezTo>
                    <a:pt x="22" y="16"/>
                    <a:pt x="21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3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2909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330200"/>
            <a:ext cx="6246586" cy="1023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81691" y="1430938"/>
            <a:ext cx="7963822" cy="2975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6951663" y="285504"/>
            <a:ext cx="1600200" cy="393946"/>
            <a:chOff x="1893888" y="-228600"/>
            <a:chExt cx="5410201" cy="1331913"/>
          </a:xfrm>
          <a:solidFill>
            <a:schemeClr val="tx1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083426" y="-220662"/>
              <a:ext cx="146050" cy="147638"/>
            </a:xfrm>
            <a:custGeom>
              <a:avLst/>
              <a:gdLst>
                <a:gd name="T0" fmla="*/ 19 w 39"/>
                <a:gd name="T1" fmla="*/ 35 h 39"/>
                <a:gd name="T2" fmla="*/ 3 w 39"/>
                <a:gd name="T3" fmla="*/ 19 h 39"/>
                <a:gd name="T4" fmla="*/ 19 w 39"/>
                <a:gd name="T5" fmla="*/ 3 h 39"/>
                <a:gd name="T6" fmla="*/ 35 w 39"/>
                <a:gd name="T7" fmla="*/ 19 h 39"/>
                <a:gd name="T8" fmla="*/ 19 w 39"/>
                <a:gd name="T9" fmla="*/ 35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  <a:gd name="T20" fmla="*/ 17 w 39"/>
                <a:gd name="T21" fmla="*/ 21 h 39"/>
                <a:gd name="T22" fmla="*/ 18 w 39"/>
                <a:gd name="T23" fmla="*/ 21 h 39"/>
                <a:gd name="T24" fmla="*/ 22 w 39"/>
                <a:gd name="T25" fmla="*/ 26 h 39"/>
                <a:gd name="T26" fmla="*/ 22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2 w 39"/>
                <a:gd name="T33" fmla="*/ 19 h 39"/>
                <a:gd name="T34" fmla="*/ 22 w 39"/>
                <a:gd name="T35" fmla="*/ 19 h 39"/>
                <a:gd name="T36" fmla="*/ 27 w 39"/>
                <a:gd name="T37" fmla="*/ 14 h 39"/>
                <a:gd name="T38" fmla="*/ 21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19 w 39"/>
                <a:gd name="T51" fmla="*/ 12 h 39"/>
                <a:gd name="T52" fmla="*/ 22 w 39"/>
                <a:gd name="T53" fmla="*/ 15 h 39"/>
                <a:gd name="T54" fmla="*/ 19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9" y="35"/>
                  </a:moveTo>
                  <a:cubicBezTo>
                    <a:pt x="10" y="35"/>
                    <a:pt x="3" y="28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28" y="3"/>
                    <a:pt x="35" y="10"/>
                    <a:pt x="35" y="19"/>
                  </a:cubicBezTo>
                  <a:cubicBezTo>
                    <a:pt x="35" y="28"/>
                    <a:pt x="28" y="35"/>
                    <a:pt x="19" y="35"/>
                  </a:cubicBezTo>
                  <a:close/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  <a:moveTo>
                    <a:pt x="17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2" y="21"/>
                    <a:pt x="22" y="24"/>
                    <a:pt x="22" y="26"/>
                  </a:cubicBezTo>
                  <a:cubicBezTo>
                    <a:pt x="22" y="28"/>
                    <a:pt x="22" y="29"/>
                    <a:pt x="22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25"/>
                    <a:pt x="27" y="24"/>
                  </a:cubicBezTo>
                  <a:cubicBezTo>
                    <a:pt x="27" y="20"/>
                    <a:pt x="24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6" y="19"/>
                    <a:pt x="27" y="17"/>
                    <a:pt x="27" y="14"/>
                  </a:cubicBezTo>
                  <a:cubicBezTo>
                    <a:pt x="27" y="10"/>
                    <a:pt x="25" y="8"/>
                    <a:pt x="2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2" y="12"/>
                    <a:pt x="22" y="15"/>
                  </a:cubicBezTo>
                  <a:cubicBezTo>
                    <a:pt x="22" y="16"/>
                    <a:pt x="21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55884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ChangeArrowheads="1"/>
          </p:cNvSpPr>
          <p:nvPr/>
        </p:nvSpPr>
        <p:spPr bwMode="auto">
          <a:xfrm>
            <a:off x="1" y="0"/>
            <a:ext cx="9144000" cy="515201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37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rgbClr val="38383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330200"/>
            <a:ext cx="6246586" cy="1023938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81691" y="1430938"/>
            <a:ext cx="7963822" cy="297577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6951663" y="285504"/>
            <a:ext cx="1600200" cy="393946"/>
            <a:chOff x="1893888" y="-228600"/>
            <a:chExt cx="5410201" cy="1331913"/>
          </a:xfrm>
          <a:solidFill>
            <a:schemeClr val="bg2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7083426" y="-220662"/>
              <a:ext cx="146050" cy="147638"/>
            </a:xfrm>
            <a:custGeom>
              <a:avLst/>
              <a:gdLst>
                <a:gd name="T0" fmla="*/ 19 w 39"/>
                <a:gd name="T1" fmla="*/ 35 h 39"/>
                <a:gd name="T2" fmla="*/ 3 w 39"/>
                <a:gd name="T3" fmla="*/ 19 h 39"/>
                <a:gd name="T4" fmla="*/ 19 w 39"/>
                <a:gd name="T5" fmla="*/ 3 h 39"/>
                <a:gd name="T6" fmla="*/ 35 w 39"/>
                <a:gd name="T7" fmla="*/ 19 h 39"/>
                <a:gd name="T8" fmla="*/ 19 w 39"/>
                <a:gd name="T9" fmla="*/ 35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  <a:gd name="T20" fmla="*/ 17 w 39"/>
                <a:gd name="T21" fmla="*/ 21 h 39"/>
                <a:gd name="T22" fmla="*/ 18 w 39"/>
                <a:gd name="T23" fmla="*/ 21 h 39"/>
                <a:gd name="T24" fmla="*/ 22 w 39"/>
                <a:gd name="T25" fmla="*/ 26 h 39"/>
                <a:gd name="T26" fmla="*/ 22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2 w 39"/>
                <a:gd name="T33" fmla="*/ 19 h 39"/>
                <a:gd name="T34" fmla="*/ 22 w 39"/>
                <a:gd name="T35" fmla="*/ 19 h 39"/>
                <a:gd name="T36" fmla="*/ 27 w 39"/>
                <a:gd name="T37" fmla="*/ 14 h 39"/>
                <a:gd name="T38" fmla="*/ 21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19 w 39"/>
                <a:gd name="T51" fmla="*/ 12 h 39"/>
                <a:gd name="T52" fmla="*/ 22 w 39"/>
                <a:gd name="T53" fmla="*/ 15 h 39"/>
                <a:gd name="T54" fmla="*/ 19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9" y="35"/>
                  </a:moveTo>
                  <a:cubicBezTo>
                    <a:pt x="10" y="35"/>
                    <a:pt x="3" y="28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28" y="3"/>
                    <a:pt x="35" y="10"/>
                    <a:pt x="35" y="19"/>
                  </a:cubicBezTo>
                  <a:cubicBezTo>
                    <a:pt x="35" y="28"/>
                    <a:pt x="28" y="35"/>
                    <a:pt x="19" y="35"/>
                  </a:cubicBezTo>
                  <a:close/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  <a:moveTo>
                    <a:pt x="17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2" y="21"/>
                    <a:pt x="22" y="24"/>
                    <a:pt x="22" y="26"/>
                  </a:cubicBezTo>
                  <a:cubicBezTo>
                    <a:pt x="22" y="28"/>
                    <a:pt x="22" y="29"/>
                    <a:pt x="22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25"/>
                    <a:pt x="27" y="24"/>
                  </a:cubicBezTo>
                  <a:cubicBezTo>
                    <a:pt x="27" y="20"/>
                    <a:pt x="24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6" y="19"/>
                    <a:pt x="27" y="17"/>
                    <a:pt x="27" y="14"/>
                  </a:cubicBezTo>
                  <a:cubicBezTo>
                    <a:pt x="27" y="10"/>
                    <a:pt x="25" y="8"/>
                    <a:pt x="2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2" y="12"/>
                    <a:pt x="22" y="15"/>
                  </a:cubicBezTo>
                  <a:cubicBezTo>
                    <a:pt x="22" y="16"/>
                    <a:pt x="21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TextBox 5"/>
          <p:cNvSpPr txBox="1">
            <a:spLocks noChangeArrowheads="1"/>
          </p:cNvSpPr>
          <p:nvPr/>
        </p:nvSpPr>
        <p:spPr bwMode="auto">
          <a:xfrm>
            <a:off x="587375" y="4738688"/>
            <a:ext cx="8445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3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710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330200"/>
            <a:ext cx="6246586" cy="1023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81691" y="1430938"/>
            <a:ext cx="3997174" cy="29757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/>
          </p:nvPr>
        </p:nvSpPr>
        <p:spPr>
          <a:xfrm>
            <a:off x="4615826" y="1430938"/>
            <a:ext cx="3929687" cy="29757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6951663" y="285504"/>
            <a:ext cx="1600200" cy="393946"/>
            <a:chOff x="1893888" y="-228600"/>
            <a:chExt cx="5410201" cy="1331913"/>
          </a:xfrm>
          <a:solidFill>
            <a:schemeClr val="tx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7083426" y="-220662"/>
              <a:ext cx="146050" cy="147638"/>
            </a:xfrm>
            <a:custGeom>
              <a:avLst/>
              <a:gdLst>
                <a:gd name="T0" fmla="*/ 19 w 39"/>
                <a:gd name="T1" fmla="*/ 35 h 39"/>
                <a:gd name="T2" fmla="*/ 3 w 39"/>
                <a:gd name="T3" fmla="*/ 19 h 39"/>
                <a:gd name="T4" fmla="*/ 19 w 39"/>
                <a:gd name="T5" fmla="*/ 3 h 39"/>
                <a:gd name="T6" fmla="*/ 35 w 39"/>
                <a:gd name="T7" fmla="*/ 19 h 39"/>
                <a:gd name="T8" fmla="*/ 19 w 39"/>
                <a:gd name="T9" fmla="*/ 35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  <a:gd name="T20" fmla="*/ 17 w 39"/>
                <a:gd name="T21" fmla="*/ 21 h 39"/>
                <a:gd name="T22" fmla="*/ 18 w 39"/>
                <a:gd name="T23" fmla="*/ 21 h 39"/>
                <a:gd name="T24" fmla="*/ 22 w 39"/>
                <a:gd name="T25" fmla="*/ 26 h 39"/>
                <a:gd name="T26" fmla="*/ 22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2 w 39"/>
                <a:gd name="T33" fmla="*/ 19 h 39"/>
                <a:gd name="T34" fmla="*/ 22 w 39"/>
                <a:gd name="T35" fmla="*/ 19 h 39"/>
                <a:gd name="T36" fmla="*/ 27 w 39"/>
                <a:gd name="T37" fmla="*/ 14 h 39"/>
                <a:gd name="T38" fmla="*/ 21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19 w 39"/>
                <a:gd name="T51" fmla="*/ 12 h 39"/>
                <a:gd name="T52" fmla="*/ 22 w 39"/>
                <a:gd name="T53" fmla="*/ 15 h 39"/>
                <a:gd name="T54" fmla="*/ 19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9" y="35"/>
                  </a:moveTo>
                  <a:cubicBezTo>
                    <a:pt x="10" y="35"/>
                    <a:pt x="3" y="28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28" y="3"/>
                    <a:pt x="35" y="10"/>
                    <a:pt x="35" y="19"/>
                  </a:cubicBezTo>
                  <a:cubicBezTo>
                    <a:pt x="35" y="28"/>
                    <a:pt x="28" y="35"/>
                    <a:pt x="19" y="35"/>
                  </a:cubicBezTo>
                  <a:close/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  <a:moveTo>
                    <a:pt x="17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2" y="21"/>
                    <a:pt x="22" y="24"/>
                    <a:pt x="22" y="26"/>
                  </a:cubicBezTo>
                  <a:cubicBezTo>
                    <a:pt x="22" y="28"/>
                    <a:pt x="22" y="29"/>
                    <a:pt x="22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25"/>
                    <a:pt x="27" y="24"/>
                  </a:cubicBezTo>
                  <a:cubicBezTo>
                    <a:pt x="27" y="20"/>
                    <a:pt x="24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6" y="19"/>
                    <a:pt x="27" y="17"/>
                    <a:pt x="27" y="14"/>
                  </a:cubicBezTo>
                  <a:cubicBezTo>
                    <a:pt x="27" y="10"/>
                    <a:pt x="25" y="8"/>
                    <a:pt x="2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2" y="12"/>
                    <a:pt x="22" y="15"/>
                  </a:cubicBezTo>
                  <a:cubicBezTo>
                    <a:pt x="22" y="16"/>
                    <a:pt x="21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616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Bloc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3" name="Shape 42"/>
          <p:cNvSpPr/>
          <p:nvPr/>
        </p:nvSpPr>
        <p:spPr>
          <a:xfrm>
            <a:off x="95250" y="93663"/>
            <a:ext cx="3905250" cy="49593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350"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80732" y="330200"/>
            <a:ext cx="4004468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579938" y="1428750"/>
            <a:ext cx="4005262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0915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Block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3" name="Shape 42"/>
          <p:cNvSpPr/>
          <p:nvPr/>
        </p:nvSpPr>
        <p:spPr>
          <a:xfrm>
            <a:off x="5143500" y="93663"/>
            <a:ext cx="3905250" cy="495935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350">
              <a:latin typeface="+mn-lt"/>
              <a:ea typeface="+mn-ea"/>
              <a:cs typeface="+mn-cs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584200" y="330200"/>
            <a:ext cx="3996532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582613" y="1428750"/>
            <a:ext cx="3997325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tx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87929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575654" y="635000"/>
            <a:ext cx="5051423" cy="2929663"/>
          </a:xfrm>
        </p:spPr>
        <p:txBody>
          <a:bodyPr tIns="0" bIns="0" anchor="b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Quote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82613" y="3862387"/>
            <a:ext cx="517780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342900" indent="0">
              <a:buNone/>
              <a:defRPr sz="1600">
                <a:solidFill>
                  <a:schemeClr val="accent1"/>
                </a:solidFill>
              </a:defRPr>
            </a:lvl2pPr>
            <a:lvl3pPr marL="685800" indent="0">
              <a:buNone/>
              <a:defRPr sz="1600">
                <a:solidFill>
                  <a:schemeClr val="accent1"/>
                </a:solidFill>
              </a:defRPr>
            </a:lvl3pPr>
            <a:lvl4pPr marL="1028700" indent="0">
              <a:buNone/>
              <a:defRPr sz="1600">
                <a:solidFill>
                  <a:schemeClr val="accent1"/>
                </a:solidFill>
              </a:defRPr>
            </a:lvl4pPr>
            <a:lvl5pPr marL="1371600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Quote name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6774" y="93663"/>
            <a:ext cx="8951976" cy="4956048"/>
          </a:xfrm>
          <a:noFill/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1863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with Quote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9"/>
          <p:cNvSpPr>
            <a:spLocks noChangeArrowheads="1"/>
          </p:cNvSpPr>
          <p:nvPr/>
        </p:nvSpPr>
        <p:spPr bwMode="auto">
          <a:xfrm>
            <a:off x="1" y="0"/>
            <a:ext cx="9144000" cy="515201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10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048"/>
          </a:xfrm>
          <a:prstGeom prst="rect">
            <a:avLst/>
          </a:prstGeom>
          <a:solidFill>
            <a:srgbClr val="38383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6774" y="93663"/>
            <a:ext cx="8951976" cy="4956048"/>
          </a:xfrm>
          <a:noFill/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2"/>
          <p:cNvSpPr>
            <a:spLocks noGrp="1"/>
          </p:cNvSpPr>
          <p:nvPr>
            <p:ph type="title" hasCustomPrompt="1"/>
          </p:nvPr>
        </p:nvSpPr>
        <p:spPr>
          <a:xfrm>
            <a:off x="575654" y="635000"/>
            <a:ext cx="5051423" cy="2929663"/>
          </a:xfrm>
        </p:spPr>
        <p:txBody>
          <a:bodyPr tIns="0" bIns="0" anchor="b" anchorCtr="0"/>
          <a:lstStyle>
            <a:lvl1pPr>
              <a:lnSpc>
                <a:spcPct val="90000"/>
              </a:lnSpc>
              <a:defRPr baseline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Master Quote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82613" y="3862387"/>
            <a:ext cx="517780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342900" indent="0">
              <a:buNone/>
              <a:defRPr sz="1600">
                <a:solidFill>
                  <a:schemeClr val="accent1"/>
                </a:solidFill>
              </a:defRPr>
            </a:lvl2pPr>
            <a:lvl3pPr marL="685800" indent="0">
              <a:buNone/>
              <a:defRPr sz="1600">
                <a:solidFill>
                  <a:schemeClr val="accent1"/>
                </a:solidFill>
              </a:defRPr>
            </a:lvl3pPr>
            <a:lvl4pPr marL="1028700" indent="0">
              <a:buNone/>
              <a:defRPr sz="1600">
                <a:solidFill>
                  <a:schemeClr val="accent1"/>
                </a:solidFill>
              </a:defRPr>
            </a:lvl4pPr>
            <a:lvl5pPr marL="1371600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Quote name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0134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Left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6" name="Espace réservé pour une image  4"/>
          <p:cNvSpPr>
            <a:spLocks noGrp="1"/>
          </p:cNvSpPr>
          <p:nvPr>
            <p:ph type="pic" sz="quarter" idx="10"/>
          </p:nvPr>
        </p:nvSpPr>
        <p:spPr>
          <a:xfrm>
            <a:off x="95249" y="92075"/>
            <a:ext cx="5445126" cy="4959350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marL="0" marR="0" indent="0" algn="ctr" defTabSz="6858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lvl1pPr>
          </a:lstStyle>
          <a:p>
            <a:pPr marL="0" marR="0" lvl="0" indent="0" algn="ctr" defTabSz="6858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charset="2"/>
              <a:buNone/>
              <a:tabLst/>
              <a:defRPr/>
            </a:pPr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6077446" y="330200"/>
            <a:ext cx="250775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79818" y="1417126"/>
            <a:ext cx="2515214" cy="304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077446" y="1391726"/>
            <a:ext cx="249187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tx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260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Lef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  4"/>
          <p:cNvSpPr>
            <a:spLocks noGrp="1"/>
          </p:cNvSpPr>
          <p:nvPr>
            <p:ph type="pic" sz="quarter" idx="10"/>
          </p:nvPr>
        </p:nvSpPr>
        <p:spPr>
          <a:xfrm>
            <a:off x="585817" y="682841"/>
            <a:ext cx="5431328" cy="3750619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258733" y="996050"/>
            <a:ext cx="4339960" cy="3124200"/>
          </a:xfrm>
          <a:solidFill>
            <a:schemeClr val="bg1"/>
          </a:solidFill>
          <a:effectLst>
            <a:outerShdw blurRad="127000" dir="5400000" sx="102000" sy="102000" algn="ctr" rotWithShape="0">
              <a:schemeClr val="tx2">
                <a:alpha val="4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14645" y="1212645"/>
            <a:ext cx="3728066" cy="778388"/>
          </a:xfrm>
        </p:spPr>
        <p:txBody>
          <a:bodyPr anchor="b" anchorCtr="0">
            <a:noAutofit/>
          </a:bodyPr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08500" y="2133600"/>
            <a:ext cx="3733800" cy="182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08500" y="2057400"/>
            <a:ext cx="73152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5840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8" y="131"/>
            <a:ext cx="9140824" cy="51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3855" y="2921544"/>
            <a:ext cx="5213115" cy="378922"/>
          </a:xfrm>
          <a:noFill/>
        </p:spPr>
        <p:txBody>
          <a:bodyPr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3017427" y="4160838"/>
            <a:ext cx="3108325" cy="428625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1000" b="0" baseline="0">
                <a:solidFill>
                  <a:schemeClr val="bg2"/>
                </a:solidFill>
              </a:defRPr>
            </a:lvl1pPr>
            <a:lvl2pPr marL="342900" indent="0" algn="ctr">
              <a:buFontTx/>
              <a:buNone/>
              <a:defRPr sz="1000" b="1"/>
            </a:lvl2pPr>
            <a:lvl3pPr marL="685800" indent="0" algn="ctr">
              <a:buFontTx/>
              <a:buNone/>
              <a:defRPr sz="1000" b="1"/>
            </a:lvl3pPr>
            <a:lvl4pPr marL="1028700" indent="0" algn="ctr">
              <a:buFontTx/>
              <a:buNone/>
              <a:defRPr sz="1000" b="1"/>
            </a:lvl4pPr>
            <a:lvl5pPr marL="1371600" indent="0" algn="ctr">
              <a:buFontTx/>
              <a:buNone/>
              <a:defRPr sz="10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221299" y="1684338"/>
            <a:ext cx="6707187" cy="1220787"/>
          </a:xfrm>
        </p:spPr>
        <p:txBody>
          <a:bodyPr lIns="91440" anchor="b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4800" i="1" cap="all">
                <a:solidFill>
                  <a:schemeClr val="bg2"/>
                </a:solidFill>
                <a:latin typeface="+mj-lt"/>
                <a:cs typeface="Minion Pro"/>
              </a:defRPr>
            </a:lvl1pPr>
            <a:lvl2pPr marL="342900" indent="0">
              <a:buNone/>
              <a:defRPr i="1">
                <a:latin typeface="+mj-lt"/>
                <a:cs typeface="Minion Pro"/>
              </a:defRPr>
            </a:lvl2pPr>
            <a:lvl3pPr marL="685800" indent="0">
              <a:buNone/>
              <a:defRPr i="1">
                <a:latin typeface="+mj-lt"/>
                <a:cs typeface="Minion Pro"/>
              </a:defRPr>
            </a:lvl3pPr>
            <a:lvl4pPr marL="1028700" indent="0">
              <a:buNone/>
              <a:defRPr i="1">
                <a:latin typeface="+mj-lt"/>
                <a:cs typeface="Minion Pro"/>
              </a:defRPr>
            </a:lvl4pPr>
            <a:lvl5pPr marL="1371600" indent="0">
              <a:buNone/>
              <a:defRPr i="1">
                <a:latin typeface="+mj-lt"/>
                <a:cs typeface="Minion Pro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6" name="Group 225"/>
          <p:cNvGrpSpPr>
            <a:grpSpLocks noChangeAspect="1"/>
          </p:cNvGrpSpPr>
          <p:nvPr/>
        </p:nvGrpSpPr>
        <p:grpSpPr>
          <a:xfrm>
            <a:off x="3773832" y="786632"/>
            <a:ext cx="1600200" cy="393830"/>
            <a:chOff x="555625" y="2852738"/>
            <a:chExt cx="5411788" cy="1331912"/>
          </a:xfrm>
          <a:solidFill>
            <a:schemeClr val="bg1"/>
          </a:solidFill>
        </p:grpSpPr>
        <p:sp>
          <p:nvSpPr>
            <p:cNvPr id="227" name="Freeform 34"/>
            <p:cNvSpPr>
              <a:spLocks noEditPoints="1"/>
            </p:cNvSpPr>
            <p:nvPr/>
          </p:nvSpPr>
          <p:spPr bwMode="auto">
            <a:xfrm>
              <a:off x="4803775" y="2860675"/>
              <a:ext cx="149225" cy="147637"/>
            </a:xfrm>
            <a:custGeom>
              <a:avLst/>
              <a:gdLst>
                <a:gd name="T0" fmla="*/ 20 w 40"/>
                <a:gd name="T1" fmla="*/ 35 h 39"/>
                <a:gd name="T2" fmla="*/ 4 w 40"/>
                <a:gd name="T3" fmla="*/ 19 h 39"/>
                <a:gd name="T4" fmla="*/ 20 w 40"/>
                <a:gd name="T5" fmla="*/ 3 h 39"/>
                <a:gd name="T6" fmla="*/ 36 w 40"/>
                <a:gd name="T7" fmla="*/ 19 h 39"/>
                <a:gd name="T8" fmla="*/ 20 w 40"/>
                <a:gd name="T9" fmla="*/ 35 h 39"/>
                <a:gd name="T10" fmla="*/ 20 w 40"/>
                <a:gd name="T11" fmla="*/ 0 h 39"/>
                <a:gd name="T12" fmla="*/ 0 w 40"/>
                <a:gd name="T13" fmla="*/ 19 h 39"/>
                <a:gd name="T14" fmla="*/ 20 w 40"/>
                <a:gd name="T15" fmla="*/ 39 h 39"/>
                <a:gd name="T16" fmla="*/ 40 w 40"/>
                <a:gd name="T17" fmla="*/ 19 h 39"/>
                <a:gd name="T18" fmla="*/ 20 w 40"/>
                <a:gd name="T19" fmla="*/ 0 h 39"/>
                <a:gd name="T20" fmla="*/ 18 w 40"/>
                <a:gd name="T21" fmla="*/ 21 h 39"/>
                <a:gd name="T22" fmla="*/ 19 w 40"/>
                <a:gd name="T23" fmla="*/ 21 h 39"/>
                <a:gd name="T24" fmla="*/ 23 w 40"/>
                <a:gd name="T25" fmla="*/ 26 h 39"/>
                <a:gd name="T26" fmla="*/ 23 w 40"/>
                <a:gd name="T27" fmla="*/ 31 h 39"/>
                <a:gd name="T28" fmla="*/ 28 w 40"/>
                <a:gd name="T29" fmla="*/ 31 h 39"/>
                <a:gd name="T30" fmla="*/ 28 w 40"/>
                <a:gd name="T31" fmla="*/ 24 h 39"/>
                <a:gd name="T32" fmla="*/ 23 w 40"/>
                <a:gd name="T33" fmla="*/ 20 h 39"/>
                <a:gd name="T34" fmla="*/ 23 w 40"/>
                <a:gd name="T35" fmla="*/ 19 h 39"/>
                <a:gd name="T36" fmla="*/ 28 w 40"/>
                <a:gd name="T37" fmla="*/ 14 h 39"/>
                <a:gd name="T38" fmla="*/ 22 w 40"/>
                <a:gd name="T39" fmla="*/ 8 h 39"/>
                <a:gd name="T40" fmla="*/ 13 w 40"/>
                <a:gd name="T41" fmla="*/ 8 h 39"/>
                <a:gd name="T42" fmla="*/ 13 w 40"/>
                <a:gd name="T43" fmla="*/ 31 h 39"/>
                <a:gd name="T44" fmla="*/ 18 w 40"/>
                <a:gd name="T45" fmla="*/ 31 h 39"/>
                <a:gd name="T46" fmla="*/ 18 w 40"/>
                <a:gd name="T47" fmla="*/ 21 h 39"/>
                <a:gd name="T48" fmla="*/ 18 w 40"/>
                <a:gd name="T49" fmla="*/ 12 h 39"/>
                <a:gd name="T50" fmla="*/ 20 w 40"/>
                <a:gd name="T51" fmla="*/ 12 h 39"/>
                <a:gd name="T52" fmla="*/ 23 w 40"/>
                <a:gd name="T53" fmla="*/ 15 h 39"/>
                <a:gd name="T54" fmla="*/ 20 w 40"/>
                <a:gd name="T55" fmla="*/ 18 h 39"/>
                <a:gd name="T56" fmla="*/ 18 w 40"/>
                <a:gd name="T57" fmla="*/ 18 h 39"/>
                <a:gd name="T58" fmla="*/ 18 w 40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39">
                  <a:moveTo>
                    <a:pt x="20" y="35"/>
                  </a:moveTo>
                  <a:cubicBezTo>
                    <a:pt x="11" y="35"/>
                    <a:pt x="4" y="28"/>
                    <a:pt x="4" y="19"/>
                  </a:cubicBezTo>
                  <a:cubicBezTo>
                    <a:pt x="4" y="10"/>
                    <a:pt x="11" y="3"/>
                    <a:pt x="20" y="3"/>
                  </a:cubicBezTo>
                  <a:cubicBezTo>
                    <a:pt x="29" y="3"/>
                    <a:pt x="36" y="10"/>
                    <a:pt x="36" y="19"/>
                  </a:cubicBezTo>
                  <a:cubicBezTo>
                    <a:pt x="36" y="28"/>
                    <a:pt x="29" y="35"/>
                    <a:pt x="20" y="35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moveTo>
                    <a:pt x="18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3" y="24"/>
                    <a:pt x="23" y="26"/>
                  </a:cubicBezTo>
                  <a:cubicBezTo>
                    <a:pt x="23" y="28"/>
                    <a:pt x="23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8" y="25"/>
                    <a:pt x="28" y="24"/>
                  </a:cubicBezTo>
                  <a:cubicBezTo>
                    <a:pt x="28" y="20"/>
                    <a:pt x="24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7" y="19"/>
                    <a:pt x="28" y="17"/>
                    <a:pt x="28" y="14"/>
                  </a:cubicBezTo>
                  <a:cubicBezTo>
                    <a:pt x="28" y="10"/>
                    <a:pt x="26" y="8"/>
                    <a:pt x="22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8" y="31"/>
                    <a:pt x="18" y="31"/>
                    <a:pt x="18" y="31"/>
                  </a:cubicBezTo>
                  <a:lnTo>
                    <a:pt x="18" y="21"/>
                  </a:lnTo>
                  <a:close/>
                  <a:moveTo>
                    <a:pt x="18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2" y="12"/>
                    <a:pt x="23" y="12"/>
                    <a:pt x="23" y="15"/>
                  </a:cubicBezTo>
                  <a:cubicBezTo>
                    <a:pt x="23" y="16"/>
                    <a:pt x="22" y="18"/>
                    <a:pt x="20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35"/>
            <p:cNvSpPr>
              <a:spLocks noEditPoints="1"/>
            </p:cNvSpPr>
            <p:nvPr/>
          </p:nvSpPr>
          <p:spPr bwMode="auto">
            <a:xfrm>
              <a:off x="1522413" y="2852738"/>
              <a:ext cx="3482975" cy="839787"/>
            </a:xfrm>
            <a:custGeom>
              <a:avLst/>
              <a:gdLst>
                <a:gd name="T0" fmla="*/ 137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60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5 w 927"/>
                <a:gd name="T31" fmla="*/ 140 h 222"/>
                <a:gd name="T32" fmla="*/ 251 w 927"/>
                <a:gd name="T33" fmla="*/ 60 h 222"/>
                <a:gd name="T34" fmla="*/ 574 w 927"/>
                <a:gd name="T35" fmla="*/ 221 h 222"/>
                <a:gd name="T36" fmla="*/ 635 w 927"/>
                <a:gd name="T37" fmla="*/ 187 h 222"/>
                <a:gd name="T38" fmla="*/ 731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7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39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1" y="60"/>
                    <a:pt x="211" y="60"/>
                    <a:pt x="211" y="60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6"/>
                    <a:pt x="341" y="59"/>
                    <a:pt x="302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36"/>
            <p:cNvSpPr>
              <a:spLocks noEditPoints="1"/>
            </p:cNvSpPr>
            <p:nvPr/>
          </p:nvSpPr>
          <p:spPr bwMode="auto">
            <a:xfrm>
              <a:off x="555625" y="3971925"/>
              <a:ext cx="184150" cy="207962"/>
            </a:xfrm>
            <a:custGeom>
              <a:avLst/>
              <a:gdLst>
                <a:gd name="T0" fmla="*/ 32 w 49"/>
                <a:gd name="T1" fmla="*/ 0 h 55"/>
                <a:gd name="T2" fmla="*/ 49 w 49"/>
                <a:gd name="T3" fmla="*/ 12 h 55"/>
                <a:gd name="T4" fmla="*/ 35 w 49"/>
                <a:gd name="T5" fmla="*/ 25 h 55"/>
                <a:gd name="T6" fmla="*/ 35 w 49"/>
                <a:gd name="T7" fmla="*/ 25 h 55"/>
                <a:gd name="T8" fmla="*/ 48 w 49"/>
                <a:gd name="T9" fmla="*/ 38 h 55"/>
                <a:gd name="T10" fmla="*/ 38 w 49"/>
                <a:gd name="T11" fmla="*/ 52 h 55"/>
                <a:gd name="T12" fmla="*/ 20 w 49"/>
                <a:gd name="T13" fmla="*/ 55 h 55"/>
                <a:gd name="T14" fmla="*/ 0 w 49"/>
                <a:gd name="T15" fmla="*/ 55 h 55"/>
                <a:gd name="T16" fmla="*/ 1 w 49"/>
                <a:gd name="T17" fmla="*/ 52 h 55"/>
                <a:gd name="T18" fmla="*/ 9 w 49"/>
                <a:gd name="T19" fmla="*/ 44 h 55"/>
                <a:gd name="T20" fmla="*/ 16 w 49"/>
                <a:gd name="T21" fmla="*/ 10 h 55"/>
                <a:gd name="T22" fmla="*/ 10 w 49"/>
                <a:gd name="T23" fmla="*/ 3 h 55"/>
                <a:gd name="T24" fmla="*/ 11 w 49"/>
                <a:gd name="T25" fmla="*/ 0 h 55"/>
                <a:gd name="T26" fmla="*/ 32 w 49"/>
                <a:gd name="T27" fmla="*/ 0 h 55"/>
                <a:gd name="T28" fmla="*/ 19 w 49"/>
                <a:gd name="T29" fmla="*/ 44 h 55"/>
                <a:gd name="T30" fmla="*/ 24 w 49"/>
                <a:gd name="T31" fmla="*/ 52 h 55"/>
                <a:gd name="T32" fmla="*/ 37 w 49"/>
                <a:gd name="T33" fmla="*/ 38 h 55"/>
                <a:gd name="T34" fmla="*/ 25 w 49"/>
                <a:gd name="T35" fmla="*/ 27 h 55"/>
                <a:gd name="T36" fmla="*/ 22 w 49"/>
                <a:gd name="T37" fmla="*/ 27 h 55"/>
                <a:gd name="T38" fmla="*/ 19 w 49"/>
                <a:gd name="T39" fmla="*/ 44 h 55"/>
                <a:gd name="T40" fmla="*/ 26 w 49"/>
                <a:gd name="T41" fmla="*/ 24 h 55"/>
                <a:gd name="T42" fmla="*/ 39 w 49"/>
                <a:gd name="T43" fmla="*/ 12 h 55"/>
                <a:gd name="T44" fmla="*/ 31 w 49"/>
                <a:gd name="T45" fmla="*/ 3 h 55"/>
                <a:gd name="T46" fmla="*/ 27 w 49"/>
                <a:gd name="T47" fmla="*/ 4 h 55"/>
                <a:gd name="T48" fmla="*/ 26 w 49"/>
                <a:gd name="T49" fmla="*/ 8 h 55"/>
                <a:gd name="T50" fmla="*/ 23 w 49"/>
                <a:gd name="T51" fmla="*/ 24 h 55"/>
                <a:gd name="T52" fmla="*/ 26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2" y="0"/>
                  </a:moveTo>
                  <a:cubicBezTo>
                    <a:pt x="43" y="0"/>
                    <a:pt x="49" y="3"/>
                    <a:pt x="49" y="12"/>
                  </a:cubicBezTo>
                  <a:cubicBezTo>
                    <a:pt x="49" y="20"/>
                    <a:pt x="43" y="23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42" y="26"/>
                    <a:pt x="48" y="30"/>
                    <a:pt x="48" y="38"/>
                  </a:cubicBezTo>
                  <a:cubicBezTo>
                    <a:pt x="48" y="44"/>
                    <a:pt x="44" y="49"/>
                    <a:pt x="38" y="52"/>
                  </a:cubicBezTo>
                  <a:cubicBezTo>
                    <a:pt x="33" y="54"/>
                    <a:pt x="27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32" y="0"/>
                  </a:lnTo>
                  <a:close/>
                  <a:moveTo>
                    <a:pt x="19" y="44"/>
                  </a:moveTo>
                  <a:cubicBezTo>
                    <a:pt x="18" y="50"/>
                    <a:pt x="20" y="52"/>
                    <a:pt x="24" y="52"/>
                  </a:cubicBezTo>
                  <a:cubicBezTo>
                    <a:pt x="31" y="52"/>
                    <a:pt x="37" y="46"/>
                    <a:pt x="37" y="38"/>
                  </a:cubicBezTo>
                  <a:cubicBezTo>
                    <a:pt x="37" y="30"/>
                    <a:pt x="31" y="27"/>
                    <a:pt x="25" y="27"/>
                  </a:cubicBezTo>
                  <a:cubicBezTo>
                    <a:pt x="22" y="27"/>
                    <a:pt x="22" y="27"/>
                    <a:pt x="22" y="27"/>
                  </a:cubicBezTo>
                  <a:lnTo>
                    <a:pt x="19" y="44"/>
                  </a:lnTo>
                  <a:close/>
                  <a:moveTo>
                    <a:pt x="26" y="24"/>
                  </a:moveTo>
                  <a:cubicBezTo>
                    <a:pt x="35" y="24"/>
                    <a:pt x="39" y="19"/>
                    <a:pt x="39" y="12"/>
                  </a:cubicBezTo>
                  <a:cubicBezTo>
                    <a:pt x="39" y="5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37"/>
            <p:cNvSpPr>
              <a:spLocks noEditPoints="1"/>
            </p:cNvSpPr>
            <p:nvPr/>
          </p:nvSpPr>
          <p:spPr bwMode="auto">
            <a:xfrm>
              <a:off x="763588" y="3971925"/>
              <a:ext cx="190500" cy="207962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38"/>
            <p:cNvSpPr>
              <a:spLocks/>
            </p:cNvSpPr>
            <p:nvPr/>
          </p:nvSpPr>
          <p:spPr bwMode="auto">
            <a:xfrm>
              <a:off x="973138" y="3971925"/>
              <a:ext cx="128588" cy="207962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8 w 34"/>
                <a:gd name="T5" fmla="*/ 44 h 55"/>
                <a:gd name="T6" fmla="*/ 24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5 w 34"/>
                <a:gd name="T17" fmla="*/ 10 h 55"/>
                <a:gd name="T18" fmla="*/ 9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39"/>
            <p:cNvSpPr>
              <a:spLocks/>
            </p:cNvSpPr>
            <p:nvPr/>
          </p:nvSpPr>
          <p:spPr bwMode="auto">
            <a:xfrm>
              <a:off x="1096963" y="3971925"/>
              <a:ext cx="244475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7 w 65"/>
                <a:gd name="T7" fmla="*/ 56 h 56"/>
                <a:gd name="T8" fmla="*/ 44 w 65"/>
                <a:gd name="T9" fmla="*/ 56 h 56"/>
                <a:gd name="T10" fmla="*/ 19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0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0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6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59" y="3"/>
                    <a:pt x="58" y="4"/>
                    <a:pt x="57" y="8"/>
                  </a:cubicBezTo>
                  <a:cubicBezTo>
                    <a:pt x="56" y="10"/>
                    <a:pt x="55" y="14"/>
                    <a:pt x="54" y="22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4" y="52"/>
                    <a:pt x="20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1" y="14"/>
                    <a:pt x="52" y="10"/>
                    <a:pt x="52" y="8"/>
                  </a:cubicBezTo>
                  <a:cubicBezTo>
                    <a:pt x="52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0"/>
            <p:cNvSpPr>
              <a:spLocks/>
            </p:cNvSpPr>
            <p:nvPr/>
          </p:nvSpPr>
          <p:spPr bwMode="auto">
            <a:xfrm>
              <a:off x="1352550" y="3968750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1"/>
            <p:cNvSpPr>
              <a:spLocks/>
            </p:cNvSpPr>
            <p:nvPr/>
          </p:nvSpPr>
          <p:spPr bwMode="auto">
            <a:xfrm>
              <a:off x="1566863" y="3971925"/>
              <a:ext cx="128588" cy="207962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9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42"/>
            <p:cNvSpPr>
              <a:spLocks/>
            </p:cNvSpPr>
            <p:nvPr/>
          </p:nvSpPr>
          <p:spPr bwMode="auto">
            <a:xfrm>
              <a:off x="1690688" y="3971925"/>
              <a:ext cx="244475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6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2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43"/>
            <p:cNvSpPr>
              <a:spLocks/>
            </p:cNvSpPr>
            <p:nvPr/>
          </p:nvSpPr>
          <p:spPr bwMode="auto">
            <a:xfrm>
              <a:off x="1946275" y="3968750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44"/>
            <p:cNvSpPr>
              <a:spLocks/>
            </p:cNvSpPr>
            <p:nvPr/>
          </p:nvSpPr>
          <p:spPr bwMode="auto">
            <a:xfrm>
              <a:off x="2270125" y="3965575"/>
              <a:ext cx="187325" cy="214312"/>
            </a:xfrm>
            <a:custGeom>
              <a:avLst/>
              <a:gdLst>
                <a:gd name="T0" fmla="*/ 50 w 50"/>
                <a:gd name="T1" fmla="*/ 0 h 57"/>
                <a:gd name="T2" fmla="*/ 48 w 50"/>
                <a:gd name="T3" fmla="*/ 15 h 57"/>
                <a:gd name="T4" fmla="*/ 45 w 50"/>
                <a:gd name="T5" fmla="*/ 15 h 57"/>
                <a:gd name="T6" fmla="*/ 43 w 50"/>
                <a:gd name="T7" fmla="*/ 8 h 57"/>
                <a:gd name="T8" fmla="*/ 35 w 50"/>
                <a:gd name="T9" fmla="*/ 5 h 57"/>
                <a:gd name="T10" fmla="*/ 31 w 50"/>
                <a:gd name="T11" fmla="*/ 5 h 57"/>
                <a:gd name="T12" fmla="*/ 23 w 50"/>
                <a:gd name="T13" fmla="*/ 46 h 57"/>
                <a:gd name="T14" fmla="*/ 30 w 50"/>
                <a:gd name="T15" fmla="*/ 54 h 57"/>
                <a:gd name="T16" fmla="*/ 29 w 50"/>
                <a:gd name="T17" fmla="*/ 57 h 57"/>
                <a:gd name="T18" fmla="*/ 4 w 50"/>
                <a:gd name="T19" fmla="*/ 57 h 57"/>
                <a:gd name="T20" fmla="*/ 4 w 50"/>
                <a:gd name="T21" fmla="*/ 54 h 57"/>
                <a:gd name="T22" fmla="*/ 13 w 50"/>
                <a:gd name="T23" fmla="*/ 46 h 57"/>
                <a:gd name="T24" fmla="*/ 21 w 50"/>
                <a:gd name="T25" fmla="*/ 5 h 57"/>
                <a:gd name="T26" fmla="*/ 17 w 50"/>
                <a:gd name="T27" fmla="*/ 5 h 57"/>
                <a:gd name="T28" fmla="*/ 8 w 50"/>
                <a:gd name="T29" fmla="*/ 8 h 57"/>
                <a:gd name="T30" fmla="*/ 3 w 50"/>
                <a:gd name="T31" fmla="*/ 15 h 57"/>
                <a:gd name="T32" fmla="*/ 0 w 50"/>
                <a:gd name="T33" fmla="*/ 15 h 57"/>
                <a:gd name="T34" fmla="*/ 5 w 50"/>
                <a:gd name="T35" fmla="*/ 0 h 57"/>
                <a:gd name="T36" fmla="*/ 7 w 50"/>
                <a:gd name="T37" fmla="*/ 0 h 57"/>
                <a:gd name="T38" fmla="*/ 11 w 50"/>
                <a:gd name="T39" fmla="*/ 2 h 57"/>
                <a:gd name="T40" fmla="*/ 43 w 50"/>
                <a:gd name="T41" fmla="*/ 2 h 57"/>
                <a:gd name="T42" fmla="*/ 48 w 50"/>
                <a:gd name="T43" fmla="*/ 0 h 57"/>
                <a:gd name="T44" fmla="*/ 50 w 50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57">
                  <a:moveTo>
                    <a:pt x="50" y="0"/>
                  </a:moveTo>
                  <a:cubicBezTo>
                    <a:pt x="49" y="3"/>
                    <a:pt x="48" y="10"/>
                    <a:pt x="48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2" y="53"/>
                    <a:pt x="22" y="54"/>
                    <a:pt x="30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4" y="4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"/>
                    <a:pt x="8" y="2"/>
                    <a:pt x="11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8" y="0"/>
                  </a:cubicBez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45"/>
            <p:cNvSpPr>
              <a:spLocks/>
            </p:cNvSpPr>
            <p:nvPr/>
          </p:nvSpPr>
          <p:spPr bwMode="auto">
            <a:xfrm>
              <a:off x="2454275" y="3971925"/>
              <a:ext cx="252413" cy="207962"/>
            </a:xfrm>
            <a:custGeom>
              <a:avLst/>
              <a:gdLst>
                <a:gd name="T0" fmla="*/ 67 w 67"/>
                <a:gd name="T1" fmla="*/ 3 h 55"/>
                <a:gd name="T2" fmla="*/ 59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8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3 w 67"/>
                <a:gd name="T15" fmla="*/ 44 h 55"/>
                <a:gd name="T16" fmla="*/ 46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4 w 67"/>
                <a:gd name="T25" fmla="*/ 55 h 55"/>
                <a:gd name="T26" fmla="*/ 0 w 67"/>
                <a:gd name="T27" fmla="*/ 55 h 55"/>
                <a:gd name="T28" fmla="*/ 1 w 67"/>
                <a:gd name="T29" fmla="*/ 52 h 55"/>
                <a:gd name="T30" fmla="*/ 9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10 w 67"/>
                <a:gd name="T37" fmla="*/ 0 h 55"/>
                <a:gd name="T38" fmla="*/ 33 w 67"/>
                <a:gd name="T39" fmla="*/ 0 h 55"/>
                <a:gd name="T40" fmla="*/ 33 w 67"/>
                <a:gd name="T41" fmla="*/ 3 h 55"/>
                <a:gd name="T42" fmla="*/ 25 w 67"/>
                <a:gd name="T43" fmla="*/ 10 h 55"/>
                <a:gd name="T44" fmla="*/ 22 w 67"/>
                <a:gd name="T45" fmla="*/ 24 h 55"/>
                <a:gd name="T46" fmla="*/ 47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7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7" y="3"/>
                  </a:moveTo>
                  <a:cubicBezTo>
                    <a:pt x="60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1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1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6"/>
            <p:cNvSpPr>
              <a:spLocks/>
            </p:cNvSpPr>
            <p:nvPr/>
          </p:nvSpPr>
          <p:spPr bwMode="auto">
            <a:xfrm>
              <a:off x="2706688" y="3971925"/>
              <a:ext cx="179388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47"/>
            <p:cNvSpPr>
              <a:spLocks/>
            </p:cNvSpPr>
            <p:nvPr/>
          </p:nvSpPr>
          <p:spPr bwMode="auto">
            <a:xfrm>
              <a:off x="3014663" y="3971925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5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1 w 77"/>
                <a:gd name="T25" fmla="*/ 3 h 56"/>
                <a:gd name="T26" fmla="*/ 19 w 77"/>
                <a:gd name="T27" fmla="*/ 3 h 56"/>
                <a:gd name="T28" fmla="*/ 16 w 77"/>
                <a:gd name="T29" fmla="*/ 9 h 56"/>
                <a:gd name="T30" fmla="*/ 19 w 77"/>
                <a:gd name="T31" fmla="*/ 41 h 56"/>
                <a:gd name="T32" fmla="*/ 20 w 77"/>
                <a:gd name="T33" fmla="*/ 41 h 56"/>
                <a:gd name="T34" fmla="*/ 38 w 77"/>
                <a:gd name="T35" fmla="*/ 1 h 56"/>
                <a:gd name="T36" fmla="*/ 42 w 77"/>
                <a:gd name="T37" fmla="*/ 1 h 56"/>
                <a:gd name="T38" fmla="*/ 48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8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5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6" y="3"/>
                    <a:pt x="16" y="4"/>
                    <a:pt x="16" y="9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48"/>
            <p:cNvSpPr>
              <a:spLocks noEditPoints="1"/>
            </p:cNvSpPr>
            <p:nvPr/>
          </p:nvSpPr>
          <p:spPr bwMode="auto">
            <a:xfrm>
              <a:off x="3311525" y="3968750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4 w 54"/>
                <a:gd name="T13" fmla="*/ 54 h 57"/>
                <a:gd name="T14" fmla="*/ 44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49"/>
            <p:cNvSpPr>
              <a:spLocks noEditPoints="1"/>
            </p:cNvSpPr>
            <p:nvPr/>
          </p:nvSpPr>
          <p:spPr bwMode="auto">
            <a:xfrm>
              <a:off x="3529013" y="3971925"/>
              <a:ext cx="192088" cy="207962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1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6" y="31"/>
                    <a:pt x="39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3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8" y="3"/>
                    <a:pt x="27" y="3"/>
                    <a:pt x="27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0"/>
            <p:cNvSpPr>
              <a:spLocks/>
            </p:cNvSpPr>
            <p:nvPr/>
          </p:nvSpPr>
          <p:spPr bwMode="auto">
            <a:xfrm>
              <a:off x="3735388" y="3971925"/>
              <a:ext cx="169863" cy="207962"/>
            </a:xfrm>
            <a:custGeom>
              <a:avLst/>
              <a:gdLst>
                <a:gd name="T0" fmla="*/ 45 w 45"/>
                <a:gd name="T1" fmla="*/ 41 h 55"/>
                <a:gd name="T2" fmla="*/ 39 w 45"/>
                <a:gd name="T3" fmla="*/ 55 h 55"/>
                <a:gd name="T4" fmla="*/ 0 w 45"/>
                <a:gd name="T5" fmla="*/ 55 h 55"/>
                <a:gd name="T6" fmla="*/ 1 w 45"/>
                <a:gd name="T7" fmla="*/ 52 h 55"/>
                <a:gd name="T8" fmla="*/ 10 w 45"/>
                <a:gd name="T9" fmla="*/ 44 h 55"/>
                <a:gd name="T10" fmla="*/ 16 w 45"/>
                <a:gd name="T11" fmla="*/ 10 h 55"/>
                <a:gd name="T12" fmla="*/ 10 w 45"/>
                <a:gd name="T13" fmla="*/ 3 h 55"/>
                <a:gd name="T14" fmla="*/ 11 w 45"/>
                <a:gd name="T15" fmla="*/ 0 h 55"/>
                <a:gd name="T16" fmla="*/ 35 w 45"/>
                <a:gd name="T17" fmla="*/ 0 h 55"/>
                <a:gd name="T18" fmla="*/ 34 w 45"/>
                <a:gd name="T19" fmla="*/ 3 h 55"/>
                <a:gd name="T20" fmla="*/ 26 w 45"/>
                <a:gd name="T21" fmla="*/ 10 h 55"/>
                <a:gd name="T22" fmla="*/ 19 w 45"/>
                <a:gd name="T23" fmla="*/ 44 h 55"/>
                <a:gd name="T24" fmla="*/ 20 w 45"/>
                <a:gd name="T25" fmla="*/ 50 h 55"/>
                <a:gd name="T26" fmla="*/ 27 w 45"/>
                <a:gd name="T27" fmla="*/ 51 h 55"/>
                <a:gd name="T28" fmla="*/ 36 w 45"/>
                <a:gd name="T29" fmla="*/ 49 h 55"/>
                <a:gd name="T30" fmla="*/ 42 w 45"/>
                <a:gd name="T31" fmla="*/ 40 h 55"/>
                <a:gd name="T32" fmla="*/ 45 w 45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55">
                  <a:moveTo>
                    <a:pt x="45" y="41"/>
                  </a:moveTo>
                  <a:cubicBezTo>
                    <a:pt x="44" y="44"/>
                    <a:pt x="41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10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27" y="3"/>
                    <a:pt x="27" y="4"/>
                    <a:pt x="26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1" y="51"/>
                    <a:pt x="34" y="51"/>
                    <a:pt x="36" y="49"/>
                  </a:cubicBezTo>
                  <a:cubicBezTo>
                    <a:pt x="38" y="47"/>
                    <a:pt x="40" y="44"/>
                    <a:pt x="42" y="40"/>
                  </a:cubicBezTo>
                  <a:lnTo>
                    <a:pt x="4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"/>
            <p:cNvSpPr>
              <a:spLocks noEditPoints="1"/>
            </p:cNvSpPr>
            <p:nvPr/>
          </p:nvSpPr>
          <p:spPr bwMode="auto">
            <a:xfrm>
              <a:off x="3924300" y="3971925"/>
              <a:ext cx="225425" cy="207962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19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9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2"/>
            <p:cNvSpPr>
              <a:spLocks/>
            </p:cNvSpPr>
            <p:nvPr/>
          </p:nvSpPr>
          <p:spPr bwMode="auto">
            <a:xfrm>
              <a:off x="4276725" y="3965575"/>
              <a:ext cx="184150" cy="214312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3"/>
            <p:cNvSpPr>
              <a:spLocks noEditPoints="1"/>
            </p:cNvSpPr>
            <p:nvPr/>
          </p:nvSpPr>
          <p:spPr bwMode="auto">
            <a:xfrm>
              <a:off x="4476750" y="3968750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4"/>
            <p:cNvSpPr>
              <a:spLocks/>
            </p:cNvSpPr>
            <p:nvPr/>
          </p:nvSpPr>
          <p:spPr bwMode="auto">
            <a:xfrm>
              <a:off x="4724400" y="3968750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1 h 57"/>
                <a:gd name="T12" fmla="*/ 29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5" y="0"/>
                    <a:pt x="37" y="0"/>
                  </a:cubicBezTo>
                  <a:cubicBezTo>
                    <a:pt x="43" y="0"/>
                    <a:pt x="49" y="1"/>
                    <a:pt x="52" y="2"/>
                  </a:cubicBezTo>
                  <a:cubicBezTo>
                    <a:pt x="51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5"/>
            <p:cNvSpPr>
              <a:spLocks/>
            </p:cNvSpPr>
            <p:nvPr/>
          </p:nvSpPr>
          <p:spPr bwMode="auto">
            <a:xfrm>
              <a:off x="4938713" y="3971925"/>
              <a:ext cx="179388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4 w 48"/>
                <a:gd name="T9" fmla="*/ 3 h 55"/>
                <a:gd name="T10" fmla="*/ 29 w 48"/>
                <a:gd name="T11" fmla="*/ 3 h 55"/>
                <a:gd name="T12" fmla="*/ 25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8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1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6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5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5 w 48"/>
                <a:gd name="T51" fmla="*/ 10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0"/>
                    <a:pt x="43" y="7"/>
                    <a:pt x="42" y="6"/>
                  </a:cubicBezTo>
                  <a:cubicBezTo>
                    <a:pt x="41" y="4"/>
                    <a:pt x="40" y="3"/>
                    <a:pt x="34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3"/>
                    <a:pt x="26" y="4"/>
                    <a:pt x="25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8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4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6"/>
            <p:cNvSpPr>
              <a:spLocks/>
            </p:cNvSpPr>
            <p:nvPr/>
          </p:nvSpPr>
          <p:spPr bwMode="auto">
            <a:xfrm>
              <a:off x="5153025" y="3965575"/>
              <a:ext cx="184150" cy="214312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5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7"/>
            <p:cNvSpPr>
              <a:spLocks/>
            </p:cNvSpPr>
            <p:nvPr/>
          </p:nvSpPr>
          <p:spPr bwMode="auto">
            <a:xfrm>
              <a:off x="5332413" y="3971925"/>
              <a:ext cx="255588" cy="207962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8"/>
            <p:cNvSpPr>
              <a:spLocks/>
            </p:cNvSpPr>
            <p:nvPr/>
          </p:nvSpPr>
          <p:spPr bwMode="auto">
            <a:xfrm>
              <a:off x="5584825" y="3971925"/>
              <a:ext cx="180975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6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9"/>
            <p:cNvSpPr>
              <a:spLocks noEditPoints="1"/>
            </p:cNvSpPr>
            <p:nvPr/>
          </p:nvSpPr>
          <p:spPr bwMode="auto">
            <a:xfrm>
              <a:off x="5780088" y="3971925"/>
              <a:ext cx="187325" cy="207962"/>
            </a:xfrm>
            <a:custGeom>
              <a:avLst/>
              <a:gdLst>
                <a:gd name="T0" fmla="*/ 50 w 50"/>
                <a:gd name="T1" fmla="*/ 55 h 55"/>
                <a:gd name="T2" fmla="*/ 49 w 50"/>
                <a:gd name="T3" fmla="*/ 55 h 55"/>
                <a:gd name="T4" fmla="*/ 33 w 50"/>
                <a:gd name="T5" fmla="*/ 47 h 55"/>
                <a:gd name="T6" fmla="*/ 28 w 50"/>
                <a:gd name="T7" fmla="*/ 35 h 55"/>
                <a:gd name="T8" fmla="*/ 23 w 50"/>
                <a:gd name="T9" fmla="*/ 31 h 55"/>
                <a:gd name="T10" fmla="*/ 20 w 50"/>
                <a:gd name="T11" fmla="*/ 31 h 55"/>
                <a:gd name="T12" fmla="*/ 18 w 50"/>
                <a:gd name="T13" fmla="*/ 44 h 55"/>
                <a:gd name="T14" fmla="*/ 23 w 50"/>
                <a:gd name="T15" fmla="*/ 52 h 55"/>
                <a:gd name="T16" fmla="*/ 23 w 50"/>
                <a:gd name="T17" fmla="*/ 55 h 55"/>
                <a:gd name="T18" fmla="*/ 0 w 50"/>
                <a:gd name="T19" fmla="*/ 55 h 55"/>
                <a:gd name="T20" fmla="*/ 0 w 50"/>
                <a:gd name="T21" fmla="*/ 52 h 55"/>
                <a:gd name="T22" fmla="*/ 8 w 50"/>
                <a:gd name="T23" fmla="*/ 44 h 55"/>
                <a:gd name="T24" fmla="*/ 15 w 50"/>
                <a:gd name="T25" fmla="*/ 10 h 55"/>
                <a:gd name="T26" fmla="*/ 9 w 50"/>
                <a:gd name="T27" fmla="*/ 3 h 55"/>
                <a:gd name="T28" fmla="*/ 10 w 50"/>
                <a:gd name="T29" fmla="*/ 0 h 55"/>
                <a:gd name="T30" fmla="*/ 30 w 50"/>
                <a:gd name="T31" fmla="*/ 0 h 55"/>
                <a:gd name="T32" fmla="*/ 43 w 50"/>
                <a:gd name="T33" fmla="*/ 3 h 55"/>
                <a:gd name="T34" fmla="*/ 48 w 50"/>
                <a:gd name="T35" fmla="*/ 13 h 55"/>
                <a:gd name="T36" fmla="*/ 35 w 50"/>
                <a:gd name="T37" fmla="*/ 29 h 55"/>
                <a:gd name="T38" fmla="*/ 40 w 50"/>
                <a:gd name="T39" fmla="*/ 40 h 55"/>
                <a:gd name="T40" fmla="*/ 45 w 50"/>
                <a:gd name="T41" fmla="*/ 49 h 55"/>
                <a:gd name="T42" fmla="*/ 50 w 50"/>
                <a:gd name="T43" fmla="*/ 53 h 55"/>
                <a:gd name="T44" fmla="*/ 50 w 50"/>
                <a:gd name="T45" fmla="*/ 55 h 55"/>
                <a:gd name="T46" fmla="*/ 24 w 50"/>
                <a:gd name="T47" fmla="*/ 28 h 55"/>
                <a:gd name="T48" fmla="*/ 32 w 50"/>
                <a:gd name="T49" fmla="*/ 26 h 55"/>
                <a:gd name="T50" fmla="*/ 38 w 50"/>
                <a:gd name="T51" fmla="*/ 14 h 55"/>
                <a:gd name="T52" fmla="*/ 30 w 50"/>
                <a:gd name="T53" fmla="*/ 3 h 55"/>
                <a:gd name="T54" fmla="*/ 26 w 50"/>
                <a:gd name="T55" fmla="*/ 4 h 55"/>
                <a:gd name="T56" fmla="*/ 25 w 50"/>
                <a:gd name="T57" fmla="*/ 8 h 55"/>
                <a:gd name="T58" fmla="*/ 21 w 50"/>
                <a:gd name="T59" fmla="*/ 28 h 55"/>
                <a:gd name="T60" fmla="*/ 24 w 50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3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3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8" y="8"/>
                    <a:pt x="48" y="13"/>
                  </a:cubicBezTo>
                  <a:cubicBezTo>
                    <a:pt x="48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4"/>
                    <a:pt x="44" y="47"/>
                    <a:pt x="45" y="49"/>
                  </a:cubicBezTo>
                  <a:cubicBezTo>
                    <a:pt x="47" y="52"/>
                    <a:pt x="48" y="52"/>
                    <a:pt x="50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8823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Right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6" name="Espace réservé pour une image  4"/>
          <p:cNvSpPr>
            <a:spLocks noGrp="1"/>
          </p:cNvSpPr>
          <p:nvPr>
            <p:ph type="pic" sz="quarter" idx="10"/>
          </p:nvPr>
        </p:nvSpPr>
        <p:spPr>
          <a:xfrm>
            <a:off x="3600449" y="92075"/>
            <a:ext cx="5445126" cy="4959350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578346" y="330200"/>
            <a:ext cx="250775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580718" y="1417126"/>
            <a:ext cx="2515214" cy="304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71500" y="1391726"/>
            <a:ext cx="2491879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tx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20370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Righ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  4"/>
          <p:cNvSpPr>
            <a:spLocks noGrp="1"/>
          </p:cNvSpPr>
          <p:nvPr>
            <p:ph type="pic" sz="quarter" idx="10"/>
          </p:nvPr>
        </p:nvSpPr>
        <p:spPr>
          <a:xfrm>
            <a:off x="3163917" y="682841"/>
            <a:ext cx="5431328" cy="3750619"/>
          </a:xfrm>
          <a:prstGeom prst="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2890" y="1033462"/>
            <a:ext cx="4339960" cy="3124200"/>
          </a:xfrm>
          <a:solidFill>
            <a:schemeClr val="bg1"/>
          </a:solidFill>
          <a:effectLst>
            <a:outerShdw blurRad="127000" dir="5400000" sx="102000" sy="102000" algn="ctr" rotWithShape="0">
              <a:schemeClr val="tx2">
                <a:alpha val="40000"/>
              </a:scheme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52295" y="1212645"/>
            <a:ext cx="3728066" cy="778388"/>
          </a:xfrm>
        </p:spPr>
        <p:txBody>
          <a:bodyPr anchor="b" anchorCtr="0">
            <a:noAutofit/>
          </a:bodyPr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946150" y="2133600"/>
            <a:ext cx="3733800" cy="182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46150" y="2057400"/>
            <a:ext cx="2035886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28541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on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18" y="-673100"/>
            <a:ext cx="3383581" cy="50176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582613" y="1428750"/>
            <a:ext cx="4607225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330200"/>
            <a:ext cx="4605638" cy="1023938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6277563" y="-194643"/>
            <a:ext cx="3037885" cy="405703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82511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 iPad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" y="0"/>
            <a:ext cx="9144000" cy="5152014"/>
            <a:chOff x="1" y="0"/>
            <a:chExt cx="9144000" cy="5152014"/>
          </a:xfrm>
        </p:grpSpPr>
        <p:sp>
          <p:nvSpPr>
            <p:cNvPr id="13" name="Shape 39"/>
            <p:cNvSpPr>
              <a:spLocks noChangeArrowheads="1"/>
            </p:cNvSpPr>
            <p:nvPr/>
          </p:nvSpPr>
          <p:spPr bwMode="auto">
            <a:xfrm>
              <a:off x="1" y="0"/>
              <a:ext cx="9144000" cy="51520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  <p:sp>
          <p:nvSpPr>
            <p:cNvPr id="14" name="Shape 39"/>
            <p:cNvSpPr>
              <a:spLocks noChangeArrowheads="1"/>
            </p:cNvSpPr>
            <p:nvPr/>
          </p:nvSpPr>
          <p:spPr bwMode="auto">
            <a:xfrm>
              <a:off x="95250" y="93663"/>
              <a:ext cx="8953500" cy="4956175"/>
            </a:xfrm>
            <a:prstGeom prst="rect">
              <a:avLst/>
            </a:prstGeom>
            <a:solidFill>
              <a:srgbClr val="383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</p:grp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582613" y="1428750"/>
            <a:ext cx="4607225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330200"/>
            <a:ext cx="4605638" cy="1023938"/>
          </a:xfrm>
        </p:spPr>
        <p:txBody>
          <a:bodyPr>
            <a:noAutofit/>
          </a:bodyPr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18" y="-672303"/>
            <a:ext cx="3383580" cy="5016103"/>
          </a:xfrm>
          <a:prstGeom prst="rect">
            <a:avLst/>
          </a:prstGeom>
          <a:effectLst>
            <a:outerShdw blurRad="190500" algn="ctr" rotWithShape="0">
              <a:prstClr val="black">
                <a:alpha val="20000"/>
              </a:prstClr>
            </a:outerShdw>
          </a:effectLst>
        </p:spPr>
      </p:pic>
      <p:sp>
        <p:nvSpPr>
          <p:cNvPr id="17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6277563" y="-194643"/>
            <a:ext cx="3037885" cy="405703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3331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iP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82613" y="3862387"/>
            <a:ext cx="517780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342900" indent="0">
              <a:buNone/>
              <a:defRPr sz="1600">
                <a:solidFill>
                  <a:schemeClr val="accent1"/>
                </a:solidFill>
              </a:defRPr>
            </a:lvl2pPr>
            <a:lvl3pPr marL="685800" indent="0">
              <a:buNone/>
              <a:defRPr sz="1600">
                <a:solidFill>
                  <a:schemeClr val="accent1"/>
                </a:solidFill>
              </a:defRPr>
            </a:lvl3pPr>
            <a:lvl4pPr marL="1028700" indent="0">
              <a:buNone/>
              <a:defRPr sz="1600">
                <a:solidFill>
                  <a:schemeClr val="accent1"/>
                </a:solidFill>
              </a:defRPr>
            </a:lvl4pPr>
            <a:lvl5pPr marL="1371600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Quote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08906" y="620509"/>
            <a:ext cx="453690" cy="590931"/>
          </a:xfrm>
        </p:spPr>
        <p:txBody>
          <a:bodyPr>
            <a:normAutofit/>
          </a:bodyPr>
          <a:lstStyle>
            <a:lvl1pPr marL="342900" indent="-342900"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6858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10287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3716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“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82612" y="678179"/>
            <a:ext cx="5177807" cy="318420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6858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10287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3716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18" y="-673100"/>
            <a:ext cx="3383581" cy="50176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sp>
        <p:nvSpPr>
          <p:cNvPr id="19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6277563" y="-194643"/>
            <a:ext cx="3037885" cy="405703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69344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iPad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" y="0"/>
            <a:ext cx="9144000" cy="5152014"/>
            <a:chOff x="1" y="0"/>
            <a:chExt cx="9144000" cy="5152014"/>
          </a:xfrm>
        </p:grpSpPr>
        <p:sp>
          <p:nvSpPr>
            <p:cNvPr id="13" name="Shape 39"/>
            <p:cNvSpPr>
              <a:spLocks noChangeArrowheads="1"/>
            </p:cNvSpPr>
            <p:nvPr/>
          </p:nvSpPr>
          <p:spPr bwMode="auto">
            <a:xfrm>
              <a:off x="1" y="0"/>
              <a:ext cx="9144000" cy="51520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  <p:sp>
          <p:nvSpPr>
            <p:cNvPr id="14" name="Shape 39"/>
            <p:cNvSpPr>
              <a:spLocks noChangeArrowheads="1"/>
            </p:cNvSpPr>
            <p:nvPr/>
          </p:nvSpPr>
          <p:spPr bwMode="auto">
            <a:xfrm>
              <a:off x="95250" y="93663"/>
              <a:ext cx="8953500" cy="4956175"/>
            </a:xfrm>
            <a:prstGeom prst="rect">
              <a:avLst/>
            </a:prstGeom>
            <a:solidFill>
              <a:srgbClr val="383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</p:grp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582613" y="3862387"/>
            <a:ext cx="5177806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342900" indent="0">
              <a:buNone/>
              <a:defRPr sz="1600">
                <a:solidFill>
                  <a:schemeClr val="accent1"/>
                </a:solidFill>
              </a:defRPr>
            </a:lvl2pPr>
            <a:lvl3pPr marL="685800" indent="0">
              <a:buNone/>
              <a:defRPr sz="1600">
                <a:solidFill>
                  <a:schemeClr val="accent1"/>
                </a:solidFill>
              </a:defRPr>
            </a:lvl3pPr>
            <a:lvl4pPr marL="1028700" indent="0">
              <a:buNone/>
              <a:defRPr sz="1600">
                <a:solidFill>
                  <a:schemeClr val="accent1"/>
                </a:solidFill>
              </a:defRPr>
            </a:lvl4pPr>
            <a:lvl5pPr marL="1371600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Quote name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318" y="-672303"/>
            <a:ext cx="3383580" cy="50161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Espace réservé pour une image  4"/>
          <p:cNvSpPr>
            <a:spLocks noGrp="1"/>
          </p:cNvSpPr>
          <p:nvPr>
            <p:ph type="pic" sz="quarter" idx="16"/>
          </p:nvPr>
        </p:nvSpPr>
        <p:spPr>
          <a:xfrm>
            <a:off x="6277563" y="-194643"/>
            <a:ext cx="3037885" cy="405703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08906" y="620509"/>
            <a:ext cx="453690" cy="590931"/>
          </a:xfrm>
        </p:spPr>
        <p:txBody>
          <a:bodyPr>
            <a:normAutofit/>
          </a:bodyPr>
          <a:lstStyle>
            <a:lvl1pPr marL="342900" indent="-342900">
              <a:buNone/>
              <a:defRPr sz="36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3429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6858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10287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3716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“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82612" y="678179"/>
            <a:ext cx="5177807" cy="318420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3429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 marL="6858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 marL="10287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371600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57073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on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</a:endParaRPr>
          </a:p>
        </p:txBody>
      </p:sp>
      <p:sp>
        <p:nvSpPr>
          <p:cNvPr id="45" name="Shape 484"/>
          <p:cNvSpPr/>
          <p:nvPr/>
        </p:nvSpPr>
        <p:spPr>
          <a:xfrm rot="5400000" flipH="1">
            <a:off x="3921157" y="-76232"/>
            <a:ext cx="1300163" cy="8951976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350"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584200" y="330200"/>
            <a:ext cx="4418497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582613" y="1428750"/>
            <a:ext cx="4419373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63" y="1080777"/>
            <a:ext cx="5836046" cy="30953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85788" y="4026239"/>
            <a:ext cx="1600200" cy="393361"/>
            <a:chOff x="549275" y="601663"/>
            <a:chExt cx="5411788" cy="1330326"/>
          </a:xfrm>
          <a:solidFill>
            <a:schemeClr val="bg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3879850" y="609601"/>
              <a:ext cx="146050" cy="147638"/>
            </a:xfrm>
            <a:custGeom>
              <a:avLst/>
              <a:gdLst>
                <a:gd name="T0" fmla="*/ 20 w 39"/>
                <a:gd name="T1" fmla="*/ 36 h 39"/>
                <a:gd name="T2" fmla="*/ 4 w 39"/>
                <a:gd name="T3" fmla="*/ 19 h 39"/>
                <a:gd name="T4" fmla="*/ 20 w 39"/>
                <a:gd name="T5" fmla="*/ 3 h 39"/>
                <a:gd name="T6" fmla="*/ 36 w 39"/>
                <a:gd name="T7" fmla="*/ 19 h 39"/>
                <a:gd name="T8" fmla="*/ 20 w 39"/>
                <a:gd name="T9" fmla="*/ 36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  <a:gd name="T20" fmla="*/ 17 w 39"/>
                <a:gd name="T21" fmla="*/ 21 h 39"/>
                <a:gd name="T22" fmla="*/ 19 w 39"/>
                <a:gd name="T23" fmla="*/ 21 h 39"/>
                <a:gd name="T24" fmla="*/ 22 w 39"/>
                <a:gd name="T25" fmla="*/ 26 h 39"/>
                <a:gd name="T26" fmla="*/ 23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3 w 39"/>
                <a:gd name="T33" fmla="*/ 20 h 39"/>
                <a:gd name="T34" fmla="*/ 23 w 39"/>
                <a:gd name="T35" fmla="*/ 20 h 39"/>
                <a:gd name="T36" fmla="*/ 28 w 39"/>
                <a:gd name="T37" fmla="*/ 14 h 39"/>
                <a:gd name="T38" fmla="*/ 22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20 w 39"/>
                <a:gd name="T51" fmla="*/ 12 h 39"/>
                <a:gd name="T52" fmla="*/ 22 w 39"/>
                <a:gd name="T53" fmla="*/ 15 h 39"/>
                <a:gd name="T54" fmla="*/ 20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20" y="36"/>
                  </a:moveTo>
                  <a:cubicBezTo>
                    <a:pt x="11" y="36"/>
                    <a:pt x="4" y="28"/>
                    <a:pt x="4" y="19"/>
                  </a:cubicBezTo>
                  <a:cubicBezTo>
                    <a:pt x="4" y="11"/>
                    <a:pt x="11" y="3"/>
                    <a:pt x="20" y="3"/>
                  </a:cubicBezTo>
                  <a:cubicBezTo>
                    <a:pt x="29" y="3"/>
                    <a:pt x="36" y="11"/>
                    <a:pt x="36" y="19"/>
                  </a:cubicBezTo>
                  <a:cubicBezTo>
                    <a:pt x="36" y="28"/>
                    <a:pt x="29" y="36"/>
                    <a:pt x="20" y="36"/>
                  </a:cubicBezTo>
                  <a:close/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  <a:moveTo>
                    <a:pt x="17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2" y="24"/>
                    <a:pt x="22" y="26"/>
                  </a:cubicBezTo>
                  <a:cubicBezTo>
                    <a:pt x="22" y="28"/>
                    <a:pt x="22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7" y="26"/>
                    <a:pt x="27" y="24"/>
                  </a:cubicBezTo>
                  <a:cubicBezTo>
                    <a:pt x="27" y="20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6" y="19"/>
                    <a:pt x="28" y="17"/>
                    <a:pt x="28" y="14"/>
                  </a:cubicBezTo>
                  <a:cubicBezTo>
                    <a:pt x="28" y="10"/>
                    <a:pt x="25" y="8"/>
                    <a:pt x="2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2" y="13"/>
                    <a:pt x="22" y="15"/>
                  </a:cubicBezTo>
                  <a:cubicBezTo>
                    <a:pt x="22" y="16"/>
                    <a:pt x="22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5253041" y="1291541"/>
            <a:ext cx="4241346" cy="2432733"/>
          </a:xfrm>
          <a:prstGeom prst="rect">
            <a:avLst/>
          </a:prstGeom>
          <a:solidFill>
            <a:schemeClr val="tx2">
              <a:lumMod val="75000"/>
              <a:alpha val="47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4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87379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 Laptop_dark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" y="0"/>
            <a:ext cx="9144000" cy="5152014"/>
            <a:chOff x="1" y="0"/>
            <a:chExt cx="9144000" cy="5152014"/>
          </a:xfrm>
        </p:grpSpPr>
        <p:sp>
          <p:nvSpPr>
            <p:cNvPr id="22" name="Shape 39"/>
            <p:cNvSpPr>
              <a:spLocks noChangeArrowheads="1"/>
            </p:cNvSpPr>
            <p:nvPr/>
          </p:nvSpPr>
          <p:spPr bwMode="auto">
            <a:xfrm>
              <a:off x="1" y="0"/>
              <a:ext cx="9144000" cy="5152014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Shape 39"/>
            <p:cNvSpPr>
              <a:spLocks noChangeArrowheads="1"/>
            </p:cNvSpPr>
            <p:nvPr/>
          </p:nvSpPr>
          <p:spPr bwMode="auto">
            <a:xfrm>
              <a:off x="95250" y="93663"/>
              <a:ext cx="8953500" cy="4956175"/>
            </a:xfrm>
            <a:prstGeom prst="rect">
              <a:avLst/>
            </a:prstGeom>
            <a:solidFill>
              <a:srgbClr val="383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582613" y="1428750"/>
            <a:ext cx="4607225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330200"/>
            <a:ext cx="4605638" cy="1023938"/>
          </a:xfrm>
        </p:spPr>
        <p:txBody>
          <a:bodyPr>
            <a:noAutofit/>
          </a:bodyPr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19" y="1080777"/>
            <a:ext cx="5829734" cy="30953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6" name="Espace réservé pour une image  4"/>
          <p:cNvSpPr>
            <a:spLocks noGrp="1"/>
          </p:cNvSpPr>
          <p:nvPr>
            <p:ph type="pic" sz="quarter" idx="15"/>
          </p:nvPr>
        </p:nvSpPr>
        <p:spPr>
          <a:xfrm>
            <a:off x="5253041" y="1291541"/>
            <a:ext cx="4241346" cy="24327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tx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32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on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</a:endParaRPr>
          </a:p>
        </p:txBody>
      </p:sp>
      <p:sp>
        <p:nvSpPr>
          <p:cNvPr id="5" name="Shape 484"/>
          <p:cNvSpPr/>
          <p:nvPr/>
        </p:nvSpPr>
        <p:spPr>
          <a:xfrm rot="5400000" flipH="1">
            <a:off x="3921157" y="-76232"/>
            <a:ext cx="1300163" cy="8951976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1350">
              <a:latin typeface="+mn-lt"/>
              <a:ea typeface="+mn-ea"/>
              <a:cs typeface="+mn-cs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 bwMode="auto">
          <a:xfrm>
            <a:off x="582613" y="1428750"/>
            <a:ext cx="52847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30200"/>
            <a:ext cx="5285259" cy="102393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65" y="391884"/>
            <a:ext cx="2116976" cy="43359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585788" y="4026239"/>
            <a:ext cx="1600200" cy="393361"/>
            <a:chOff x="549275" y="601663"/>
            <a:chExt cx="5411788" cy="1330326"/>
          </a:xfrm>
          <a:solidFill>
            <a:schemeClr val="bg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3879850" y="609601"/>
              <a:ext cx="146050" cy="147638"/>
            </a:xfrm>
            <a:custGeom>
              <a:avLst/>
              <a:gdLst>
                <a:gd name="T0" fmla="*/ 20 w 39"/>
                <a:gd name="T1" fmla="*/ 36 h 39"/>
                <a:gd name="T2" fmla="*/ 4 w 39"/>
                <a:gd name="T3" fmla="*/ 19 h 39"/>
                <a:gd name="T4" fmla="*/ 20 w 39"/>
                <a:gd name="T5" fmla="*/ 3 h 39"/>
                <a:gd name="T6" fmla="*/ 36 w 39"/>
                <a:gd name="T7" fmla="*/ 19 h 39"/>
                <a:gd name="T8" fmla="*/ 20 w 39"/>
                <a:gd name="T9" fmla="*/ 36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  <a:gd name="T20" fmla="*/ 17 w 39"/>
                <a:gd name="T21" fmla="*/ 21 h 39"/>
                <a:gd name="T22" fmla="*/ 19 w 39"/>
                <a:gd name="T23" fmla="*/ 21 h 39"/>
                <a:gd name="T24" fmla="*/ 22 w 39"/>
                <a:gd name="T25" fmla="*/ 26 h 39"/>
                <a:gd name="T26" fmla="*/ 23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3 w 39"/>
                <a:gd name="T33" fmla="*/ 20 h 39"/>
                <a:gd name="T34" fmla="*/ 23 w 39"/>
                <a:gd name="T35" fmla="*/ 20 h 39"/>
                <a:gd name="T36" fmla="*/ 28 w 39"/>
                <a:gd name="T37" fmla="*/ 14 h 39"/>
                <a:gd name="T38" fmla="*/ 22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20 w 39"/>
                <a:gd name="T51" fmla="*/ 12 h 39"/>
                <a:gd name="T52" fmla="*/ 22 w 39"/>
                <a:gd name="T53" fmla="*/ 15 h 39"/>
                <a:gd name="T54" fmla="*/ 20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20" y="36"/>
                  </a:moveTo>
                  <a:cubicBezTo>
                    <a:pt x="11" y="36"/>
                    <a:pt x="4" y="28"/>
                    <a:pt x="4" y="19"/>
                  </a:cubicBezTo>
                  <a:cubicBezTo>
                    <a:pt x="4" y="11"/>
                    <a:pt x="11" y="3"/>
                    <a:pt x="20" y="3"/>
                  </a:cubicBezTo>
                  <a:cubicBezTo>
                    <a:pt x="29" y="3"/>
                    <a:pt x="36" y="11"/>
                    <a:pt x="36" y="19"/>
                  </a:cubicBezTo>
                  <a:cubicBezTo>
                    <a:pt x="36" y="28"/>
                    <a:pt x="29" y="36"/>
                    <a:pt x="20" y="36"/>
                  </a:cubicBezTo>
                  <a:close/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  <a:moveTo>
                    <a:pt x="17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2" y="24"/>
                    <a:pt x="22" y="26"/>
                  </a:cubicBezTo>
                  <a:cubicBezTo>
                    <a:pt x="22" y="28"/>
                    <a:pt x="22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7" y="26"/>
                    <a:pt x="27" y="24"/>
                  </a:cubicBezTo>
                  <a:cubicBezTo>
                    <a:pt x="27" y="20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6" y="19"/>
                    <a:pt x="28" y="17"/>
                    <a:pt x="28" y="14"/>
                  </a:cubicBezTo>
                  <a:cubicBezTo>
                    <a:pt x="28" y="10"/>
                    <a:pt x="25" y="8"/>
                    <a:pt x="2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2" y="13"/>
                    <a:pt x="22" y="15"/>
                  </a:cubicBezTo>
                  <a:cubicBezTo>
                    <a:pt x="22" y="16"/>
                    <a:pt x="22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Espace réservé pour une image  4"/>
          <p:cNvSpPr>
            <a:spLocks noGrp="1"/>
          </p:cNvSpPr>
          <p:nvPr>
            <p:ph type="pic" sz="quarter" idx="13"/>
          </p:nvPr>
        </p:nvSpPr>
        <p:spPr>
          <a:xfrm>
            <a:off x="6504204" y="890582"/>
            <a:ext cx="2006383" cy="33337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4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67860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 iPhone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" y="0"/>
            <a:ext cx="9144000" cy="5152014"/>
            <a:chOff x="1" y="0"/>
            <a:chExt cx="9144000" cy="5152014"/>
          </a:xfrm>
        </p:grpSpPr>
        <p:sp>
          <p:nvSpPr>
            <p:cNvPr id="45" name="Shape 39"/>
            <p:cNvSpPr>
              <a:spLocks noChangeArrowheads="1"/>
            </p:cNvSpPr>
            <p:nvPr/>
          </p:nvSpPr>
          <p:spPr bwMode="auto">
            <a:xfrm>
              <a:off x="1" y="0"/>
              <a:ext cx="9144000" cy="51520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  <p:sp>
          <p:nvSpPr>
            <p:cNvPr id="46" name="Shape 39"/>
            <p:cNvSpPr>
              <a:spLocks noChangeArrowheads="1"/>
            </p:cNvSpPr>
            <p:nvPr/>
          </p:nvSpPr>
          <p:spPr bwMode="auto">
            <a:xfrm>
              <a:off x="95250" y="93663"/>
              <a:ext cx="8953500" cy="4956175"/>
            </a:xfrm>
            <a:prstGeom prst="rect">
              <a:avLst/>
            </a:prstGeom>
            <a:solidFill>
              <a:srgbClr val="383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idx="1"/>
          </p:nvPr>
        </p:nvSpPr>
        <p:spPr bwMode="auto">
          <a:xfrm>
            <a:off x="582613" y="1428750"/>
            <a:ext cx="52847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30200"/>
            <a:ext cx="5285259" cy="1023938"/>
          </a:xfrm>
        </p:spPr>
        <p:txBody>
          <a:bodyPr>
            <a:noAutofit/>
          </a:bodyPr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65" y="391884"/>
            <a:ext cx="2116976" cy="43359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9" name="Espace réservé pour une image  4"/>
          <p:cNvSpPr>
            <a:spLocks noGrp="1"/>
          </p:cNvSpPr>
          <p:nvPr>
            <p:ph type="pic" sz="quarter" idx="13"/>
          </p:nvPr>
        </p:nvSpPr>
        <p:spPr>
          <a:xfrm>
            <a:off x="6504204" y="890582"/>
            <a:ext cx="2006383" cy="33337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934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3855" y="2921544"/>
            <a:ext cx="5213115" cy="378922"/>
          </a:xfrm>
          <a:noFill/>
        </p:spPr>
        <p:txBody>
          <a:bodyPr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3017427" y="4160838"/>
            <a:ext cx="3108325" cy="428625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1000" b="0" baseline="0">
                <a:solidFill>
                  <a:schemeClr val="tx1"/>
                </a:solidFill>
              </a:defRPr>
            </a:lvl1pPr>
            <a:lvl2pPr marL="342900" indent="0" algn="ctr">
              <a:buFontTx/>
              <a:buNone/>
              <a:defRPr sz="1000" b="0"/>
            </a:lvl2pPr>
            <a:lvl3pPr marL="685800" indent="0" algn="ctr">
              <a:buFontTx/>
              <a:buNone/>
              <a:defRPr sz="1000" b="1"/>
            </a:lvl3pPr>
            <a:lvl4pPr marL="1028700" indent="0" algn="ctr">
              <a:buFontTx/>
              <a:buNone/>
              <a:defRPr sz="1000" b="1"/>
            </a:lvl4pPr>
            <a:lvl5pPr marL="1371600" indent="0" algn="ctr">
              <a:buFontTx/>
              <a:buNone/>
              <a:defRPr sz="10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221299" y="1684338"/>
            <a:ext cx="6707187" cy="1220787"/>
          </a:xfrm>
        </p:spPr>
        <p:txBody>
          <a:bodyPr lIns="91440" anchor="b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4800" i="1" cap="all">
                <a:solidFill>
                  <a:schemeClr val="accent1"/>
                </a:solidFill>
                <a:latin typeface="+mj-lt"/>
                <a:cs typeface="Minion Pro"/>
              </a:defRPr>
            </a:lvl1pPr>
            <a:lvl2pPr marL="342900" indent="0">
              <a:buNone/>
              <a:defRPr i="1">
                <a:latin typeface="+mj-lt"/>
                <a:cs typeface="Minion Pro"/>
              </a:defRPr>
            </a:lvl2pPr>
            <a:lvl3pPr marL="685800" indent="0">
              <a:buNone/>
              <a:defRPr i="1">
                <a:latin typeface="+mj-lt"/>
                <a:cs typeface="Minion Pro"/>
              </a:defRPr>
            </a:lvl3pPr>
            <a:lvl4pPr marL="1028700" indent="0">
              <a:buNone/>
              <a:defRPr i="1">
                <a:latin typeface="+mj-lt"/>
                <a:cs typeface="Minion Pro"/>
              </a:defRPr>
            </a:lvl4pPr>
            <a:lvl5pPr marL="1371600" indent="0">
              <a:buNone/>
              <a:defRPr i="1">
                <a:latin typeface="+mj-lt"/>
                <a:cs typeface="Minion Pro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3773832" y="786632"/>
            <a:ext cx="1600200" cy="393830"/>
            <a:chOff x="555625" y="2852738"/>
            <a:chExt cx="5411788" cy="1331912"/>
          </a:xfrm>
          <a:solidFill>
            <a:schemeClr val="tx1"/>
          </a:solidFill>
        </p:grpSpPr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4803775" y="2860675"/>
              <a:ext cx="149225" cy="147637"/>
            </a:xfrm>
            <a:custGeom>
              <a:avLst/>
              <a:gdLst>
                <a:gd name="T0" fmla="*/ 20 w 40"/>
                <a:gd name="T1" fmla="*/ 35 h 39"/>
                <a:gd name="T2" fmla="*/ 4 w 40"/>
                <a:gd name="T3" fmla="*/ 19 h 39"/>
                <a:gd name="T4" fmla="*/ 20 w 40"/>
                <a:gd name="T5" fmla="*/ 3 h 39"/>
                <a:gd name="T6" fmla="*/ 36 w 40"/>
                <a:gd name="T7" fmla="*/ 19 h 39"/>
                <a:gd name="T8" fmla="*/ 20 w 40"/>
                <a:gd name="T9" fmla="*/ 35 h 39"/>
                <a:gd name="T10" fmla="*/ 20 w 40"/>
                <a:gd name="T11" fmla="*/ 0 h 39"/>
                <a:gd name="T12" fmla="*/ 0 w 40"/>
                <a:gd name="T13" fmla="*/ 19 h 39"/>
                <a:gd name="T14" fmla="*/ 20 w 40"/>
                <a:gd name="T15" fmla="*/ 39 h 39"/>
                <a:gd name="T16" fmla="*/ 40 w 40"/>
                <a:gd name="T17" fmla="*/ 19 h 39"/>
                <a:gd name="T18" fmla="*/ 20 w 40"/>
                <a:gd name="T19" fmla="*/ 0 h 39"/>
                <a:gd name="T20" fmla="*/ 18 w 40"/>
                <a:gd name="T21" fmla="*/ 21 h 39"/>
                <a:gd name="T22" fmla="*/ 19 w 40"/>
                <a:gd name="T23" fmla="*/ 21 h 39"/>
                <a:gd name="T24" fmla="*/ 23 w 40"/>
                <a:gd name="T25" fmla="*/ 26 h 39"/>
                <a:gd name="T26" fmla="*/ 23 w 40"/>
                <a:gd name="T27" fmla="*/ 31 h 39"/>
                <a:gd name="T28" fmla="*/ 28 w 40"/>
                <a:gd name="T29" fmla="*/ 31 h 39"/>
                <a:gd name="T30" fmla="*/ 28 w 40"/>
                <a:gd name="T31" fmla="*/ 24 h 39"/>
                <a:gd name="T32" fmla="*/ 23 w 40"/>
                <a:gd name="T33" fmla="*/ 20 h 39"/>
                <a:gd name="T34" fmla="*/ 23 w 40"/>
                <a:gd name="T35" fmla="*/ 19 h 39"/>
                <a:gd name="T36" fmla="*/ 28 w 40"/>
                <a:gd name="T37" fmla="*/ 14 h 39"/>
                <a:gd name="T38" fmla="*/ 22 w 40"/>
                <a:gd name="T39" fmla="*/ 8 h 39"/>
                <a:gd name="T40" fmla="*/ 13 w 40"/>
                <a:gd name="T41" fmla="*/ 8 h 39"/>
                <a:gd name="T42" fmla="*/ 13 w 40"/>
                <a:gd name="T43" fmla="*/ 31 h 39"/>
                <a:gd name="T44" fmla="*/ 18 w 40"/>
                <a:gd name="T45" fmla="*/ 31 h 39"/>
                <a:gd name="T46" fmla="*/ 18 w 40"/>
                <a:gd name="T47" fmla="*/ 21 h 39"/>
                <a:gd name="T48" fmla="*/ 18 w 40"/>
                <a:gd name="T49" fmla="*/ 12 h 39"/>
                <a:gd name="T50" fmla="*/ 20 w 40"/>
                <a:gd name="T51" fmla="*/ 12 h 39"/>
                <a:gd name="T52" fmla="*/ 23 w 40"/>
                <a:gd name="T53" fmla="*/ 15 h 39"/>
                <a:gd name="T54" fmla="*/ 20 w 40"/>
                <a:gd name="T55" fmla="*/ 18 h 39"/>
                <a:gd name="T56" fmla="*/ 18 w 40"/>
                <a:gd name="T57" fmla="*/ 18 h 39"/>
                <a:gd name="T58" fmla="*/ 18 w 40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39">
                  <a:moveTo>
                    <a:pt x="20" y="35"/>
                  </a:moveTo>
                  <a:cubicBezTo>
                    <a:pt x="11" y="35"/>
                    <a:pt x="4" y="28"/>
                    <a:pt x="4" y="19"/>
                  </a:cubicBezTo>
                  <a:cubicBezTo>
                    <a:pt x="4" y="10"/>
                    <a:pt x="11" y="3"/>
                    <a:pt x="20" y="3"/>
                  </a:cubicBezTo>
                  <a:cubicBezTo>
                    <a:pt x="29" y="3"/>
                    <a:pt x="36" y="10"/>
                    <a:pt x="36" y="19"/>
                  </a:cubicBezTo>
                  <a:cubicBezTo>
                    <a:pt x="36" y="28"/>
                    <a:pt x="29" y="35"/>
                    <a:pt x="20" y="35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moveTo>
                    <a:pt x="18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3" y="24"/>
                    <a:pt x="23" y="26"/>
                  </a:cubicBezTo>
                  <a:cubicBezTo>
                    <a:pt x="23" y="28"/>
                    <a:pt x="23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8" y="25"/>
                    <a:pt x="28" y="24"/>
                  </a:cubicBezTo>
                  <a:cubicBezTo>
                    <a:pt x="28" y="20"/>
                    <a:pt x="24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7" y="19"/>
                    <a:pt x="28" y="17"/>
                    <a:pt x="28" y="14"/>
                  </a:cubicBezTo>
                  <a:cubicBezTo>
                    <a:pt x="28" y="10"/>
                    <a:pt x="26" y="8"/>
                    <a:pt x="22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8" y="31"/>
                    <a:pt x="18" y="31"/>
                    <a:pt x="18" y="31"/>
                  </a:cubicBezTo>
                  <a:lnTo>
                    <a:pt x="18" y="21"/>
                  </a:lnTo>
                  <a:close/>
                  <a:moveTo>
                    <a:pt x="18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2" y="12"/>
                    <a:pt x="23" y="12"/>
                    <a:pt x="23" y="15"/>
                  </a:cubicBezTo>
                  <a:cubicBezTo>
                    <a:pt x="23" y="16"/>
                    <a:pt x="22" y="18"/>
                    <a:pt x="20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5"/>
            <p:cNvSpPr>
              <a:spLocks noEditPoints="1"/>
            </p:cNvSpPr>
            <p:nvPr/>
          </p:nvSpPr>
          <p:spPr bwMode="auto">
            <a:xfrm>
              <a:off x="1522413" y="2852738"/>
              <a:ext cx="3482975" cy="839787"/>
            </a:xfrm>
            <a:custGeom>
              <a:avLst/>
              <a:gdLst>
                <a:gd name="T0" fmla="*/ 137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60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5 w 927"/>
                <a:gd name="T31" fmla="*/ 140 h 222"/>
                <a:gd name="T32" fmla="*/ 251 w 927"/>
                <a:gd name="T33" fmla="*/ 60 h 222"/>
                <a:gd name="T34" fmla="*/ 574 w 927"/>
                <a:gd name="T35" fmla="*/ 221 h 222"/>
                <a:gd name="T36" fmla="*/ 635 w 927"/>
                <a:gd name="T37" fmla="*/ 187 h 222"/>
                <a:gd name="T38" fmla="*/ 731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7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39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1" y="60"/>
                    <a:pt x="211" y="60"/>
                    <a:pt x="211" y="60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6"/>
                    <a:pt x="341" y="59"/>
                    <a:pt x="302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6"/>
            <p:cNvSpPr>
              <a:spLocks noEditPoints="1"/>
            </p:cNvSpPr>
            <p:nvPr/>
          </p:nvSpPr>
          <p:spPr bwMode="auto">
            <a:xfrm>
              <a:off x="555625" y="3971925"/>
              <a:ext cx="184150" cy="207962"/>
            </a:xfrm>
            <a:custGeom>
              <a:avLst/>
              <a:gdLst>
                <a:gd name="T0" fmla="*/ 32 w 49"/>
                <a:gd name="T1" fmla="*/ 0 h 55"/>
                <a:gd name="T2" fmla="*/ 49 w 49"/>
                <a:gd name="T3" fmla="*/ 12 h 55"/>
                <a:gd name="T4" fmla="*/ 35 w 49"/>
                <a:gd name="T5" fmla="*/ 25 h 55"/>
                <a:gd name="T6" fmla="*/ 35 w 49"/>
                <a:gd name="T7" fmla="*/ 25 h 55"/>
                <a:gd name="T8" fmla="*/ 48 w 49"/>
                <a:gd name="T9" fmla="*/ 38 h 55"/>
                <a:gd name="T10" fmla="*/ 38 w 49"/>
                <a:gd name="T11" fmla="*/ 52 h 55"/>
                <a:gd name="T12" fmla="*/ 20 w 49"/>
                <a:gd name="T13" fmla="*/ 55 h 55"/>
                <a:gd name="T14" fmla="*/ 0 w 49"/>
                <a:gd name="T15" fmla="*/ 55 h 55"/>
                <a:gd name="T16" fmla="*/ 1 w 49"/>
                <a:gd name="T17" fmla="*/ 52 h 55"/>
                <a:gd name="T18" fmla="*/ 9 w 49"/>
                <a:gd name="T19" fmla="*/ 44 h 55"/>
                <a:gd name="T20" fmla="*/ 16 w 49"/>
                <a:gd name="T21" fmla="*/ 10 h 55"/>
                <a:gd name="T22" fmla="*/ 10 w 49"/>
                <a:gd name="T23" fmla="*/ 3 h 55"/>
                <a:gd name="T24" fmla="*/ 11 w 49"/>
                <a:gd name="T25" fmla="*/ 0 h 55"/>
                <a:gd name="T26" fmla="*/ 32 w 49"/>
                <a:gd name="T27" fmla="*/ 0 h 55"/>
                <a:gd name="T28" fmla="*/ 19 w 49"/>
                <a:gd name="T29" fmla="*/ 44 h 55"/>
                <a:gd name="T30" fmla="*/ 24 w 49"/>
                <a:gd name="T31" fmla="*/ 52 h 55"/>
                <a:gd name="T32" fmla="*/ 37 w 49"/>
                <a:gd name="T33" fmla="*/ 38 h 55"/>
                <a:gd name="T34" fmla="*/ 25 w 49"/>
                <a:gd name="T35" fmla="*/ 27 h 55"/>
                <a:gd name="T36" fmla="*/ 22 w 49"/>
                <a:gd name="T37" fmla="*/ 27 h 55"/>
                <a:gd name="T38" fmla="*/ 19 w 49"/>
                <a:gd name="T39" fmla="*/ 44 h 55"/>
                <a:gd name="T40" fmla="*/ 26 w 49"/>
                <a:gd name="T41" fmla="*/ 24 h 55"/>
                <a:gd name="T42" fmla="*/ 39 w 49"/>
                <a:gd name="T43" fmla="*/ 12 h 55"/>
                <a:gd name="T44" fmla="*/ 31 w 49"/>
                <a:gd name="T45" fmla="*/ 3 h 55"/>
                <a:gd name="T46" fmla="*/ 27 w 49"/>
                <a:gd name="T47" fmla="*/ 4 h 55"/>
                <a:gd name="T48" fmla="*/ 26 w 49"/>
                <a:gd name="T49" fmla="*/ 8 h 55"/>
                <a:gd name="T50" fmla="*/ 23 w 49"/>
                <a:gd name="T51" fmla="*/ 24 h 55"/>
                <a:gd name="T52" fmla="*/ 26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2" y="0"/>
                  </a:moveTo>
                  <a:cubicBezTo>
                    <a:pt x="43" y="0"/>
                    <a:pt x="49" y="3"/>
                    <a:pt x="49" y="12"/>
                  </a:cubicBezTo>
                  <a:cubicBezTo>
                    <a:pt x="49" y="20"/>
                    <a:pt x="43" y="23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42" y="26"/>
                    <a:pt x="48" y="30"/>
                    <a:pt x="48" y="38"/>
                  </a:cubicBezTo>
                  <a:cubicBezTo>
                    <a:pt x="48" y="44"/>
                    <a:pt x="44" y="49"/>
                    <a:pt x="38" y="52"/>
                  </a:cubicBezTo>
                  <a:cubicBezTo>
                    <a:pt x="33" y="54"/>
                    <a:pt x="27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32" y="0"/>
                  </a:lnTo>
                  <a:close/>
                  <a:moveTo>
                    <a:pt x="19" y="44"/>
                  </a:moveTo>
                  <a:cubicBezTo>
                    <a:pt x="18" y="50"/>
                    <a:pt x="20" y="52"/>
                    <a:pt x="24" y="52"/>
                  </a:cubicBezTo>
                  <a:cubicBezTo>
                    <a:pt x="31" y="52"/>
                    <a:pt x="37" y="46"/>
                    <a:pt x="37" y="38"/>
                  </a:cubicBezTo>
                  <a:cubicBezTo>
                    <a:pt x="37" y="30"/>
                    <a:pt x="31" y="27"/>
                    <a:pt x="25" y="27"/>
                  </a:cubicBezTo>
                  <a:cubicBezTo>
                    <a:pt x="22" y="27"/>
                    <a:pt x="22" y="27"/>
                    <a:pt x="22" y="27"/>
                  </a:cubicBezTo>
                  <a:lnTo>
                    <a:pt x="19" y="44"/>
                  </a:lnTo>
                  <a:close/>
                  <a:moveTo>
                    <a:pt x="26" y="24"/>
                  </a:moveTo>
                  <a:cubicBezTo>
                    <a:pt x="35" y="24"/>
                    <a:pt x="39" y="19"/>
                    <a:pt x="39" y="12"/>
                  </a:cubicBezTo>
                  <a:cubicBezTo>
                    <a:pt x="39" y="5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7"/>
            <p:cNvSpPr>
              <a:spLocks noEditPoints="1"/>
            </p:cNvSpPr>
            <p:nvPr/>
          </p:nvSpPr>
          <p:spPr bwMode="auto">
            <a:xfrm>
              <a:off x="763588" y="3971925"/>
              <a:ext cx="190500" cy="207962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>
              <a:off x="973138" y="3971925"/>
              <a:ext cx="128588" cy="207962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8 w 34"/>
                <a:gd name="T5" fmla="*/ 44 h 55"/>
                <a:gd name="T6" fmla="*/ 24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5 w 34"/>
                <a:gd name="T17" fmla="*/ 10 h 55"/>
                <a:gd name="T18" fmla="*/ 9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>
              <a:off x="1096963" y="3971925"/>
              <a:ext cx="244475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7 w 65"/>
                <a:gd name="T7" fmla="*/ 56 h 56"/>
                <a:gd name="T8" fmla="*/ 44 w 65"/>
                <a:gd name="T9" fmla="*/ 56 h 56"/>
                <a:gd name="T10" fmla="*/ 19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0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0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6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59" y="3"/>
                    <a:pt x="58" y="4"/>
                    <a:pt x="57" y="8"/>
                  </a:cubicBezTo>
                  <a:cubicBezTo>
                    <a:pt x="56" y="10"/>
                    <a:pt x="55" y="14"/>
                    <a:pt x="54" y="22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4" y="52"/>
                    <a:pt x="20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1" y="14"/>
                    <a:pt x="52" y="10"/>
                    <a:pt x="52" y="8"/>
                  </a:cubicBezTo>
                  <a:cubicBezTo>
                    <a:pt x="52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0"/>
            <p:cNvSpPr>
              <a:spLocks/>
            </p:cNvSpPr>
            <p:nvPr/>
          </p:nvSpPr>
          <p:spPr bwMode="auto">
            <a:xfrm>
              <a:off x="1352550" y="3968750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1"/>
            <p:cNvSpPr>
              <a:spLocks/>
            </p:cNvSpPr>
            <p:nvPr/>
          </p:nvSpPr>
          <p:spPr bwMode="auto">
            <a:xfrm>
              <a:off x="1566863" y="3971925"/>
              <a:ext cx="128588" cy="207962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9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2"/>
            <p:cNvSpPr>
              <a:spLocks/>
            </p:cNvSpPr>
            <p:nvPr/>
          </p:nvSpPr>
          <p:spPr bwMode="auto">
            <a:xfrm>
              <a:off x="1690688" y="3971925"/>
              <a:ext cx="244475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6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2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"/>
            <p:cNvSpPr>
              <a:spLocks/>
            </p:cNvSpPr>
            <p:nvPr/>
          </p:nvSpPr>
          <p:spPr bwMode="auto">
            <a:xfrm>
              <a:off x="1946275" y="3968750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4"/>
            <p:cNvSpPr>
              <a:spLocks/>
            </p:cNvSpPr>
            <p:nvPr/>
          </p:nvSpPr>
          <p:spPr bwMode="auto">
            <a:xfrm>
              <a:off x="2270125" y="3965575"/>
              <a:ext cx="187325" cy="214312"/>
            </a:xfrm>
            <a:custGeom>
              <a:avLst/>
              <a:gdLst>
                <a:gd name="T0" fmla="*/ 50 w 50"/>
                <a:gd name="T1" fmla="*/ 0 h 57"/>
                <a:gd name="T2" fmla="*/ 48 w 50"/>
                <a:gd name="T3" fmla="*/ 15 h 57"/>
                <a:gd name="T4" fmla="*/ 45 w 50"/>
                <a:gd name="T5" fmla="*/ 15 h 57"/>
                <a:gd name="T6" fmla="*/ 43 w 50"/>
                <a:gd name="T7" fmla="*/ 8 h 57"/>
                <a:gd name="T8" fmla="*/ 35 w 50"/>
                <a:gd name="T9" fmla="*/ 5 h 57"/>
                <a:gd name="T10" fmla="*/ 31 w 50"/>
                <a:gd name="T11" fmla="*/ 5 h 57"/>
                <a:gd name="T12" fmla="*/ 23 w 50"/>
                <a:gd name="T13" fmla="*/ 46 h 57"/>
                <a:gd name="T14" fmla="*/ 30 w 50"/>
                <a:gd name="T15" fmla="*/ 54 h 57"/>
                <a:gd name="T16" fmla="*/ 29 w 50"/>
                <a:gd name="T17" fmla="*/ 57 h 57"/>
                <a:gd name="T18" fmla="*/ 4 w 50"/>
                <a:gd name="T19" fmla="*/ 57 h 57"/>
                <a:gd name="T20" fmla="*/ 4 w 50"/>
                <a:gd name="T21" fmla="*/ 54 h 57"/>
                <a:gd name="T22" fmla="*/ 13 w 50"/>
                <a:gd name="T23" fmla="*/ 46 h 57"/>
                <a:gd name="T24" fmla="*/ 21 w 50"/>
                <a:gd name="T25" fmla="*/ 5 h 57"/>
                <a:gd name="T26" fmla="*/ 17 w 50"/>
                <a:gd name="T27" fmla="*/ 5 h 57"/>
                <a:gd name="T28" fmla="*/ 8 w 50"/>
                <a:gd name="T29" fmla="*/ 8 h 57"/>
                <a:gd name="T30" fmla="*/ 3 w 50"/>
                <a:gd name="T31" fmla="*/ 15 h 57"/>
                <a:gd name="T32" fmla="*/ 0 w 50"/>
                <a:gd name="T33" fmla="*/ 15 h 57"/>
                <a:gd name="T34" fmla="*/ 5 w 50"/>
                <a:gd name="T35" fmla="*/ 0 h 57"/>
                <a:gd name="T36" fmla="*/ 7 w 50"/>
                <a:gd name="T37" fmla="*/ 0 h 57"/>
                <a:gd name="T38" fmla="*/ 11 w 50"/>
                <a:gd name="T39" fmla="*/ 2 h 57"/>
                <a:gd name="T40" fmla="*/ 43 w 50"/>
                <a:gd name="T41" fmla="*/ 2 h 57"/>
                <a:gd name="T42" fmla="*/ 48 w 50"/>
                <a:gd name="T43" fmla="*/ 0 h 57"/>
                <a:gd name="T44" fmla="*/ 50 w 50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57">
                  <a:moveTo>
                    <a:pt x="50" y="0"/>
                  </a:moveTo>
                  <a:cubicBezTo>
                    <a:pt x="49" y="3"/>
                    <a:pt x="48" y="10"/>
                    <a:pt x="48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2" y="53"/>
                    <a:pt x="22" y="54"/>
                    <a:pt x="30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4" y="4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"/>
                    <a:pt x="8" y="2"/>
                    <a:pt x="11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8" y="0"/>
                  </a:cubicBez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5"/>
            <p:cNvSpPr>
              <a:spLocks/>
            </p:cNvSpPr>
            <p:nvPr/>
          </p:nvSpPr>
          <p:spPr bwMode="auto">
            <a:xfrm>
              <a:off x="2454275" y="3971925"/>
              <a:ext cx="252413" cy="207962"/>
            </a:xfrm>
            <a:custGeom>
              <a:avLst/>
              <a:gdLst>
                <a:gd name="T0" fmla="*/ 67 w 67"/>
                <a:gd name="T1" fmla="*/ 3 h 55"/>
                <a:gd name="T2" fmla="*/ 59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8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3 w 67"/>
                <a:gd name="T15" fmla="*/ 44 h 55"/>
                <a:gd name="T16" fmla="*/ 46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4 w 67"/>
                <a:gd name="T25" fmla="*/ 55 h 55"/>
                <a:gd name="T26" fmla="*/ 0 w 67"/>
                <a:gd name="T27" fmla="*/ 55 h 55"/>
                <a:gd name="T28" fmla="*/ 1 w 67"/>
                <a:gd name="T29" fmla="*/ 52 h 55"/>
                <a:gd name="T30" fmla="*/ 9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10 w 67"/>
                <a:gd name="T37" fmla="*/ 0 h 55"/>
                <a:gd name="T38" fmla="*/ 33 w 67"/>
                <a:gd name="T39" fmla="*/ 0 h 55"/>
                <a:gd name="T40" fmla="*/ 33 w 67"/>
                <a:gd name="T41" fmla="*/ 3 h 55"/>
                <a:gd name="T42" fmla="*/ 25 w 67"/>
                <a:gd name="T43" fmla="*/ 10 h 55"/>
                <a:gd name="T44" fmla="*/ 22 w 67"/>
                <a:gd name="T45" fmla="*/ 24 h 55"/>
                <a:gd name="T46" fmla="*/ 47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7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7" y="3"/>
                  </a:moveTo>
                  <a:cubicBezTo>
                    <a:pt x="60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1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1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6"/>
            <p:cNvSpPr>
              <a:spLocks/>
            </p:cNvSpPr>
            <p:nvPr/>
          </p:nvSpPr>
          <p:spPr bwMode="auto">
            <a:xfrm>
              <a:off x="2706688" y="3971925"/>
              <a:ext cx="179388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7"/>
            <p:cNvSpPr>
              <a:spLocks/>
            </p:cNvSpPr>
            <p:nvPr/>
          </p:nvSpPr>
          <p:spPr bwMode="auto">
            <a:xfrm>
              <a:off x="3014663" y="3971925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5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1 w 77"/>
                <a:gd name="T25" fmla="*/ 3 h 56"/>
                <a:gd name="T26" fmla="*/ 19 w 77"/>
                <a:gd name="T27" fmla="*/ 3 h 56"/>
                <a:gd name="T28" fmla="*/ 16 w 77"/>
                <a:gd name="T29" fmla="*/ 9 h 56"/>
                <a:gd name="T30" fmla="*/ 19 w 77"/>
                <a:gd name="T31" fmla="*/ 41 h 56"/>
                <a:gd name="T32" fmla="*/ 20 w 77"/>
                <a:gd name="T33" fmla="*/ 41 h 56"/>
                <a:gd name="T34" fmla="*/ 38 w 77"/>
                <a:gd name="T35" fmla="*/ 1 h 56"/>
                <a:gd name="T36" fmla="*/ 42 w 77"/>
                <a:gd name="T37" fmla="*/ 1 h 56"/>
                <a:gd name="T38" fmla="*/ 48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8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5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6" y="3"/>
                    <a:pt x="16" y="4"/>
                    <a:pt x="16" y="9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8"/>
            <p:cNvSpPr>
              <a:spLocks noEditPoints="1"/>
            </p:cNvSpPr>
            <p:nvPr/>
          </p:nvSpPr>
          <p:spPr bwMode="auto">
            <a:xfrm>
              <a:off x="3311525" y="3968750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4 w 54"/>
                <a:gd name="T13" fmla="*/ 54 h 57"/>
                <a:gd name="T14" fmla="*/ 44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9"/>
            <p:cNvSpPr>
              <a:spLocks noEditPoints="1"/>
            </p:cNvSpPr>
            <p:nvPr/>
          </p:nvSpPr>
          <p:spPr bwMode="auto">
            <a:xfrm>
              <a:off x="3529013" y="3971925"/>
              <a:ext cx="192088" cy="207962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1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6" y="31"/>
                    <a:pt x="39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3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8" y="3"/>
                    <a:pt x="27" y="3"/>
                    <a:pt x="27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0"/>
            <p:cNvSpPr>
              <a:spLocks/>
            </p:cNvSpPr>
            <p:nvPr/>
          </p:nvSpPr>
          <p:spPr bwMode="auto">
            <a:xfrm>
              <a:off x="3735388" y="3971925"/>
              <a:ext cx="169863" cy="207962"/>
            </a:xfrm>
            <a:custGeom>
              <a:avLst/>
              <a:gdLst>
                <a:gd name="T0" fmla="*/ 45 w 45"/>
                <a:gd name="T1" fmla="*/ 41 h 55"/>
                <a:gd name="T2" fmla="*/ 39 w 45"/>
                <a:gd name="T3" fmla="*/ 55 h 55"/>
                <a:gd name="T4" fmla="*/ 0 w 45"/>
                <a:gd name="T5" fmla="*/ 55 h 55"/>
                <a:gd name="T6" fmla="*/ 1 w 45"/>
                <a:gd name="T7" fmla="*/ 52 h 55"/>
                <a:gd name="T8" fmla="*/ 10 w 45"/>
                <a:gd name="T9" fmla="*/ 44 h 55"/>
                <a:gd name="T10" fmla="*/ 16 w 45"/>
                <a:gd name="T11" fmla="*/ 10 h 55"/>
                <a:gd name="T12" fmla="*/ 10 w 45"/>
                <a:gd name="T13" fmla="*/ 3 h 55"/>
                <a:gd name="T14" fmla="*/ 11 w 45"/>
                <a:gd name="T15" fmla="*/ 0 h 55"/>
                <a:gd name="T16" fmla="*/ 35 w 45"/>
                <a:gd name="T17" fmla="*/ 0 h 55"/>
                <a:gd name="T18" fmla="*/ 34 w 45"/>
                <a:gd name="T19" fmla="*/ 3 h 55"/>
                <a:gd name="T20" fmla="*/ 26 w 45"/>
                <a:gd name="T21" fmla="*/ 10 h 55"/>
                <a:gd name="T22" fmla="*/ 19 w 45"/>
                <a:gd name="T23" fmla="*/ 44 h 55"/>
                <a:gd name="T24" fmla="*/ 20 w 45"/>
                <a:gd name="T25" fmla="*/ 50 h 55"/>
                <a:gd name="T26" fmla="*/ 27 w 45"/>
                <a:gd name="T27" fmla="*/ 51 h 55"/>
                <a:gd name="T28" fmla="*/ 36 w 45"/>
                <a:gd name="T29" fmla="*/ 49 h 55"/>
                <a:gd name="T30" fmla="*/ 42 w 45"/>
                <a:gd name="T31" fmla="*/ 40 h 55"/>
                <a:gd name="T32" fmla="*/ 45 w 45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55">
                  <a:moveTo>
                    <a:pt x="45" y="41"/>
                  </a:moveTo>
                  <a:cubicBezTo>
                    <a:pt x="44" y="44"/>
                    <a:pt x="41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10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27" y="3"/>
                    <a:pt x="27" y="4"/>
                    <a:pt x="26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1" y="51"/>
                    <a:pt x="34" y="51"/>
                    <a:pt x="36" y="49"/>
                  </a:cubicBezTo>
                  <a:cubicBezTo>
                    <a:pt x="38" y="47"/>
                    <a:pt x="40" y="44"/>
                    <a:pt x="42" y="40"/>
                  </a:cubicBezTo>
                  <a:lnTo>
                    <a:pt x="4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1"/>
            <p:cNvSpPr>
              <a:spLocks noEditPoints="1"/>
            </p:cNvSpPr>
            <p:nvPr/>
          </p:nvSpPr>
          <p:spPr bwMode="auto">
            <a:xfrm>
              <a:off x="3924300" y="3971925"/>
              <a:ext cx="225425" cy="207962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19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9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auto">
            <a:xfrm>
              <a:off x="4276725" y="3965575"/>
              <a:ext cx="184150" cy="214312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3"/>
            <p:cNvSpPr>
              <a:spLocks noEditPoints="1"/>
            </p:cNvSpPr>
            <p:nvPr/>
          </p:nvSpPr>
          <p:spPr bwMode="auto">
            <a:xfrm>
              <a:off x="4476750" y="3968750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4"/>
            <p:cNvSpPr>
              <a:spLocks/>
            </p:cNvSpPr>
            <p:nvPr/>
          </p:nvSpPr>
          <p:spPr bwMode="auto">
            <a:xfrm>
              <a:off x="4724400" y="3968750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1 h 57"/>
                <a:gd name="T12" fmla="*/ 29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5" y="0"/>
                    <a:pt x="37" y="0"/>
                  </a:cubicBezTo>
                  <a:cubicBezTo>
                    <a:pt x="43" y="0"/>
                    <a:pt x="49" y="1"/>
                    <a:pt x="52" y="2"/>
                  </a:cubicBezTo>
                  <a:cubicBezTo>
                    <a:pt x="51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5"/>
            <p:cNvSpPr>
              <a:spLocks/>
            </p:cNvSpPr>
            <p:nvPr/>
          </p:nvSpPr>
          <p:spPr bwMode="auto">
            <a:xfrm>
              <a:off x="4938713" y="3971925"/>
              <a:ext cx="179388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4 w 48"/>
                <a:gd name="T9" fmla="*/ 3 h 55"/>
                <a:gd name="T10" fmla="*/ 29 w 48"/>
                <a:gd name="T11" fmla="*/ 3 h 55"/>
                <a:gd name="T12" fmla="*/ 25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8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1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6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5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5 w 48"/>
                <a:gd name="T51" fmla="*/ 10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0"/>
                    <a:pt x="43" y="7"/>
                    <a:pt x="42" y="6"/>
                  </a:cubicBezTo>
                  <a:cubicBezTo>
                    <a:pt x="41" y="4"/>
                    <a:pt x="40" y="3"/>
                    <a:pt x="34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3"/>
                    <a:pt x="26" y="4"/>
                    <a:pt x="25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8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4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6"/>
            <p:cNvSpPr>
              <a:spLocks/>
            </p:cNvSpPr>
            <p:nvPr/>
          </p:nvSpPr>
          <p:spPr bwMode="auto">
            <a:xfrm>
              <a:off x="5153025" y="3965575"/>
              <a:ext cx="184150" cy="214312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5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7"/>
            <p:cNvSpPr>
              <a:spLocks/>
            </p:cNvSpPr>
            <p:nvPr/>
          </p:nvSpPr>
          <p:spPr bwMode="auto">
            <a:xfrm>
              <a:off x="5332413" y="3971925"/>
              <a:ext cx="255588" cy="207962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8"/>
            <p:cNvSpPr>
              <a:spLocks/>
            </p:cNvSpPr>
            <p:nvPr/>
          </p:nvSpPr>
          <p:spPr bwMode="auto">
            <a:xfrm>
              <a:off x="5584825" y="3971925"/>
              <a:ext cx="180975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6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9"/>
            <p:cNvSpPr>
              <a:spLocks noEditPoints="1"/>
            </p:cNvSpPr>
            <p:nvPr/>
          </p:nvSpPr>
          <p:spPr bwMode="auto">
            <a:xfrm>
              <a:off x="5780088" y="3971925"/>
              <a:ext cx="187325" cy="207962"/>
            </a:xfrm>
            <a:custGeom>
              <a:avLst/>
              <a:gdLst>
                <a:gd name="T0" fmla="*/ 50 w 50"/>
                <a:gd name="T1" fmla="*/ 55 h 55"/>
                <a:gd name="T2" fmla="*/ 49 w 50"/>
                <a:gd name="T3" fmla="*/ 55 h 55"/>
                <a:gd name="T4" fmla="*/ 33 w 50"/>
                <a:gd name="T5" fmla="*/ 47 h 55"/>
                <a:gd name="T6" fmla="*/ 28 w 50"/>
                <a:gd name="T7" fmla="*/ 35 h 55"/>
                <a:gd name="T8" fmla="*/ 23 w 50"/>
                <a:gd name="T9" fmla="*/ 31 h 55"/>
                <a:gd name="T10" fmla="*/ 20 w 50"/>
                <a:gd name="T11" fmla="*/ 31 h 55"/>
                <a:gd name="T12" fmla="*/ 18 w 50"/>
                <a:gd name="T13" fmla="*/ 44 h 55"/>
                <a:gd name="T14" fmla="*/ 23 w 50"/>
                <a:gd name="T15" fmla="*/ 52 h 55"/>
                <a:gd name="T16" fmla="*/ 23 w 50"/>
                <a:gd name="T17" fmla="*/ 55 h 55"/>
                <a:gd name="T18" fmla="*/ 0 w 50"/>
                <a:gd name="T19" fmla="*/ 55 h 55"/>
                <a:gd name="T20" fmla="*/ 0 w 50"/>
                <a:gd name="T21" fmla="*/ 52 h 55"/>
                <a:gd name="T22" fmla="*/ 8 w 50"/>
                <a:gd name="T23" fmla="*/ 44 h 55"/>
                <a:gd name="T24" fmla="*/ 15 w 50"/>
                <a:gd name="T25" fmla="*/ 10 h 55"/>
                <a:gd name="T26" fmla="*/ 9 w 50"/>
                <a:gd name="T27" fmla="*/ 3 h 55"/>
                <a:gd name="T28" fmla="*/ 10 w 50"/>
                <a:gd name="T29" fmla="*/ 0 h 55"/>
                <a:gd name="T30" fmla="*/ 30 w 50"/>
                <a:gd name="T31" fmla="*/ 0 h 55"/>
                <a:gd name="T32" fmla="*/ 43 w 50"/>
                <a:gd name="T33" fmla="*/ 3 h 55"/>
                <a:gd name="T34" fmla="*/ 48 w 50"/>
                <a:gd name="T35" fmla="*/ 13 h 55"/>
                <a:gd name="T36" fmla="*/ 35 w 50"/>
                <a:gd name="T37" fmla="*/ 29 h 55"/>
                <a:gd name="T38" fmla="*/ 40 w 50"/>
                <a:gd name="T39" fmla="*/ 40 h 55"/>
                <a:gd name="T40" fmla="*/ 45 w 50"/>
                <a:gd name="T41" fmla="*/ 49 h 55"/>
                <a:gd name="T42" fmla="*/ 50 w 50"/>
                <a:gd name="T43" fmla="*/ 53 h 55"/>
                <a:gd name="T44" fmla="*/ 50 w 50"/>
                <a:gd name="T45" fmla="*/ 55 h 55"/>
                <a:gd name="T46" fmla="*/ 24 w 50"/>
                <a:gd name="T47" fmla="*/ 28 h 55"/>
                <a:gd name="T48" fmla="*/ 32 w 50"/>
                <a:gd name="T49" fmla="*/ 26 h 55"/>
                <a:gd name="T50" fmla="*/ 38 w 50"/>
                <a:gd name="T51" fmla="*/ 14 h 55"/>
                <a:gd name="T52" fmla="*/ 30 w 50"/>
                <a:gd name="T53" fmla="*/ 3 h 55"/>
                <a:gd name="T54" fmla="*/ 26 w 50"/>
                <a:gd name="T55" fmla="*/ 4 h 55"/>
                <a:gd name="T56" fmla="*/ 25 w 50"/>
                <a:gd name="T57" fmla="*/ 8 h 55"/>
                <a:gd name="T58" fmla="*/ 21 w 50"/>
                <a:gd name="T59" fmla="*/ 28 h 55"/>
                <a:gd name="T60" fmla="*/ 24 w 50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3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3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8" y="8"/>
                    <a:pt x="48" y="13"/>
                  </a:cubicBezTo>
                  <a:cubicBezTo>
                    <a:pt x="48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4"/>
                    <a:pt x="44" y="47"/>
                    <a:pt x="45" y="49"/>
                  </a:cubicBezTo>
                  <a:cubicBezTo>
                    <a:pt x="47" y="52"/>
                    <a:pt x="48" y="52"/>
                    <a:pt x="50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7465898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rouping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  4"/>
          <p:cNvSpPr>
            <a:spLocks noGrp="1"/>
          </p:cNvSpPr>
          <p:nvPr>
            <p:ph type="pic" sz="quarter" idx="16"/>
          </p:nvPr>
        </p:nvSpPr>
        <p:spPr>
          <a:xfrm rot="10800000" flipV="1">
            <a:off x="581618" y="1701303"/>
            <a:ext cx="1910234" cy="159561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84200" y="330200"/>
            <a:ext cx="6159500" cy="1023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0"/>
          </p:nvPr>
        </p:nvSpPr>
        <p:spPr>
          <a:xfrm>
            <a:off x="591259" y="3342640"/>
            <a:ext cx="1890078" cy="223520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12"/>
          <p:cNvSpPr>
            <a:spLocks noGrp="1"/>
          </p:cNvSpPr>
          <p:nvPr>
            <p:ph sz="quarter" idx="21"/>
          </p:nvPr>
        </p:nvSpPr>
        <p:spPr>
          <a:xfrm>
            <a:off x="591259" y="3576003"/>
            <a:ext cx="1890078" cy="406717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Espace réservé pour une image  4"/>
          <p:cNvSpPr>
            <a:spLocks noGrp="1"/>
          </p:cNvSpPr>
          <p:nvPr>
            <p:ph type="pic" sz="quarter" idx="30"/>
          </p:nvPr>
        </p:nvSpPr>
        <p:spPr>
          <a:xfrm rot="10800000" flipV="1">
            <a:off x="2613619" y="1701303"/>
            <a:ext cx="1910234" cy="159561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37" name="Content Placeholder 12"/>
          <p:cNvSpPr>
            <a:spLocks noGrp="1"/>
          </p:cNvSpPr>
          <p:nvPr>
            <p:ph sz="quarter" idx="31"/>
          </p:nvPr>
        </p:nvSpPr>
        <p:spPr>
          <a:xfrm>
            <a:off x="2623260" y="3342640"/>
            <a:ext cx="1890078" cy="223520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Content Placeholder 12"/>
          <p:cNvSpPr>
            <a:spLocks noGrp="1"/>
          </p:cNvSpPr>
          <p:nvPr>
            <p:ph sz="quarter" idx="32"/>
          </p:nvPr>
        </p:nvSpPr>
        <p:spPr>
          <a:xfrm>
            <a:off x="2623260" y="3576003"/>
            <a:ext cx="1890078" cy="406717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Espace réservé pour une image  4"/>
          <p:cNvSpPr>
            <a:spLocks noGrp="1"/>
          </p:cNvSpPr>
          <p:nvPr>
            <p:ph type="pic" sz="quarter" idx="33"/>
          </p:nvPr>
        </p:nvSpPr>
        <p:spPr>
          <a:xfrm rot="10800000" flipV="1">
            <a:off x="4645619" y="1701303"/>
            <a:ext cx="1910234" cy="159561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1" name="Content Placeholder 12"/>
          <p:cNvSpPr>
            <a:spLocks noGrp="1"/>
          </p:cNvSpPr>
          <p:nvPr>
            <p:ph sz="quarter" idx="34"/>
          </p:nvPr>
        </p:nvSpPr>
        <p:spPr>
          <a:xfrm>
            <a:off x="4655260" y="3342640"/>
            <a:ext cx="1890078" cy="223520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Content Placeholder 12"/>
          <p:cNvSpPr>
            <a:spLocks noGrp="1"/>
          </p:cNvSpPr>
          <p:nvPr>
            <p:ph sz="quarter" idx="35"/>
          </p:nvPr>
        </p:nvSpPr>
        <p:spPr>
          <a:xfrm>
            <a:off x="4655260" y="3576003"/>
            <a:ext cx="1890078" cy="406717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Espace réservé pour une image  4"/>
          <p:cNvSpPr>
            <a:spLocks noGrp="1"/>
          </p:cNvSpPr>
          <p:nvPr>
            <p:ph type="pic" sz="quarter" idx="36"/>
          </p:nvPr>
        </p:nvSpPr>
        <p:spPr>
          <a:xfrm rot="10800000" flipV="1">
            <a:off x="6677619" y="1701303"/>
            <a:ext cx="1910234" cy="159561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5" name="Content Placeholder 12"/>
          <p:cNvSpPr>
            <a:spLocks noGrp="1"/>
          </p:cNvSpPr>
          <p:nvPr>
            <p:ph sz="quarter" idx="37"/>
          </p:nvPr>
        </p:nvSpPr>
        <p:spPr>
          <a:xfrm>
            <a:off x="6687260" y="3342640"/>
            <a:ext cx="1890078" cy="223520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Content Placeholder 12"/>
          <p:cNvSpPr>
            <a:spLocks noGrp="1"/>
          </p:cNvSpPr>
          <p:nvPr>
            <p:ph sz="quarter" idx="38"/>
          </p:nvPr>
        </p:nvSpPr>
        <p:spPr>
          <a:xfrm>
            <a:off x="6687260" y="3576003"/>
            <a:ext cx="1890078" cy="406717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951663" y="285504"/>
            <a:ext cx="1600200" cy="393946"/>
            <a:chOff x="1893888" y="-228600"/>
            <a:chExt cx="5410201" cy="1331913"/>
          </a:xfrm>
          <a:solidFill>
            <a:schemeClr val="tx1"/>
          </a:solidFill>
        </p:grpSpPr>
        <p:sp>
          <p:nvSpPr>
            <p:cNvPr id="21" name="Freeform 5"/>
            <p:cNvSpPr>
              <a:spLocks noEditPoints="1"/>
            </p:cNvSpPr>
            <p:nvPr/>
          </p:nvSpPr>
          <p:spPr bwMode="auto">
            <a:xfrm>
              <a:off x="7083426" y="-220662"/>
              <a:ext cx="146050" cy="147638"/>
            </a:xfrm>
            <a:custGeom>
              <a:avLst/>
              <a:gdLst>
                <a:gd name="T0" fmla="*/ 19 w 39"/>
                <a:gd name="T1" fmla="*/ 35 h 39"/>
                <a:gd name="T2" fmla="*/ 3 w 39"/>
                <a:gd name="T3" fmla="*/ 19 h 39"/>
                <a:gd name="T4" fmla="*/ 19 w 39"/>
                <a:gd name="T5" fmla="*/ 3 h 39"/>
                <a:gd name="T6" fmla="*/ 35 w 39"/>
                <a:gd name="T7" fmla="*/ 19 h 39"/>
                <a:gd name="T8" fmla="*/ 19 w 39"/>
                <a:gd name="T9" fmla="*/ 35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  <a:gd name="T20" fmla="*/ 17 w 39"/>
                <a:gd name="T21" fmla="*/ 21 h 39"/>
                <a:gd name="T22" fmla="*/ 18 w 39"/>
                <a:gd name="T23" fmla="*/ 21 h 39"/>
                <a:gd name="T24" fmla="*/ 22 w 39"/>
                <a:gd name="T25" fmla="*/ 26 h 39"/>
                <a:gd name="T26" fmla="*/ 22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2 w 39"/>
                <a:gd name="T33" fmla="*/ 19 h 39"/>
                <a:gd name="T34" fmla="*/ 22 w 39"/>
                <a:gd name="T35" fmla="*/ 19 h 39"/>
                <a:gd name="T36" fmla="*/ 27 w 39"/>
                <a:gd name="T37" fmla="*/ 14 h 39"/>
                <a:gd name="T38" fmla="*/ 21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19 w 39"/>
                <a:gd name="T51" fmla="*/ 12 h 39"/>
                <a:gd name="T52" fmla="*/ 22 w 39"/>
                <a:gd name="T53" fmla="*/ 15 h 39"/>
                <a:gd name="T54" fmla="*/ 19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9" y="35"/>
                  </a:moveTo>
                  <a:cubicBezTo>
                    <a:pt x="10" y="35"/>
                    <a:pt x="3" y="28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28" y="3"/>
                    <a:pt x="35" y="10"/>
                    <a:pt x="35" y="19"/>
                  </a:cubicBezTo>
                  <a:cubicBezTo>
                    <a:pt x="35" y="28"/>
                    <a:pt x="28" y="35"/>
                    <a:pt x="19" y="35"/>
                  </a:cubicBezTo>
                  <a:close/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  <a:moveTo>
                    <a:pt x="17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2" y="21"/>
                    <a:pt x="22" y="24"/>
                    <a:pt x="22" y="26"/>
                  </a:cubicBezTo>
                  <a:cubicBezTo>
                    <a:pt x="22" y="28"/>
                    <a:pt x="22" y="29"/>
                    <a:pt x="22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25"/>
                    <a:pt x="27" y="24"/>
                  </a:cubicBezTo>
                  <a:cubicBezTo>
                    <a:pt x="27" y="20"/>
                    <a:pt x="24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6" y="19"/>
                    <a:pt x="27" y="17"/>
                    <a:pt x="27" y="14"/>
                  </a:cubicBezTo>
                  <a:cubicBezTo>
                    <a:pt x="27" y="10"/>
                    <a:pt x="25" y="8"/>
                    <a:pt x="2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2" y="12"/>
                    <a:pt x="22" y="15"/>
                  </a:cubicBezTo>
                  <a:cubicBezTo>
                    <a:pt x="22" y="16"/>
                    <a:pt x="21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8752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rouping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  4"/>
          <p:cNvSpPr>
            <a:spLocks noGrp="1"/>
          </p:cNvSpPr>
          <p:nvPr>
            <p:ph type="pic" sz="quarter" idx="16"/>
          </p:nvPr>
        </p:nvSpPr>
        <p:spPr>
          <a:xfrm rot="10800000" flipV="1">
            <a:off x="586942" y="1547096"/>
            <a:ext cx="1910234" cy="242076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30200"/>
            <a:ext cx="6223000" cy="1023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0"/>
          </p:nvPr>
        </p:nvSpPr>
        <p:spPr>
          <a:xfrm>
            <a:off x="583883" y="4004854"/>
            <a:ext cx="1890078" cy="223520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2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21"/>
          </p:nvPr>
        </p:nvSpPr>
        <p:spPr>
          <a:xfrm>
            <a:off x="583883" y="4238217"/>
            <a:ext cx="1890078" cy="406717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Espace réservé pour une image  4"/>
          <p:cNvSpPr>
            <a:spLocks noGrp="1"/>
          </p:cNvSpPr>
          <p:nvPr>
            <p:ph type="pic" sz="quarter" idx="30"/>
          </p:nvPr>
        </p:nvSpPr>
        <p:spPr>
          <a:xfrm rot="10800000" flipV="1">
            <a:off x="2618944" y="1547097"/>
            <a:ext cx="1910234" cy="242076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24" name="Content Placeholder 12"/>
          <p:cNvSpPr>
            <a:spLocks noGrp="1"/>
          </p:cNvSpPr>
          <p:nvPr>
            <p:ph sz="quarter" idx="31"/>
          </p:nvPr>
        </p:nvSpPr>
        <p:spPr>
          <a:xfrm>
            <a:off x="2615885" y="4004855"/>
            <a:ext cx="1890078" cy="223520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2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Content Placeholder 12"/>
          <p:cNvSpPr>
            <a:spLocks noGrp="1"/>
          </p:cNvSpPr>
          <p:nvPr>
            <p:ph sz="quarter" idx="32"/>
          </p:nvPr>
        </p:nvSpPr>
        <p:spPr>
          <a:xfrm>
            <a:off x="2615885" y="4238218"/>
            <a:ext cx="1890078" cy="406717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Espace réservé pour une image  4"/>
          <p:cNvSpPr>
            <a:spLocks noGrp="1"/>
          </p:cNvSpPr>
          <p:nvPr>
            <p:ph type="pic" sz="quarter" idx="33"/>
          </p:nvPr>
        </p:nvSpPr>
        <p:spPr>
          <a:xfrm rot="10800000" flipV="1">
            <a:off x="4640784" y="1547097"/>
            <a:ext cx="1910234" cy="242076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2" name="Content Placeholder 12"/>
          <p:cNvSpPr>
            <a:spLocks noGrp="1"/>
          </p:cNvSpPr>
          <p:nvPr>
            <p:ph sz="quarter" idx="34"/>
          </p:nvPr>
        </p:nvSpPr>
        <p:spPr>
          <a:xfrm>
            <a:off x="4637725" y="4004855"/>
            <a:ext cx="1890078" cy="223520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2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Content Placeholder 12"/>
          <p:cNvSpPr>
            <a:spLocks noGrp="1"/>
          </p:cNvSpPr>
          <p:nvPr>
            <p:ph sz="quarter" idx="35"/>
          </p:nvPr>
        </p:nvSpPr>
        <p:spPr>
          <a:xfrm>
            <a:off x="4637725" y="4238218"/>
            <a:ext cx="1890078" cy="406717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Espace réservé pour une image  4"/>
          <p:cNvSpPr>
            <a:spLocks noGrp="1"/>
          </p:cNvSpPr>
          <p:nvPr>
            <p:ph type="pic" sz="quarter" idx="36"/>
          </p:nvPr>
        </p:nvSpPr>
        <p:spPr>
          <a:xfrm rot="10800000" flipV="1">
            <a:off x="6672784" y="1547097"/>
            <a:ext cx="1910234" cy="242076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6" name="Content Placeholder 12"/>
          <p:cNvSpPr>
            <a:spLocks noGrp="1"/>
          </p:cNvSpPr>
          <p:nvPr>
            <p:ph sz="quarter" idx="37"/>
          </p:nvPr>
        </p:nvSpPr>
        <p:spPr>
          <a:xfrm>
            <a:off x="6669725" y="4004855"/>
            <a:ext cx="1890078" cy="223520"/>
          </a:xfrm>
        </p:spPr>
        <p:txBody>
          <a:bodyPr tIns="0" rIns="0" bIns="0" anchor="b">
            <a:normAutofit/>
          </a:bodyPr>
          <a:lstStyle>
            <a:lvl1pPr marL="0" indent="0">
              <a:buNone/>
              <a:defRPr sz="12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Content Placeholder 12"/>
          <p:cNvSpPr>
            <a:spLocks noGrp="1"/>
          </p:cNvSpPr>
          <p:nvPr>
            <p:ph sz="quarter" idx="38"/>
          </p:nvPr>
        </p:nvSpPr>
        <p:spPr>
          <a:xfrm>
            <a:off x="6669725" y="4238218"/>
            <a:ext cx="1890078" cy="406717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951663" y="285504"/>
            <a:ext cx="1600200" cy="393946"/>
            <a:chOff x="1893888" y="-228600"/>
            <a:chExt cx="5410201" cy="1331913"/>
          </a:xfrm>
          <a:solidFill>
            <a:schemeClr val="tx1"/>
          </a:solidFill>
        </p:grpSpPr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7083426" y="-220662"/>
              <a:ext cx="146050" cy="147638"/>
            </a:xfrm>
            <a:custGeom>
              <a:avLst/>
              <a:gdLst>
                <a:gd name="T0" fmla="*/ 19 w 39"/>
                <a:gd name="T1" fmla="*/ 35 h 39"/>
                <a:gd name="T2" fmla="*/ 3 w 39"/>
                <a:gd name="T3" fmla="*/ 19 h 39"/>
                <a:gd name="T4" fmla="*/ 19 w 39"/>
                <a:gd name="T5" fmla="*/ 3 h 39"/>
                <a:gd name="T6" fmla="*/ 35 w 39"/>
                <a:gd name="T7" fmla="*/ 19 h 39"/>
                <a:gd name="T8" fmla="*/ 19 w 39"/>
                <a:gd name="T9" fmla="*/ 35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  <a:gd name="T20" fmla="*/ 17 w 39"/>
                <a:gd name="T21" fmla="*/ 21 h 39"/>
                <a:gd name="T22" fmla="*/ 18 w 39"/>
                <a:gd name="T23" fmla="*/ 21 h 39"/>
                <a:gd name="T24" fmla="*/ 22 w 39"/>
                <a:gd name="T25" fmla="*/ 26 h 39"/>
                <a:gd name="T26" fmla="*/ 22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2 w 39"/>
                <a:gd name="T33" fmla="*/ 19 h 39"/>
                <a:gd name="T34" fmla="*/ 22 w 39"/>
                <a:gd name="T35" fmla="*/ 19 h 39"/>
                <a:gd name="T36" fmla="*/ 27 w 39"/>
                <a:gd name="T37" fmla="*/ 14 h 39"/>
                <a:gd name="T38" fmla="*/ 21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19 w 39"/>
                <a:gd name="T51" fmla="*/ 12 h 39"/>
                <a:gd name="T52" fmla="*/ 22 w 39"/>
                <a:gd name="T53" fmla="*/ 15 h 39"/>
                <a:gd name="T54" fmla="*/ 19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9" y="35"/>
                  </a:moveTo>
                  <a:cubicBezTo>
                    <a:pt x="10" y="35"/>
                    <a:pt x="3" y="28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28" y="3"/>
                    <a:pt x="35" y="10"/>
                    <a:pt x="35" y="19"/>
                  </a:cubicBezTo>
                  <a:cubicBezTo>
                    <a:pt x="35" y="28"/>
                    <a:pt x="28" y="35"/>
                    <a:pt x="19" y="35"/>
                  </a:cubicBezTo>
                  <a:close/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  <a:moveTo>
                    <a:pt x="17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2" y="21"/>
                    <a:pt x="22" y="24"/>
                    <a:pt x="22" y="26"/>
                  </a:cubicBezTo>
                  <a:cubicBezTo>
                    <a:pt x="22" y="28"/>
                    <a:pt x="22" y="29"/>
                    <a:pt x="22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25"/>
                    <a:pt x="27" y="24"/>
                  </a:cubicBezTo>
                  <a:cubicBezTo>
                    <a:pt x="27" y="20"/>
                    <a:pt x="24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6" y="19"/>
                    <a:pt x="27" y="17"/>
                    <a:pt x="27" y="14"/>
                  </a:cubicBezTo>
                  <a:cubicBezTo>
                    <a:pt x="27" y="10"/>
                    <a:pt x="25" y="8"/>
                    <a:pt x="2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2" y="12"/>
                    <a:pt x="22" y="15"/>
                  </a:cubicBezTo>
                  <a:cubicBezTo>
                    <a:pt x="22" y="16"/>
                    <a:pt x="21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10701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Bra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951663" y="285504"/>
            <a:ext cx="1600200" cy="393946"/>
            <a:chOff x="1893888" y="-228600"/>
            <a:chExt cx="5410201" cy="1331913"/>
          </a:xfrm>
          <a:solidFill>
            <a:schemeClr val="tx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7083426" y="-220662"/>
              <a:ext cx="146050" cy="147638"/>
            </a:xfrm>
            <a:custGeom>
              <a:avLst/>
              <a:gdLst>
                <a:gd name="T0" fmla="*/ 19 w 39"/>
                <a:gd name="T1" fmla="*/ 35 h 39"/>
                <a:gd name="T2" fmla="*/ 3 w 39"/>
                <a:gd name="T3" fmla="*/ 19 h 39"/>
                <a:gd name="T4" fmla="*/ 19 w 39"/>
                <a:gd name="T5" fmla="*/ 3 h 39"/>
                <a:gd name="T6" fmla="*/ 35 w 39"/>
                <a:gd name="T7" fmla="*/ 19 h 39"/>
                <a:gd name="T8" fmla="*/ 19 w 39"/>
                <a:gd name="T9" fmla="*/ 35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  <a:gd name="T20" fmla="*/ 17 w 39"/>
                <a:gd name="T21" fmla="*/ 21 h 39"/>
                <a:gd name="T22" fmla="*/ 18 w 39"/>
                <a:gd name="T23" fmla="*/ 21 h 39"/>
                <a:gd name="T24" fmla="*/ 22 w 39"/>
                <a:gd name="T25" fmla="*/ 26 h 39"/>
                <a:gd name="T26" fmla="*/ 22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2 w 39"/>
                <a:gd name="T33" fmla="*/ 19 h 39"/>
                <a:gd name="T34" fmla="*/ 22 w 39"/>
                <a:gd name="T35" fmla="*/ 19 h 39"/>
                <a:gd name="T36" fmla="*/ 27 w 39"/>
                <a:gd name="T37" fmla="*/ 14 h 39"/>
                <a:gd name="T38" fmla="*/ 21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19 w 39"/>
                <a:gd name="T51" fmla="*/ 12 h 39"/>
                <a:gd name="T52" fmla="*/ 22 w 39"/>
                <a:gd name="T53" fmla="*/ 15 h 39"/>
                <a:gd name="T54" fmla="*/ 19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9" y="35"/>
                  </a:moveTo>
                  <a:cubicBezTo>
                    <a:pt x="10" y="35"/>
                    <a:pt x="3" y="28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28" y="3"/>
                    <a:pt x="35" y="10"/>
                    <a:pt x="35" y="19"/>
                  </a:cubicBezTo>
                  <a:cubicBezTo>
                    <a:pt x="35" y="28"/>
                    <a:pt x="28" y="35"/>
                    <a:pt x="19" y="35"/>
                  </a:cubicBezTo>
                  <a:close/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  <a:moveTo>
                    <a:pt x="17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2" y="21"/>
                    <a:pt x="22" y="24"/>
                    <a:pt x="22" y="26"/>
                  </a:cubicBezTo>
                  <a:cubicBezTo>
                    <a:pt x="22" y="28"/>
                    <a:pt x="22" y="29"/>
                    <a:pt x="22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25"/>
                    <a:pt x="27" y="24"/>
                  </a:cubicBezTo>
                  <a:cubicBezTo>
                    <a:pt x="27" y="20"/>
                    <a:pt x="24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6" y="19"/>
                    <a:pt x="27" y="17"/>
                    <a:pt x="27" y="14"/>
                  </a:cubicBezTo>
                  <a:cubicBezTo>
                    <a:pt x="27" y="10"/>
                    <a:pt x="25" y="8"/>
                    <a:pt x="2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2" y="12"/>
                    <a:pt x="22" y="15"/>
                  </a:cubicBezTo>
                  <a:cubicBezTo>
                    <a:pt x="22" y="16"/>
                    <a:pt x="21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1706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Brand)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9"/>
          <p:cNvSpPr>
            <a:spLocks noChangeArrowheads="1"/>
          </p:cNvSpPr>
          <p:nvPr/>
        </p:nvSpPr>
        <p:spPr bwMode="auto">
          <a:xfrm>
            <a:off x="1" y="0"/>
            <a:ext cx="9144000" cy="515201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36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rgbClr val="38383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951663" y="285504"/>
            <a:ext cx="1600200" cy="393946"/>
            <a:chOff x="1893888" y="-228600"/>
            <a:chExt cx="5410201" cy="1331913"/>
          </a:xfrm>
          <a:solidFill>
            <a:schemeClr val="bg2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7083426" y="-220662"/>
              <a:ext cx="146050" cy="147638"/>
            </a:xfrm>
            <a:custGeom>
              <a:avLst/>
              <a:gdLst>
                <a:gd name="T0" fmla="*/ 19 w 39"/>
                <a:gd name="T1" fmla="*/ 35 h 39"/>
                <a:gd name="T2" fmla="*/ 3 w 39"/>
                <a:gd name="T3" fmla="*/ 19 h 39"/>
                <a:gd name="T4" fmla="*/ 19 w 39"/>
                <a:gd name="T5" fmla="*/ 3 h 39"/>
                <a:gd name="T6" fmla="*/ 35 w 39"/>
                <a:gd name="T7" fmla="*/ 19 h 39"/>
                <a:gd name="T8" fmla="*/ 19 w 39"/>
                <a:gd name="T9" fmla="*/ 35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  <a:gd name="T20" fmla="*/ 17 w 39"/>
                <a:gd name="T21" fmla="*/ 21 h 39"/>
                <a:gd name="T22" fmla="*/ 18 w 39"/>
                <a:gd name="T23" fmla="*/ 21 h 39"/>
                <a:gd name="T24" fmla="*/ 22 w 39"/>
                <a:gd name="T25" fmla="*/ 26 h 39"/>
                <a:gd name="T26" fmla="*/ 22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2 w 39"/>
                <a:gd name="T33" fmla="*/ 19 h 39"/>
                <a:gd name="T34" fmla="*/ 22 w 39"/>
                <a:gd name="T35" fmla="*/ 19 h 39"/>
                <a:gd name="T36" fmla="*/ 27 w 39"/>
                <a:gd name="T37" fmla="*/ 14 h 39"/>
                <a:gd name="T38" fmla="*/ 21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19 w 39"/>
                <a:gd name="T51" fmla="*/ 12 h 39"/>
                <a:gd name="T52" fmla="*/ 22 w 39"/>
                <a:gd name="T53" fmla="*/ 15 h 39"/>
                <a:gd name="T54" fmla="*/ 19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9" y="35"/>
                  </a:moveTo>
                  <a:cubicBezTo>
                    <a:pt x="10" y="35"/>
                    <a:pt x="3" y="28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28" y="3"/>
                    <a:pt x="35" y="10"/>
                    <a:pt x="35" y="19"/>
                  </a:cubicBezTo>
                  <a:cubicBezTo>
                    <a:pt x="35" y="28"/>
                    <a:pt x="28" y="35"/>
                    <a:pt x="19" y="35"/>
                  </a:cubicBezTo>
                  <a:close/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  <a:moveTo>
                    <a:pt x="17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2" y="21"/>
                    <a:pt x="22" y="24"/>
                    <a:pt x="22" y="26"/>
                  </a:cubicBezTo>
                  <a:cubicBezTo>
                    <a:pt x="22" y="28"/>
                    <a:pt x="22" y="29"/>
                    <a:pt x="22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25"/>
                    <a:pt x="27" y="24"/>
                  </a:cubicBezTo>
                  <a:cubicBezTo>
                    <a:pt x="27" y="20"/>
                    <a:pt x="24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6" y="19"/>
                    <a:pt x="27" y="17"/>
                    <a:pt x="27" y="14"/>
                  </a:cubicBezTo>
                  <a:cubicBezTo>
                    <a:pt x="27" y="10"/>
                    <a:pt x="25" y="8"/>
                    <a:pt x="2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2" y="12"/>
                    <a:pt x="22" y="15"/>
                  </a:cubicBezTo>
                  <a:cubicBezTo>
                    <a:pt x="22" y="16"/>
                    <a:pt x="21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3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9919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Bra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82986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Brand)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" y="0"/>
            <a:ext cx="9144000" cy="5152014"/>
            <a:chOff x="1" y="0"/>
            <a:chExt cx="9144000" cy="5152014"/>
          </a:xfrm>
        </p:grpSpPr>
        <p:sp>
          <p:nvSpPr>
            <p:cNvPr id="6" name="Shape 39"/>
            <p:cNvSpPr>
              <a:spLocks noChangeArrowheads="1"/>
            </p:cNvSpPr>
            <p:nvPr/>
          </p:nvSpPr>
          <p:spPr bwMode="auto">
            <a:xfrm>
              <a:off x="1" y="0"/>
              <a:ext cx="9144000" cy="51520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  <p:sp>
          <p:nvSpPr>
            <p:cNvPr id="7" name="Shape 39"/>
            <p:cNvSpPr>
              <a:spLocks noChangeArrowheads="1"/>
            </p:cNvSpPr>
            <p:nvPr/>
          </p:nvSpPr>
          <p:spPr bwMode="auto">
            <a:xfrm>
              <a:off x="95250" y="93663"/>
              <a:ext cx="8953500" cy="4956175"/>
            </a:xfrm>
            <a:prstGeom prst="rect">
              <a:avLst/>
            </a:prstGeom>
            <a:solidFill>
              <a:srgbClr val="383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87623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(Bringing the World Togeth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2" y="0"/>
            <a:ext cx="9169401" cy="515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436563"/>
            <a:ext cx="4646613" cy="417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0"/>
            <a:ext cx="5087938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1500" y="827539"/>
            <a:ext cx="4075113" cy="9144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600" i="1">
                <a:solidFill>
                  <a:schemeClr val="bg2"/>
                </a:solidFill>
                <a:latin typeface="+mj-lt"/>
              </a:defRPr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76477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51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(Thank You / Quest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5" name="Shape 21"/>
          <p:cNvSpPr/>
          <p:nvPr/>
        </p:nvSpPr>
        <p:spPr>
          <a:xfrm>
            <a:off x="6070600" y="93663"/>
            <a:ext cx="2978150" cy="495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09" y="16"/>
                </a:moveTo>
                <a:lnTo>
                  <a:pt x="21600" y="0"/>
                </a:lnTo>
                <a:lnTo>
                  <a:pt x="21545" y="21600"/>
                </a:lnTo>
                <a:cubicBezTo>
                  <a:pt x="18884" y="21600"/>
                  <a:pt x="16223" y="21600"/>
                  <a:pt x="13562" y="21600"/>
                </a:cubicBezTo>
                <a:cubicBezTo>
                  <a:pt x="9042" y="21600"/>
                  <a:pt x="4521" y="21600"/>
                  <a:pt x="0" y="21600"/>
                </a:cubicBezTo>
                <a:lnTo>
                  <a:pt x="10009" y="16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0" tIns="0" rIns="0" bIns="0"/>
          <a:lstStyle/>
          <a:p>
            <a:pPr defTabSz="171450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rgbClr val="535353"/>
                </a:solidFill>
                <a:uFill>
                  <a:solidFill>
                    <a:srgbClr val="011480"/>
                  </a:solidFill>
                </a:uFill>
                <a:latin typeface="+mj-lt"/>
                <a:ea typeface="+mj-ea"/>
                <a:cs typeface="+mj-cs"/>
                <a:sym typeface="Montserrat-Regular"/>
              </a:defRPr>
            </a:pPr>
            <a:endParaRPr sz="2800">
              <a:solidFill>
                <a:srgbClr val="535353"/>
              </a:solidFill>
              <a:uFill>
                <a:solidFill>
                  <a:srgbClr val="011480"/>
                </a:solidFill>
              </a:uFill>
              <a:latin typeface="+mj-lt"/>
              <a:ea typeface="+mj-ea"/>
              <a:cs typeface="+mj-cs"/>
              <a:sym typeface="Montserrat-Regular"/>
            </a:endParaRPr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575654" y="693739"/>
            <a:ext cx="5910417" cy="2007826"/>
          </a:xfrm>
        </p:spPr>
        <p:txBody>
          <a:bodyPr rIns="0">
            <a:normAutofit/>
          </a:bodyPr>
          <a:lstStyle>
            <a:lvl1pPr algn="l">
              <a:defRPr sz="7800" baseline="0"/>
            </a:lvl1pPr>
          </a:lstStyle>
          <a:p>
            <a:r>
              <a:rPr lang="en-US" dirty="0"/>
              <a:t>Edit Closing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585788" y="4471850"/>
            <a:ext cx="1600200" cy="393361"/>
            <a:chOff x="549275" y="601663"/>
            <a:chExt cx="5411788" cy="1330326"/>
          </a:xfrm>
          <a:solidFill>
            <a:schemeClr val="tx1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3879850" y="609601"/>
              <a:ext cx="146050" cy="147638"/>
            </a:xfrm>
            <a:custGeom>
              <a:avLst/>
              <a:gdLst>
                <a:gd name="T0" fmla="*/ 20 w 39"/>
                <a:gd name="T1" fmla="*/ 36 h 39"/>
                <a:gd name="T2" fmla="*/ 4 w 39"/>
                <a:gd name="T3" fmla="*/ 19 h 39"/>
                <a:gd name="T4" fmla="*/ 20 w 39"/>
                <a:gd name="T5" fmla="*/ 3 h 39"/>
                <a:gd name="T6" fmla="*/ 36 w 39"/>
                <a:gd name="T7" fmla="*/ 19 h 39"/>
                <a:gd name="T8" fmla="*/ 20 w 39"/>
                <a:gd name="T9" fmla="*/ 36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  <a:gd name="T20" fmla="*/ 17 w 39"/>
                <a:gd name="T21" fmla="*/ 21 h 39"/>
                <a:gd name="T22" fmla="*/ 19 w 39"/>
                <a:gd name="T23" fmla="*/ 21 h 39"/>
                <a:gd name="T24" fmla="*/ 22 w 39"/>
                <a:gd name="T25" fmla="*/ 26 h 39"/>
                <a:gd name="T26" fmla="*/ 23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3 w 39"/>
                <a:gd name="T33" fmla="*/ 20 h 39"/>
                <a:gd name="T34" fmla="*/ 23 w 39"/>
                <a:gd name="T35" fmla="*/ 20 h 39"/>
                <a:gd name="T36" fmla="*/ 28 w 39"/>
                <a:gd name="T37" fmla="*/ 14 h 39"/>
                <a:gd name="T38" fmla="*/ 22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20 w 39"/>
                <a:gd name="T51" fmla="*/ 12 h 39"/>
                <a:gd name="T52" fmla="*/ 22 w 39"/>
                <a:gd name="T53" fmla="*/ 15 h 39"/>
                <a:gd name="T54" fmla="*/ 20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20" y="36"/>
                  </a:moveTo>
                  <a:cubicBezTo>
                    <a:pt x="11" y="36"/>
                    <a:pt x="4" y="28"/>
                    <a:pt x="4" y="19"/>
                  </a:cubicBezTo>
                  <a:cubicBezTo>
                    <a:pt x="4" y="11"/>
                    <a:pt x="11" y="3"/>
                    <a:pt x="20" y="3"/>
                  </a:cubicBezTo>
                  <a:cubicBezTo>
                    <a:pt x="29" y="3"/>
                    <a:pt x="36" y="11"/>
                    <a:pt x="36" y="19"/>
                  </a:cubicBezTo>
                  <a:cubicBezTo>
                    <a:pt x="36" y="28"/>
                    <a:pt x="29" y="36"/>
                    <a:pt x="20" y="36"/>
                  </a:cubicBezTo>
                  <a:close/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  <a:moveTo>
                    <a:pt x="17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2" y="24"/>
                    <a:pt x="22" y="26"/>
                  </a:cubicBezTo>
                  <a:cubicBezTo>
                    <a:pt x="22" y="28"/>
                    <a:pt x="22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7" y="26"/>
                    <a:pt x="27" y="24"/>
                  </a:cubicBezTo>
                  <a:cubicBezTo>
                    <a:pt x="27" y="20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6" y="19"/>
                    <a:pt x="28" y="17"/>
                    <a:pt x="28" y="14"/>
                  </a:cubicBezTo>
                  <a:cubicBezTo>
                    <a:pt x="28" y="10"/>
                    <a:pt x="25" y="8"/>
                    <a:pt x="2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2" y="13"/>
                    <a:pt x="22" y="15"/>
                  </a:cubicBezTo>
                  <a:cubicBezTo>
                    <a:pt x="22" y="16"/>
                    <a:pt x="22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590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ackgrou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39"/>
          <p:cNvSpPr>
            <a:spLocks noChangeArrowheads="1"/>
          </p:cNvSpPr>
          <p:nvPr/>
        </p:nvSpPr>
        <p:spPr bwMode="auto">
          <a:xfrm>
            <a:off x="1" y="0"/>
            <a:ext cx="9144000" cy="515201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50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rgbClr val="38383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3855" y="2921544"/>
            <a:ext cx="5213115" cy="378922"/>
          </a:xfrm>
          <a:noFill/>
        </p:spPr>
        <p:txBody>
          <a:bodyPr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>
          <a:xfrm>
            <a:off x="3017427" y="4160838"/>
            <a:ext cx="3108325" cy="428625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FontTx/>
              <a:buNone/>
              <a:defRPr sz="1000" b="0" baseline="0">
                <a:solidFill>
                  <a:schemeClr val="bg2"/>
                </a:solidFill>
              </a:defRPr>
            </a:lvl1pPr>
            <a:lvl2pPr marL="342900" indent="0" algn="ctr">
              <a:buFontTx/>
              <a:buNone/>
              <a:defRPr sz="1000" b="0"/>
            </a:lvl2pPr>
            <a:lvl3pPr marL="685800" indent="0" algn="ctr">
              <a:buFontTx/>
              <a:buNone/>
              <a:defRPr sz="1000" b="1"/>
            </a:lvl3pPr>
            <a:lvl4pPr marL="1028700" indent="0" algn="ctr">
              <a:buFontTx/>
              <a:buNone/>
              <a:defRPr sz="1000" b="1"/>
            </a:lvl4pPr>
            <a:lvl5pPr marL="1371600" indent="0" algn="ctr">
              <a:buFontTx/>
              <a:buNone/>
              <a:defRPr sz="1000" b="1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1221299" y="1684338"/>
            <a:ext cx="6707187" cy="1220787"/>
          </a:xfrm>
        </p:spPr>
        <p:txBody>
          <a:bodyPr lIns="91440" anchor="b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4800" i="1" cap="all">
                <a:solidFill>
                  <a:schemeClr val="accent1"/>
                </a:solidFill>
                <a:latin typeface="+mj-lt"/>
                <a:cs typeface="Minion Pro"/>
              </a:defRPr>
            </a:lvl1pPr>
            <a:lvl2pPr marL="342900" indent="0">
              <a:buNone/>
              <a:defRPr i="1">
                <a:latin typeface="+mj-lt"/>
                <a:cs typeface="Minion Pro"/>
              </a:defRPr>
            </a:lvl2pPr>
            <a:lvl3pPr marL="685800" indent="0">
              <a:buNone/>
              <a:defRPr i="1">
                <a:latin typeface="+mj-lt"/>
                <a:cs typeface="Minion Pro"/>
              </a:defRPr>
            </a:lvl3pPr>
            <a:lvl4pPr marL="1028700" indent="0">
              <a:buNone/>
              <a:defRPr i="1">
                <a:latin typeface="+mj-lt"/>
                <a:cs typeface="Minion Pro"/>
              </a:defRPr>
            </a:lvl4pPr>
            <a:lvl5pPr marL="1371600" indent="0">
              <a:buNone/>
              <a:defRPr i="1">
                <a:latin typeface="+mj-lt"/>
                <a:cs typeface="Minion Pro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3773832" y="786632"/>
            <a:ext cx="1600200" cy="393830"/>
            <a:chOff x="555625" y="2852738"/>
            <a:chExt cx="5411788" cy="1331912"/>
          </a:xfrm>
          <a:solidFill>
            <a:schemeClr val="bg2"/>
          </a:solidFill>
        </p:grpSpPr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4803775" y="2860675"/>
              <a:ext cx="149225" cy="147637"/>
            </a:xfrm>
            <a:custGeom>
              <a:avLst/>
              <a:gdLst>
                <a:gd name="T0" fmla="*/ 20 w 40"/>
                <a:gd name="T1" fmla="*/ 35 h 39"/>
                <a:gd name="T2" fmla="*/ 4 w 40"/>
                <a:gd name="T3" fmla="*/ 19 h 39"/>
                <a:gd name="T4" fmla="*/ 20 w 40"/>
                <a:gd name="T5" fmla="*/ 3 h 39"/>
                <a:gd name="T6" fmla="*/ 36 w 40"/>
                <a:gd name="T7" fmla="*/ 19 h 39"/>
                <a:gd name="T8" fmla="*/ 20 w 40"/>
                <a:gd name="T9" fmla="*/ 35 h 39"/>
                <a:gd name="T10" fmla="*/ 20 w 40"/>
                <a:gd name="T11" fmla="*/ 0 h 39"/>
                <a:gd name="T12" fmla="*/ 0 w 40"/>
                <a:gd name="T13" fmla="*/ 19 h 39"/>
                <a:gd name="T14" fmla="*/ 20 w 40"/>
                <a:gd name="T15" fmla="*/ 39 h 39"/>
                <a:gd name="T16" fmla="*/ 40 w 40"/>
                <a:gd name="T17" fmla="*/ 19 h 39"/>
                <a:gd name="T18" fmla="*/ 20 w 40"/>
                <a:gd name="T19" fmla="*/ 0 h 39"/>
                <a:gd name="T20" fmla="*/ 18 w 40"/>
                <a:gd name="T21" fmla="*/ 21 h 39"/>
                <a:gd name="T22" fmla="*/ 19 w 40"/>
                <a:gd name="T23" fmla="*/ 21 h 39"/>
                <a:gd name="T24" fmla="*/ 23 w 40"/>
                <a:gd name="T25" fmla="*/ 26 h 39"/>
                <a:gd name="T26" fmla="*/ 23 w 40"/>
                <a:gd name="T27" fmla="*/ 31 h 39"/>
                <a:gd name="T28" fmla="*/ 28 w 40"/>
                <a:gd name="T29" fmla="*/ 31 h 39"/>
                <a:gd name="T30" fmla="*/ 28 w 40"/>
                <a:gd name="T31" fmla="*/ 24 h 39"/>
                <a:gd name="T32" fmla="*/ 23 w 40"/>
                <a:gd name="T33" fmla="*/ 20 h 39"/>
                <a:gd name="T34" fmla="*/ 23 w 40"/>
                <a:gd name="T35" fmla="*/ 19 h 39"/>
                <a:gd name="T36" fmla="*/ 28 w 40"/>
                <a:gd name="T37" fmla="*/ 14 h 39"/>
                <a:gd name="T38" fmla="*/ 22 w 40"/>
                <a:gd name="T39" fmla="*/ 8 h 39"/>
                <a:gd name="T40" fmla="*/ 13 w 40"/>
                <a:gd name="T41" fmla="*/ 8 h 39"/>
                <a:gd name="T42" fmla="*/ 13 w 40"/>
                <a:gd name="T43" fmla="*/ 31 h 39"/>
                <a:gd name="T44" fmla="*/ 18 w 40"/>
                <a:gd name="T45" fmla="*/ 31 h 39"/>
                <a:gd name="T46" fmla="*/ 18 w 40"/>
                <a:gd name="T47" fmla="*/ 21 h 39"/>
                <a:gd name="T48" fmla="*/ 18 w 40"/>
                <a:gd name="T49" fmla="*/ 12 h 39"/>
                <a:gd name="T50" fmla="*/ 20 w 40"/>
                <a:gd name="T51" fmla="*/ 12 h 39"/>
                <a:gd name="T52" fmla="*/ 23 w 40"/>
                <a:gd name="T53" fmla="*/ 15 h 39"/>
                <a:gd name="T54" fmla="*/ 20 w 40"/>
                <a:gd name="T55" fmla="*/ 18 h 39"/>
                <a:gd name="T56" fmla="*/ 18 w 40"/>
                <a:gd name="T57" fmla="*/ 18 h 39"/>
                <a:gd name="T58" fmla="*/ 18 w 40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39">
                  <a:moveTo>
                    <a:pt x="20" y="35"/>
                  </a:moveTo>
                  <a:cubicBezTo>
                    <a:pt x="11" y="35"/>
                    <a:pt x="4" y="28"/>
                    <a:pt x="4" y="19"/>
                  </a:cubicBezTo>
                  <a:cubicBezTo>
                    <a:pt x="4" y="10"/>
                    <a:pt x="11" y="3"/>
                    <a:pt x="20" y="3"/>
                  </a:cubicBezTo>
                  <a:cubicBezTo>
                    <a:pt x="29" y="3"/>
                    <a:pt x="36" y="10"/>
                    <a:pt x="36" y="19"/>
                  </a:cubicBezTo>
                  <a:cubicBezTo>
                    <a:pt x="36" y="28"/>
                    <a:pt x="29" y="35"/>
                    <a:pt x="20" y="35"/>
                  </a:cubicBezTo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moveTo>
                    <a:pt x="18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3" y="24"/>
                    <a:pt x="23" y="26"/>
                  </a:cubicBezTo>
                  <a:cubicBezTo>
                    <a:pt x="23" y="28"/>
                    <a:pt x="23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8" y="25"/>
                    <a:pt x="28" y="24"/>
                  </a:cubicBezTo>
                  <a:cubicBezTo>
                    <a:pt x="28" y="20"/>
                    <a:pt x="24" y="20"/>
                    <a:pt x="23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7" y="19"/>
                    <a:pt x="28" y="17"/>
                    <a:pt x="28" y="14"/>
                  </a:cubicBezTo>
                  <a:cubicBezTo>
                    <a:pt x="28" y="10"/>
                    <a:pt x="26" y="8"/>
                    <a:pt x="22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8" y="31"/>
                    <a:pt x="18" y="31"/>
                    <a:pt x="18" y="31"/>
                  </a:cubicBezTo>
                  <a:lnTo>
                    <a:pt x="18" y="21"/>
                  </a:lnTo>
                  <a:close/>
                  <a:moveTo>
                    <a:pt x="18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2" y="12"/>
                    <a:pt x="23" y="12"/>
                    <a:pt x="23" y="15"/>
                  </a:cubicBezTo>
                  <a:cubicBezTo>
                    <a:pt x="23" y="16"/>
                    <a:pt x="22" y="18"/>
                    <a:pt x="20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5"/>
            <p:cNvSpPr>
              <a:spLocks noEditPoints="1"/>
            </p:cNvSpPr>
            <p:nvPr/>
          </p:nvSpPr>
          <p:spPr bwMode="auto">
            <a:xfrm>
              <a:off x="1522413" y="2852738"/>
              <a:ext cx="3482975" cy="839787"/>
            </a:xfrm>
            <a:custGeom>
              <a:avLst/>
              <a:gdLst>
                <a:gd name="T0" fmla="*/ 137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60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5 w 927"/>
                <a:gd name="T31" fmla="*/ 140 h 222"/>
                <a:gd name="T32" fmla="*/ 251 w 927"/>
                <a:gd name="T33" fmla="*/ 60 h 222"/>
                <a:gd name="T34" fmla="*/ 574 w 927"/>
                <a:gd name="T35" fmla="*/ 221 h 222"/>
                <a:gd name="T36" fmla="*/ 635 w 927"/>
                <a:gd name="T37" fmla="*/ 187 h 222"/>
                <a:gd name="T38" fmla="*/ 731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7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39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1" y="60"/>
                    <a:pt x="211" y="60"/>
                    <a:pt x="211" y="60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6"/>
                    <a:pt x="341" y="59"/>
                    <a:pt x="302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6"/>
            <p:cNvSpPr>
              <a:spLocks noEditPoints="1"/>
            </p:cNvSpPr>
            <p:nvPr/>
          </p:nvSpPr>
          <p:spPr bwMode="auto">
            <a:xfrm>
              <a:off x="555625" y="3971925"/>
              <a:ext cx="184150" cy="207962"/>
            </a:xfrm>
            <a:custGeom>
              <a:avLst/>
              <a:gdLst>
                <a:gd name="T0" fmla="*/ 32 w 49"/>
                <a:gd name="T1" fmla="*/ 0 h 55"/>
                <a:gd name="T2" fmla="*/ 49 w 49"/>
                <a:gd name="T3" fmla="*/ 12 h 55"/>
                <a:gd name="T4" fmla="*/ 35 w 49"/>
                <a:gd name="T5" fmla="*/ 25 h 55"/>
                <a:gd name="T6" fmla="*/ 35 w 49"/>
                <a:gd name="T7" fmla="*/ 25 h 55"/>
                <a:gd name="T8" fmla="*/ 48 w 49"/>
                <a:gd name="T9" fmla="*/ 38 h 55"/>
                <a:gd name="T10" fmla="*/ 38 w 49"/>
                <a:gd name="T11" fmla="*/ 52 h 55"/>
                <a:gd name="T12" fmla="*/ 20 w 49"/>
                <a:gd name="T13" fmla="*/ 55 h 55"/>
                <a:gd name="T14" fmla="*/ 0 w 49"/>
                <a:gd name="T15" fmla="*/ 55 h 55"/>
                <a:gd name="T16" fmla="*/ 1 w 49"/>
                <a:gd name="T17" fmla="*/ 52 h 55"/>
                <a:gd name="T18" fmla="*/ 9 w 49"/>
                <a:gd name="T19" fmla="*/ 44 h 55"/>
                <a:gd name="T20" fmla="*/ 16 w 49"/>
                <a:gd name="T21" fmla="*/ 10 h 55"/>
                <a:gd name="T22" fmla="*/ 10 w 49"/>
                <a:gd name="T23" fmla="*/ 3 h 55"/>
                <a:gd name="T24" fmla="*/ 11 w 49"/>
                <a:gd name="T25" fmla="*/ 0 h 55"/>
                <a:gd name="T26" fmla="*/ 32 w 49"/>
                <a:gd name="T27" fmla="*/ 0 h 55"/>
                <a:gd name="T28" fmla="*/ 19 w 49"/>
                <a:gd name="T29" fmla="*/ 44 h 55"/>
                <a:gd name="T30" fmla="*/ 24 w 49"/>
                <a:gd name="T31" fmla="*/ 52 h 55"/>
                <a:gd name="T32" fmla="*/ 37 w 49"/>
                <a:gd name="T33" fmla="*/ 38 h 55"/>
                <a:gd name="T34" fmla="*/ 25 w 49"/>
                <a:gd name="T35" fmla="*/ 27 h 55"/>
                <a:gd name="T36" fmla="*/ 22 w 49"/>
                <a:gd name="T37" fmla="*/ 27 h 55"/>
                <a:gd name="T38" fmla="*/ 19 w 49"/>
                <a:gd name="T39" fmla="*/ 44 h 55"/>
                <a:gd name="T40" fmla="*/ 26 w 49"/>
                <a:gd name="T41" fmla="*/ 24 h 55"/>
                <a:gd name="T42" fmla="*/ 39 w 49"/>
                <a:gd name="T43" fmla="*/ 12 h 55"/>
                <a:gd name="T44" fmla="*/ 31 w 49"/>
                <a:gd name="T45" fmla="*/ 3 h 55"/>
                <a:gd name="T46" fmla="*/ 27 w 49"/>
                <a:gd name="T47" fmla="*/ 4 h 55"/>
                <a:gd name="T48" fmla="*/ 26 w 49"/>
                <a:gd name="T49" fmla="*/ 8 h 55"/>
                <a:gd name="T50" fmla="*/ 23 w 49"/>
                <a:gd name="T51" fmla="*/ 24 h 55"/>
                <a:gd name="T52" fmla="*/ 26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2" y="0"/>
                  </a:moveTo>
                  <a:cubicBezTo>
                    <a:pt x="43" y="0"/>
                    <a:pt x="49" y="3"/>
                    <a:pt x="49" y="12"/>
                  </a:cubicBezTo>
                  <a:cubicBezTo>
                    <a:pt x="49" y="20"/>
                    <a:pt x="43" y="23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42" y="26"/>
                    <a:pt x="48" y="30"/>
                    <a:pt x="48" y="38"/>
                  </a:cubicBezTo>
                  <a:cubicBezTo>
                    <a:pt x="48" y="44"/>
                    <a:pt x="44" y="49"/>
                    <a:pt x="38" y="52"/>
                  </a:cubicBezTo>
                  <a:cubicBezTo>
                    <a:pt x="33" y="54"/>
                    <a:pt x="27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32" y="0"/>
                  </a:lnTo>
                  <a:close/>
                  <a:moveTo>
                    <a:pt x="19" y="44"/>
                  </a:moveTo>
                  <a:cubicBezTo>
                    <a:pt x="18" y="50"/>
                    <a:pt x="20" y="52"/>
                    <a:pt x="24" y="52"/>
                  </a:cubicBezTo>
                  <a:cubicBezTo>
                    <a:pt x="31" y="52"/>
                    <a:pt x="37" y="46"/>
                    <a:pt x="37" y="38"/>
                  </a:cubicBezTo>
                  <a:cubicBezTo>
                    <a:pt x="37" y="30"/>
                    <a:pt x="31" y="27"/>
                    <a:pt x="25" y="27"/>
                  </a:cubicBezTo>
                  <a:cubicBezTo>
                    <a:pt x="22" y="27"/>
                    <a:pt x="22" y="27"/>
                    <a:pt x="22" y="27"/>
                  </a:cubicBezTo>
                  <a:lnTo>
                    <a:pt x="19" y="44"/>
                  </a:lnTo>
                  <a:close/>
                  <a:moveTo>
                    <a:pt x="26" y="24"/>
                  </a:moveTo>
                  <a:cubicBezTo>
                    <a:pt x="35" y="24"/>
                    <a:pt x="39" y="19"/>
                    <a:pt x="39" y="12"/>
                  </a:cubicBezTo>
                  <a:cubicBezTo>
                    <a:pt x="39" y="5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6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7"/>
            <p:cNvSpPr>
              <a:spLocks noEditPoints="1"/>
            </p:cNvSpPr>
            <p:nvPr/>
          </p:nvSpPr>
          <p:spPr bwMode="auto">
            <a:xfrm>
              <a:off x="763588" y="3971925"/>
              <a:ext cx="190500" cy="207962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8"/>
            <p:cNvSpPr>
              <a:spLocks/>
            </p:cNvSpPr>
            <p:nvPr/>
          </p:nvSpPr>
          <p:spPr bwMode="auto">
            <a:xfrm>
              <a:off x="973138" y="3971925"/>
              <a:ext cx="128588" cy="207962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8 w 34"/>
                <a:gd name="T5" fmla="*/ 44 h 55"/>
                <a:gd name="T6" fmla="*/ 24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5 w 34"/>
                <a:gd name="T17" fmla="*/ 10 h 55"/>
                <a:gd name="T18" fmla="*/ 9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>
              <a:off x="1096963" y="3971925"/>
              <a:ext cx="244475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7 w 65"/>
                <a:gd name="T7" fmla="*/ 56 h 56"/>
                <a:gd name="T8" fmla="*/ 44 w 65"/>
                <a:gd name="T9" fmla="*/ 56 h 56"/>
                <a:gd name="T10" fmla="*/ 19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0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0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6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59" y="3"/>
                    <a:pt x="58" y="4"/>
                    <a:pt x="57" y="8"/>
                  </a:cubicBezTo>
                  <a:cubicBezTo>
                    <a:pt x="56" y="10"/>
                    <a:pt x="55" y="14"/>
                    <a:pt x="54" y="22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4" y="52"/>
                    <a:pt x="20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1" y="14"/>
                    <a:pt x="52" y="10"/>
                    <a:pt x="52" y="8"/>
                  </a:cubicBezTo>
                  <a:cubicBezTo>
                    <a:pt x="52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0"/>
            <p:cNvSpPr>
              <a:spLocks/>
            </p:cNvSpPr>
            <p:nvPr/>
          </p:nvSpPr>
          <p:spPr bwMode="auto">
            <a:xfrm>
              <a:off x="1352550" y="3968750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1"/>
            <p:cNvSpPr>
              <a:spLocks/>
            </p:cNvSpPr>
            <p:nvPr/>
          </p:nvSpPr>
          <p:spPr bwMode="auto">
            <a:xfrm>
              <a:off x="1566863" y="3971925"/>
              <a:ext cx="128588" cy="207962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9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2"/>
            <p:cNvSpPr>
              <a:spLocks/>
            </p:cNvSpPr>
            <p:nvPr/>
          </p:nvSpPr>
          <p:spPr bwMode="auto">
            <a:xfrm>
              <a:off x="1690688" y="3971925"/>
              <a:ext cx="244475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6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2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3"/>
            <p:cNvSpPr>
              <a:spLocks/>
            </p:cNvSpPr>
            <p:nvPr/>
          </p:nvSpPr>
          <p:spPr bwMode="auto">
            <a:xfrm>
              <a:off x="1946275" y="3968750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4"/>
            <p:cNvSpPr>
              <a:spLocks/>
            </p:cNvSpPr>
            <p:nvPr/>
          </p:nvSpPr>
          <p:spPr bwMode="auto">
            <a:xfrm>
              <a:off x="2270125" y="3965575"/>
              <a:ext cx="187325" cy="214312"/>
            </a:xfrm>
            <a:custGeom>
              <a:avLst/>
              <a:gdLst>
                <a:gd name="T0" fmla="*/ 50 w 50"/>
                <a:gd name="T1" fmla="*/ 0 h 57"/>
                <a:gd name="T2" fmla="*/ 48 w 50"/>
                <a:gd name="T3" fmla="*/ 15 h 57"/>
                <a:gd name="T4" fmla="*/ 45 w 50"/>
                <a:gd name="T5" fmla="*/ 15 h 57"/>
                <a:gd name="T6" fmla="*/ 43 w 50"/>
                <a:gd name="T7" fmla="*/ 8 h 57"/>
                <a:gd name="T8" fmla="*/ 35 w 50"/>
                <a:gd name="T9" fmla="*/ 5 h 57"/>
                <a:gd name="T10" fmla="*/ 31 w 50"/>
                <a:gd name="T11" fmla="*/ 5 h 57"/>
                <a:gd name="T12" fmla="*/ 23 w 50"/>
                <a:gd name="T13" fmla="*/ 46 h 57"/>
                <a:gd name="T14" fmla="*/ 30 w 50"/>
                <a:gd name="T15" fmla="*/ 54 h 57"/>
                <a:gd name="T16" fmla="*/ 29 w 50"/>
                <a:gd name="T17" fmla="*/ 57 h 57"/>
                <a:gd name="T18" fmla="*/ 4 w 50"/>
                <a:gd name="T19" fmla="*/ 57 h 57"/>
                <a:gd name="T20" fmla="*/ 4 w 50"/>
                <a:gd name="T21" fmla="*/ 54 h 57"/>
                <a:gd name="T22" fmla="*/ 13 w 50"/>
                <a:gd name="T23" fmla="*/ 46 h 57"/>
                <a:gd name="T24" fmla="*/ 21 w 50"/>
                <a:gd name="T25" fmla="*/ 5 h 57"/>
                <a:gd name="T26" fmla="*/ 17 w 50"/>
                <a:gd name="T27" fmla="*/ 5 h 57"/>
                <a:gd name="T28" fmla="*/ 8 w 50"/>
                <a:gd name="T29" fmla="*/ 8 h 57"/>
                <a:gd name="T30" fmla="*/ 3 w 50"/>
                <a:gd name="T31" fmla="*/ 15 h 57"/>
                <a:gd name="T32" fmla="*/ 0 w 50"/>
                <a:gd name="T33" fmla="*/ 15 h 57"/>
                <a:gd name="T34" fmla="*/ 5 w 50"/>
                <a:gd name="T35" fmla="*/ 0 h 57"/>
                <a:gd name="T36" fmla="*/ 7 w 50"/>
                <a:gd name="T37" fmla="*/ 0 h 57"/>
                <a:gd name="T38" fmla="*/ 11 w 50"/>
                <a:gd name="T39" fmla="*/ 2 h 57"/>
                <a:gd name="T40" fmla="*/ 43 w 50"/>
                <a:gd name="T41" fmla="*/ 2 h 57"/>
                <a:gd name="T42" fmla="*/ 48 w 50"/>
                <a:gd name="T43" fmla="*/ 0 h 57"/>
                <a:gd name="T44" fmla="*/ 50 w 50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57">
                  <a:moveTo>
                    <a:pt x="50" y="0"/>
                  </a:moveTo>
                  <a:cubicBezTo>
                    <a:pt x="49" y="3"/>
                    <a:pt x="48" y="10"/>
                    <a:pt x="48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2" y="53"/>
                    <a:pt x="22" y="54"/>
                    <a:pt x="30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4" y="4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"/>
                    <a:pt x="8" y="2"/>
                    <a:pt x="11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8" y="0"/>
                  </a:cubicBez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5"/>
            <p:cNvSpPr>
              <a:spLocks/>
            </p:cNvSpPr>
            <p:nvPr/>
          </p:nvSpPr>
          <p:spPr bwMode="auto">
            <a:xfrm>
              <a:off x="2454275" y="3971925"/>
              <a:ext cx="252413" cy="207962"/>
            </a:xfrm>
            <a:custGeom>
              <a:avLst/>
              <a:gdLst>
                <a:gd name="T0" fmla="*/ 67 w 67"/>
                <a:gd name="T1" fmla="*/ 3 h 55"/>
                <a:gd name="T2" fmla="*/ 59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8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3 w 67"/>
                <a:gd name="T15" fmla="*/ 44 h 55"/>
                <a:gd name="T16" fmla="*/ 46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4 w 67"/>
                <a:gd name="T25" fmla="*/ 55 h 55"/>
                <a:gd name="T26" fmla="*/ 0 w 67"/>
                <a:gd name="T27" fmla="*/ 55 h 55"/>
                <a:gd name="T28" fmla="*/ 1 w 67"/>
                <a:gd name="T29" fmla="*/ 52 h 55"/>
                <a:gd name="T30" fmla="*/ 9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10 w 67"/>
                <a:gd name="T37" fmla="*/ 0 h 55"/>
                <a:gd name="T38" fmla="*/ 33 w 67"/>
                <a:gd name="T39" fmla="*/ 0 h 55"/>
                <a:gd name="T40" fmla="*/ 33 w 67"/>
                <a:gd name="T41" fmla="*/ 3 h 55"/>
                <a:gd name="T42" fmla="*/ 25 w 67"/>
                <a:gd name="T43" fmla="*/ 10 h 55"/>
                <a:gd name="T44" fmla="*/ 22 w 67"/>
                <a:gd name="T45" fmla="*/ 24 h 55"/>
                <a:gd name="T46" fmla="*/ 47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7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7" y="3"/>
                  </a:moveTo>
                  <a:cubicBezTo>
                    <a:pt x="60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1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1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6"/>
            <p:cNvSpPr>
              <a:spLocks/>
            </p:cNvSpPr>
            <p:nvPr/>
          </p:nvSpPr>
          <p:spPr bwMode="auto">
            <a:xfrm>
              <a:off x="2706688" y="3971925"/>
              <a:ext cx="179388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7"/>
            <p:cNvSpPr>
              <a:spLocks/>
            </p:cNvSpPr>
            <p:nvPr/>
          </p:nvSpPr>
          <p:spPr bwMode="auto">
            <a:xfrm>
              <a:off x="3014663" y="3971925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5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1 w 77"/>
                <a:gd name="T25" fmla="*/ 3 h 56"/>
                <a:gd name="T26" fmla="*/ 19 w 77"/>
                <a:gd name="T27" fmla="*/ 3 h 56"/>
                <a:gd name="T28" fmla="*/ 16 w 77"/>
                <a:gd name="T29" fmla="*/ 9 h 56"/>
                <a:gd name="T30" fmla="*/ 19 w 77"/>
                <a:gd name="T31" fmla="*/ 41 h 56"/>
                <a:gd name="T32" fmla="*/ 20 w 77"/>
                <a:gd name="T33" fmla="*/ 41 h 56"/>
                <a:gd name="T34" fmla="*/ 38 w 77"/>
                <a:gd name="T35" fmla="*/ 1 h 56"/>
                <a:gd name="T36" fmla="*/ 42 w 77"/>
                <a:gd name="T37" fmla="*/ 1 h 56"/>
                <a:gd name="T38" fmla="*/ 48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8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5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6" y="3"/>
                    <a:pt x="16" y="4"/>
                    <a:pt x="16" y="9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8"/>
            <p:cNvSpPr>
              <a:spLocks noEditPoints="1"/>
            </p:cNvSpPr>
            <p:nvPr/>
          </p:nvSpPr>
          <p:spPr bwMode="auto">
            <a:xfrm>
              <a:off x="3311525" y="3968750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4 w 54"/>
                <a:gd name="T13" fmla="*/ 54 h 57"/>
                <a:gd name="T14" fmla="*/ 44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9"/>
            <p:cNvSpPr>
              <a:spLocks noEditPoints="1"/>
            </p:cNvSpPr>
            <p:nvPr/>
          </p:nvSpPr>
          <p:spPr bwMode="auto">
            <a:xfrm>
              <a:off x="3529013" y="3971925"/>
              <a:ext cx="192088" cy="207962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1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6" y="31"/>
                    <a:pt x="39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3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8" y="3"/>
                    <a:pt x="27" y="3"/>
                    <a:pt x="27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0"/>
            <p:cNvSpPr>
              <a:spLocks/>
            </p:cNvSpPr>
            <p:nvPr/>
          </p:nvSpPr>
          <p:spPr bwMode="auto">
            <a:xfrm>
              <a:off x="3735388" y="3971925"/>
              <a:ext cx="169863" cy="207962"/>
            </a:xfrm>
            <a:custGeom>
              <a:avLst/>
              <a:gdLst>
                <a:gd name="T0" fmla="*/ 45 w 45"/>
                <a:gd name="T1" fmla="*/ 41 h 55"/>
                <a:gd name="T2" fmla="*/ 39 w 45"/>
                <a:gd name="T3" fmla="*/ 55 h 55"/>
                <a:gd name="T4" fmla="*/ 0 w 45"/>
                <a:gd name="T5" fmla="*/ 55 h 55"/>
                <a:gd name="T6" fmla="*/ 1 w 45"/>
                <a:gd name="T7" fmla="*/ 52 h 55"/>
                <a:gd name="T8" fmla="*/ 10 w 45"/>
                <a:gd name="T9" fmla="*/ 44 h 55"/>
                <a:gd name="T10" fmla="*/ 16 w 45"/>
                <a:gd name="T11" fmla="*/ 10 h 55"/>
                <a:gd name="T12" fmla="*/ 10 w 45"/>
                <a:gd name="T13" fmla="*/ 3 h 55"/>
                <a:gd name="T14" fmla="*/ 11 w 45"/>
                <a:gd name="T15" fmla="*/ 0 h 55"/>
                <a:gd name="T16" fmla="*/ 35 w 45"/>
                <a:gd name="T17" fmla="*/ 0 h 55"/>
                <a:gd name="T18" fmla="*/ 34 w 45"/>
                <a:gd name="T19" fmla="*/ 3 h 55"/>
                <a:gd name="T20" fmla="*/ 26 w 45"/>
                <a:gd name="T21" fmla="*/ 10 h 55"/>
                <a:gd name="T22" fmla="*/ 19 w 45"/>
                <a:gd name="T23" fmla="*/ 44 h 55"/>
                <a:gd name="T24" fmla="*/ 20 w 45"/>
                <a:gd name="T25" fmla="*/ 50 h 55"/>
                <a:gd name="T26" fmla="*/ 27 w 45"/>
                <a:gd name="T27" fmla="*/ 51 h 55"/>
                <a:gd name="T28" fmla="*/ 36 w 45"/>
                <a:gd name="T29" fmla="*/ 49 h 55"/>
                <a:gd name="T30" fmla="*/ 42 w 45"/>
                <a:gd name="T31" fmla="*/ 40 h 55"/>
                <a:gd name="T32" fmla="*/ 45 w 45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" h="55">
                  <a:moveTo>
                    <a:pt x="45" y="41"/>
                  </a:moveTo>
                  <a:cubicBezTo>
                    <a:pt x="44" y="44"/>
                    <a:pt x="41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10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27" y="3"/>
                    <a:pt x="27" y="4"/>
                    <a:pt x="26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1" y="51"/>
                    <a:pt x="34" y="51"/>
                    <a:pt x="36" y="49"/>
                  </a:cubicBezTo>
                  <a:cubicBezTo>
                    <a:pt x="38" y="47"/>
                    <a:pt x="40" y="44"/>
                    <a:pt x="42" y="40"/>
                  </a:cubicBezTo>
                  <a:lnTo>
                    <a:pt x="45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1"/>
            <p:cNvSpPr>
              <a:spLocks noEditPoints="1"/>
            </p:cNvSpPr>
            <p:nvPr/>
          </p:nvSpPr>
          <p:spPr bwMode="auto">
            <a:xfrm>
              <a:off x="3924300" y="3971925"/>
              <a:ext cx="225425" cy="207962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19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9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auto">
            <a:xfrm>
              <a:off x="4276725" y="3965575"/>
              <a:ext cx="184150" cy="214312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3"/>
            <p:cNvSpPr>
              <a:spLocks noEditPoints="1"/>
            </p:cNvSpPr>
            <p:nvPr/>
          </p:nvSpPr>
          <p:spPr bwMode="auto">
            <a:xfrm>
              <a:off x="4476750" y="3968750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4"/>
            <p:cNvSpPr>
              <a:spLocks/>
            </p:cNvSpPr>
            <p:nvPr/>
          </p:nvSpPr>
          <p:spPr bwMode="auto">
            <a:xfrm>
              <a:off x="4724400" y="3968750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1 h 57"/>
                <a:gd name="T12" fmla="*/ 29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5" y="0"/>
                    <a:pt x="37" y="0"/>
                  </a:cubicBezTo>
                  <a:cubicBezTo>
                    <a:pt x="43" y="0"/>
                    <a:pt x="49" y="1"/>
                    <a:pt x="52" y="2"/>
                  </a:cubicBezTo>
                  <a:cubicBezTo>
                    <a:pt x="51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5"/>
            <p:cNvSpPr>
              <a:spLocks/>
            </p:cNvSpPr>
            <p:nvPr/>
          </p:nvSpPr>
          <p:spPr bwMode="auto">
            <a:xfrm>
              <a:off x="4938713" y="3971925"/>
              <a:ext cx="179388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4 w 48"/>
                <a:gd name="T9" fmla="*/ 3 h 55"/>
                <a:gd name="T10" fmla="*/ 29 w 48"/>
                <a:gd name="T11" fmla="*/ 3 h 55"/>
                <a:gd name="T12" fmla="*/ 25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8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1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6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5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5 w 48"/>
                <a:gd name="T51" fmla="*/ 10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0"/>
                    <a:pt x="43" y="7"/>
                    <a:pt x="42" y="6"/>
                  </a:cubicBezTo>
                  <a:cubicBezTo>
                    <a:pt x="41" y="4"/>
                    <a:pt x="40" y="3"/>
                    <a:pt x="34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6" y="3"/>
                    <a:pt x="26" y="4"/>
                    <a:pt x="25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8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4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6"/>
            <p:cNvSpPr>
              <a:spLocks/>
            </p:cNvSpPr>
            <p:nvPr/>
          </p:nvSpPr>
          <p:spPr bwMode="auto">
            <a:xfrm>
              <a:off x="5153025" y="3965575"/>
              <a:ext cx="184150" cy="214312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5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7"/>
            <p:cNvSpPr>
              <a:spLocks/>
            </p:cNvSpPr>
            <p:nvPr/>
          </p:nvSpPr>
          <p:spPr bwMode="auto">
            <a:xfrm>
              <a:off x="5332413" y="3971925"/>
              <a:ext cx="255588" cy="207962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8"/>
            <p:cNvSpPr>
              <a:spLocks/>
            </p:cNvSpPr>
            <p:nvPr/>
          </p:nvSpPr>
          <p:spPr bwMode="auto">
            <a:xfrm>
              <a:off x="5584825" y="3971925"/>
              <a:ext cx="180975" cy="207962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6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9"/>
            <p:cNvSpPr>
              <a:spLocks noEditPoints="1"/>
            </p:cNvSpPr>
            <p:nvPr/>
          </p:nvSpPr>
          <p:spPr bwMode="auto">
            <a:xfrm>
              <a:off x="5780088" y="3971925"/>
              <a:ext cx="187325" cy="207962"/>
            </a:xfrm>
            <a:custGeom>
              <a:avLst/>
              <a:gdLst>
                <a:gd name="T0" fmla="*/ 50 w 50"/>
                <a:gd name="T1" fmla="*/ 55 h 55"/>
                <a:gd name="T2" fmla="*/ 49 w 50"/>
                <a:gd name="T3" fmla="*/ 55 h 55"/>
                <a:gd name="T4" fmla="*/ 33 w 50"/>
                <a:gd name="T5" fmla="*/ 47 h 55"/>
                <a:gd name="T6" fmla="*/ 28 w 50"/>
                <a:gd name="T7" fmla="*/ 35 h 55"/>
                <a:gd name="T8" fmla="*/ 23 w 50"/>
                <a:gd name="T9" fmla="*/ 31 h 55"/>
                <a:gd name="T10" fmla="*/ 20 w 50"/>
                <a:gd name="T11" fmla="*/ 31 h 55"/>
                <a:gd name="T12" fmla="*/ 18 w 50"/>
                <a:gd name="T13" fmla="*/ 44 h 55"/>
                <a:gd name="T14" fmla="*/ 23 w 50"/>
                <a:gd name="T15" fmla="*/ 52 h 55"/>
                <a:gd name="T16" fmla="*/ 23 w 50"/>
                <a:gd name="T17" fmla="*/ 55 h 55"/>
                <a:gd name="T18" fmla="*/ 0 w 50"/>
                <a:gd name="T19" fmla="*/ 55 h 55"/>
                <a:gd name="T20" fmla="*/ 0 w 50"/>
                <a:gd name="T21" fmla="*/ 52 h 55"/>
                <a:gd name="T22" fmla="*/ 8 w 50"/>
                <a:gd name="T23" fmla="*/ 44 h 55"/>
                <a:gd name="T24" fmla="*/ 15 w 50"/>
                <a:gd name="T25" fmla="*/ 10 h 55"/>
                <a:gd name="T26" fmla="*/ 9 w 50"/>
                <a:gd name="T27" fmla="*/ 3 h 55"/>
                <a:gd name="T28" fmla="*/ 10 w 50"/>
                <a:gd name="T29" fmla="*/ 0 h 55"/>
                <a:gd name="T30" fmla="*/ 30 w 50"/>
                <a:gd name="T31" fmla="*/ 0 h 55"/>
                <a:gd name="T32" fmla="*/ 43 w 50"/>
                <a:gd name="T33" fmla="*/ 3 h 55"/>
                <a:gd name="T34" fmla="*/ 48 w 50"/>
                <a:gd name="T35" fmla="*/ 13 h 55"/>
                <a:gd name="T36" fmla="*/ 35 w 50"/>
                <a:gd name="T37" fmla="*/ 29 h 55"/>
                <a:gd name="T38" fmla="*/ 40 w 50"/>
                <a:gd name="T39" fmla="*/ 40 h 55"/>
                <a:gd name="T40" fmla="*/ 45 w 50"/>
                <a:gd name="T41" fmla="*/ 49 h 55"/>
                <a:gd name="T42" fmla="*/ 50 w 50"/>
                <a:gd name="T43" fmla="*/ 53 h 55"/>
                <a:gd name="T44" fmla="*/ 50 w 50"/>
                <a:gd name="T45" fmla="*/ 55 h 55"/>
                <a:gd name="T46" fmla="*/ 24 w 50"/>
                <a:gd name="T47" fmla="*/ 28 h 55"/>
                <a:gd name="T48" fmla="*/ 32 w 50"/>
                <a:gd name="T49" fmla="*/ 26 h 55"/>
                <a:gd name="T50" fmla="*/ 38 w 50"/>
                <a:gd name="T51" fmla="*/ 14 h 55"/>
                <a:gd name="T52" fmla="*/ 30 w 50"/>
                <a:gd name="T53" fmla="*/ 3 h 55"/>
                <a:gd name="T54" fmla="*/ 26 w 50"/>
                <a:gd name="T55" fmla="*/ 4 h 55"/>
                <a:gd name="T56" fmla="*/ 25 w 50"/>
                <a:gd name="T57" fmla="*/ 8 h 55"/>
                <a:gd name="T58" fmla="*/ 21 w 50"/>
                <a:gd name="T59" fmla="*/ 28 h 55"/>
                <a:gd name="T60" fmla="*/ 24 w 50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3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3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8" y="8"/>
                    <a:pt x="48" y="13"/>
                  </a:cubicBezTo>
                  <a:cubicBezTo>
                    <a:pt x="48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4"/>
                    <a:pt x="44" y="47"/>
                    <a:pt x="45" y="49"/>
                  </a:cubicBezTo>
                  <a:cubicBezTo>
                    <a:pt x="47" y="52"/>
                    <a:pt x="48" y="52"/>
                    <a:pt x="50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748673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cxnSp>
        <p:nvCxnSpPr>
          <p:cNvPr id="7" name="Straight Connector 6"/>
          <p:cNvCxnSpPr/>
          <p:nvPr/>
        </p:nvCxnSpPr>
        <p:spPr>
          <a:xfrm>
            <a:off x="5311775" y="1309688"/>
            <a:ext cx="0" cy="2032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65800" y="1295400"/>
            <a:ext cx="2311400" cy="2046288"/>
          </a:xfrm>
        </p:spPr>
        <p:txBody>
          <a:bodyPr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FontTx/>
              <a:buNone/>
              <a:defRPr sz="1400">
                <a:solidFill>
                  <a:schemeClr val="tx2"/>
                </a:solidFill>
              </a:defRPr>
            </a:lvl1pPr>
            <a:lvl2pPr marL="342900" indent="0">
              <a:lnSpc>
                <a:spcPct val="100000"/>
              </a:lnSpc>
              <a:spcBef>
                <a:spcPts val="1200"/>
              </a:spcBef>
              <a:buFontTx/>
              <a:buNone/>
              <a:defRPr sz="1200">
                <a:solidFill>
                  <a:schemeClr val="tx2"/>
                </a:solidFill>
              </a:defRPr>
            </a:lvl2pPr>
            <a:lvl3pPr marL="685800" indent="0">
              <a:lnSpc>
                <a:spcPct val="100000"/>
              </a:lnSpc>
              <a:spcBef>
                <a:spcPts val="1200"/>
              </a:spcBef>
              <a:buFontTx/>
              <a:buNone/>
              <a:defRPr sz="1100">
                <a:solidFill>
                  <a:schemeClr val="tx2"/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1200"/>
              </a:spcBef>
              <a:buFontTx/>
              <a:buNone/>
              <a:defRPr sz="900">
                <a:solidFill>
                  <a:schemeClr val="tx2"/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1200"/>
              </a:spcBef>
              <a:buFontTx/>
              <a:buNone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144327" y="1189792"/>
            <a:ext cx="3878523" cy="922419"/>
          </a:xfrm>
        </p:spPr>
        <p:txBody>
          <a:bodyPr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6000">
                <a:solidFill>
                  <a:schemeClr val="accent1"/>
                </a:solidFill>
                <a:latin typeface="Times"/>
                <a:cs typeface="Times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146081" y="2092326"/>
            <a:ext cx="3768820" cy="482600"/>
          </a:xfr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tx2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685800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1028700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1371600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1413" y="2943214"/>
            <a:ext cx="1600200" cy="393361"/>
            <a:chOff x="549275" y="601663"/>
            <a:chExt cx="5411788" cy="1330326"/>
          </a:xfrm>
          <a:solidFill>
            <a:schemeClr val="tx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879850" y="609601"/>
              <a:ext cx="146050" cy="147638"/>
            </a:xfrm>
            <a:custGeom>
              <a:avLst/>
              <a:gdLst>
                <a:gd name="T0" fmla="*/ 20 w 39"/>
                <a:gd name="T1" fmla="*/ 36 h 39"/>
                <a:gd name="T2" fmla="*/ 4 w 39"/>
                <a:gd name="T3" fmla="*/ 19 h 39"/>
                <a:gd name="T4" fmla="*/ 20 w 39"/>
                <a:gd name="T5" fmla="*/ 3 h 39"/>
                <a:gd name="T6" fmla="*/ 36 w 39"/>
                <a:gd name="T7" fmla="*/ 19 h 39"/>
                <a:gd name="T8" fmla="*/ 20 w 39"/>
                <a:gd name="T9" fmla="*/ 36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  <a:gd name="T20" fmla="*/ 17 w 39"/>
                <a:gd name="T21" fmla="*/ 21 h 39"/>
                <a:gd name="T22" fmla="*/ 19 w 39"/>
                <a:gd name="T23" fmla="*/ 21 h 39"/>
                <a:gd name="T24" fmla="*/ 22 w 39"/>
                <a:gd name="T25" fmla="*/ 26 h 39"/>
                <a:gd name="T26" fmla="*/ 23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3 w 39"/>
                <a:gd name="T33" fmla="*/ 20 h 39"/>
                <a:gd name="T34" fmla="*/ 23 w 39"/>
                <a:gd name="T35" fmla="*/ 20 h 39"/>
                <a:gd name="T36" fmla="*/ 28 w 39"/>
                <a:gd name="T37" fmla="*/ 14 h 39"/>
                <a:gd name="T38" fmla="*/ 22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20 w 39"/>
                <a:gd name="T51" fmla="*/ 12 h 39"/>
                <a:gd name="T52" fmla="*/ 22 w 39"/>
                <a:gd name="T53" fmla="*/ 15 h 39"/>
                <a:gd name="T54" fmla="*/ 20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20" y="36"/>
                  </a:moveTo>
                  <a:cubicBezTo>
                    <a:pt x="11" y="36"/>
                    <a:pt x="4" y="28"/>
                    <a:pt x="4" y="19"/>
                  </a:cubicBezTo>
                  <a:cubicBezTo>
                    <a:pt x="4" y="11"/>
                    <a:pt x="11" y="3"/>
                    <a:pt x="20" y="3"/>
                  </a:cubicBezTo>
                  <a:cubicBezTo>
                    <a:pt x="29" y="3"/>
                    <a:pt x="36" y="11"/>
                    <a:pt x="36" y="19"/>
                  </a:cubicBezTo>
                  <a:cubicBezTo>
                    <a:pt x="36" y="28"/>
                    <a:pt x="29" y="36"/>
                    <a:pt x="20" y="36"/>
                  </a:cubicBezTo>
                  <a:close/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  <a:moveTo>
                    <a:pt x="17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2" y="24"/>
                    <a:pt x="22" y="26"/>
                  </a:cubicBezTo>
                  <a:cubicBezTo>
                    <a:pt x="22" y="28"/>
                    <a:pt x="22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7" y="26"/>
                    <a:pt x="27" y="24"/>
                  </a:cubicBezTo>
                  <a:cubicBezTo>
                    <a:pt x="27" y="20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6" y="19"/>
                    <a:pt x="28" y="17"/>
                    <a:pt x="28" y="14"/>
                  </a:cubicBezTo>
                  <a:cubicBezTo>
                    <a:pt x="28" y="10"/>
                    <a:pt x="25" y="8"/>
                    <a:pt x="2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2" y="13"/>
                    <a:pt x="22" y="15"/>
                  </a:cubicBezTo>
                  <a:cubicBezTo>
                    <a:pt x="22" y="16"/>
                    <a:pt x="22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779194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" y="0"/>
            <a:ext cx="9144000" cy="5152014"/>
            <a:chOff x="1" y="0"/>
            <a:chExt cx="9144000" cy="5152014"/>
          </a:xfrm>
        </p:grpSpPr>
        <p:sp>
          <p:nvSpPr>
            <p:cNvPr id="41" name="Shape 39"/>
            <p:cNvSpPr>
              <a:spLocks noChangeArrowheads="1"/>
            </p:cNvSpPr>
            <p:nvPr/>
          </p:nvSpPr>
          <p:spPr bwMode="auto">
            <a:xfrm>
              <a:off x="1" y="0"/>
              <a:ext cx="9144000" cy="51520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  <p:sp>
          <p:nvSpPr>
            <p:cNvPr id="37" name="Shape 39"/>
            <p:cNvSpPr>
              <a:spLocks noChangeArrowheads="1"/>
            </p:cNvSpPr>
            <p:nvPr/>
          </p:nvSpPr>
          <p:spPr bwMode="auto">
            <a:xfrm>
              <a:off x="95250" y="93663"/>
              <a:ext cx="8953500" cy="4956175"/>
            </a:xfrm>
            <a:prstGeom prst="rect">
              <a:avLst/>
            </a:prstGeom>
            <a:solidFill>
              <a:srgbClr val="383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7145" tIns="17145" rIns="17145" bIns="17145" anchor="ctr"/>
            <a:lstStyle/>
            <a:p>
              <a:endParaRPr lang="en-US"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65800" y="1295400"/>
            <a:ext cx="2311400" cy="2046288"/>
          </a:xfrm>
        </p:spPr>
        <p:txBody>
          <a:bodyPr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FontTx/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342900" indent="0">
              <a:lnSpc>
                <a:spcPct val="100000"/>
              </a:lnSpc>
              <a:spcBef>
                <a:spcPts val="1200"/>
              </a:spcBef>
              <a:buFontTx/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2pPr>
            <a:lvl3pPr marL="685800" indent="0">
              <a:lnSpc>
                <a:spcPct val="100000"/>
              </a:lnSpc>
              <a:spcBef>
                <a:spcPts val="1200"/>
              </a:spcBef>
              <a:buFontTx/>
              <a:buNone/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3pPr>
            <a:lvl4pPr marL="1028700" indent="0">
              <a:lnSpc>
                <a:spcPct val="100000"/>
              </a:lnSpc>
              <a:spcBef>
                <a:spcPts val="1200"/>
              </a:spcBef>
              <a:buFontTx/>
              <a:buNone/>
              <a:defRPr sz="900">
                <a:solidFill>
                  <a:schemeClr val="tx2">
                    <a:lumMod val="40000"/>
                    <a:lumOff val="60000"/>
                  </a:schemeClr>
                </a:solidFill>
              </a:defRPr>
            </a:lvl4pPr>
            <a:lvl5pPr marL="1371600" indent="0">
              <a:lnSpc>
                <a:spcPct val="100000"/>
              </a:lnSpc>
              <a:spcBef>
                <a:spcPts val="1200"/>
              </a:spcBef>
              <a:buFontTx/>
              <a:buNone/>
              <a:defRPr sz="900">
                <a:solidFill>
                  <a:schemeClr val="tx2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144327" y="1189792"/>
            <a:ext cx="3878523" cy="922419"/>
          </a:xfrm>
        </p:spPr>
        <p:txBody>
          <a:bodyPr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6000">
                <a:solidFill>
                  <a:schemeClr val="tx2">
                    <a:lumMod val="60000"/>
                    <a:lumOff val="40000"/>
                  </a:schemeClr>
                </a:solidFill>
                <a:latin typeface="Times"/>
                <a:cs typeface="Times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Agenda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1413" y="2943214"/>
            <a:ext cx="1600200" cy="393361"/>
            <a:chOff x="549275" y="601663"/>
            <a:chExt cx="5411788" cy="1330326"/>
          </a:xfrm>
          <a:solidFill>
            <a:schemeClr val="bg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879850" y="609601"/>
              <a:ext cx="146050" cy="147638"/>
            </a:xfrm>
            <a:custGeom>
              <a:avLst/>
              <a:gdLst>
                <a:gd name="T0" fmla="*/ 20 w 39"/>
                <a:gd name="T1" fmla="*/ 36 h 39"/>
                <a:gd name="T2" fmla="*/ 4 w 39"/>
                <a:gd name="T3" fmla="*/ 19 h 39"/>
                <a:gd name="T4" fmla="*/ 20 w 39"/>
                <a:gd name="T5" fmla="*/ 3 h 39"/>
                <a:gd name="T6" fmla="*/ 36 w 39"/>
                <a:gd name="T7" fmla="*/ 19 h 39"/>
                <a:gd name="T8" fmla="*/ 20 w 39"/>
                <a:gd name="T9" fmla="*/ 36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  <a:gd name="T20" fmla="*/ 17 w 39"/>
                <a:gd name="T21" fmla="*/ 21 h 39"/>
                <a:gd name="T22" fmla="*/ 19 w 39"/>
                <a:gd name="T23" fmla="*/ 21 h 39"/>
                <a:gd name="T24" fmla="*/ 22 w 39"/>
                <a:gd name="T25" fmla="*/ 26 h 39"/>
                <a:gd name="T26" fmla="*/ 23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3 w 39"/>
                <a:gd name="T33" fmla="*/ 20 h 39"/>
                <a:gd name="T34" fmla="*/ 23 w 39"/>
                <a:gd name="T35" fmla="*/ 20 h 39"/>
                <a:gd name="T36" fmla="*/ 28 w 39"/>
                <a:gd name="T37" fmla="*/ 14 h 39"/>
                <a:gd name="T38" fmla="*/ 22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20 w 39"/>
                <a:gd name="T51" fmla="*/ 12 h 39"/>
                <a:gd name="T52" fmla="*/ 22 w 39"/>
                <a:gd name="T53" fmla="*/ 15 h 39"/>
                <a:gd name="T54" fmla="*/ 20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20" y="36"/>
                  </a:moveTo>
                  <a:cubicBezTo>
                    <a:pt x="11" y="36"/>
                    <a:pt x="4" y="28"/>
                    <a:pt x="4" y="19"/>
                  </a:cubicBezTo>
                  <a:cubicBezTo>
                    <a:pt x="4" y="11"/>
                    <a:pt x="11" y="3"/>
                    <a:pt x="20" y="3"/>
                  </a:cubicBezTo>
                  <a:cubicBezTo>
                    <a:pt x="29" y="3"/>
                    <a:pt x="36" y="11"/>
                    <a:pt x="36" y="19"/>
                  </a:cubicBezTo>
                  <a:cubicBezTo>
                    <a:pt x="36" y="28"/>
                    <a:pt x="29" y="36"/>
                    <a:pt x="20" y="36"/>
                  </a:cubicBezTo>
                  <a:close/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  <a:moveTo>
                    <a:pt x="17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2" y="24"/>
                    <a:pt x="22" y="26"/>
                  </a:cubicBezTo>
                  <a:cubicBezTo>
                    <a:pt x="22" y="28"/>
                    <a:pt x="22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7" y="26"/>
                    <a:pt x="27" y="24"/>
                  </a:cubicBezTo>
                  <a:cubicBezTo>
                    <a:pt x="27" y="20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6" y="19"/>
                    <a:pt x="28" y="17"/>
                    <a:pt x="28" y="14"/>
                  </a:cubicBezTo>
                  <a:cubicBezTo>
                    <a:pt x="28" y="10"/>
                    <a:pt x="25" y="8"/>
                    <a:pt x="2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2" y="13"/>
                    <a:pt x="22" y="15"/>
                  </a:cubicBezTo>
                  <a:cubicBezTo>
                    <a:pt x="22" y="16"/>
                    <a:pt x="22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5311775" y="1309688"/>
            <a:ext cx="0" cy="2032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146081" y="2092326"/>
            <a:ext cx="3768820" cy="482600"/>
          </a:xfr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2pPr>
            <a:lvl3pPr marL="685800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3pPr>
            <a:lvl4pPr marL="1028700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4pPr>
            <a:lvl5pPr marL="1371600" indent="0">
              <a:buFontTx/>
              <a:buNone/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86262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68325" y="3470275"/>
            <a:ext cx="794226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75336" y="1487615"/>
            <a:ext cx="7935251" cy="1981867"/>
          </a:xfrm>
        </p:spPr>
        <p:txBody>
          <a:bodyPr anchor="b" anchorCtr="0">
            <a:normAutofit/>
          </a:bodyPr>
          <a:lstStyle>
            <a:lvl1pPr>
              <a:defRPr sz="4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5336" y="3489723"/>
            <a:ext cx="7935251" cy="1125140"/>
          </a:xfrm>
        </p:spPr>
        <p:txBody>
          <a:bodyPr tIns="9144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</a:t>
            </a:r>
            <a:r>
              <a:rPr lang="en-US" dirty="0" err="1"/>
              <a:t>teaxt</a:t>
            </a:r>
            <a:r>
              <a:rPr lang="en-US" dirty="0"/>
              <a:t> styles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585788" y="776288"/>
            <a:ext cx="1600200" cy="393361"/>
            <a:chOff x="549275" y="601663"/>
            <a:chExt cx="5411788" cy="1330326"/>
          </a:xfrm>
          <a:solidFill>
            <a:schemeClr val="tx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879850" y="609601"/>
              <a:ext cx="146050" cy="147638"/>
            </a:xfrm>
            <a:custGeom>
              <a:avLst/>
              <a:gdLst>
                <a:gd name="T0" fmla="*/ 20 w 39"/>
                <a:gd name="T1" fmla="*/ 36 h 39"/>
                <a:gd name="T2" fmla="*/ 4 w 39"/>
                <a:gd name="T3" fmla="*/ 19 h 39"/>
                <a:gd name="T4" fmla="*/ 20 w 39"/>
                <a:gd name="T5" fmla="*/ 3 h 39"/>
                <a:gd name="T6" fmla="*/ 36 w 39"/>
                <a:gd name="T7" fmla="*/ 19 h 39"/>
                <a:gd name="T8" fmla="*/ 20 w 39"/>
                <a:gd name="T9" fmla="*/ 36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  <a:gd name="T20" fmla="*/ 17 w 39"/>
                <a:gd name="T21" fmla="*/ 21 h 39"/>
                <a:gd name="T22" fmla="*/ 19 w 39"/>
                <a:gd name="T23" fmla="*/ 21 h 39"/>
                <a:gd name="T24" fmla="*/ 22 w 39"/>
                <a:gd name="T25" fmla="*/ 26 h 39"/>
                <a:gd name="T26" fmla="*/ 23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3 w 39"/>
                <a:gd name="T33" fmla="*/ 20 h 39"/>
                <a:gd name="T34" fmla="*/ 23 w 39"/>
                <a:gd name="T35" fmla="*/ 20 h 39"/>
                <a:gd name="T36" fmla="*/ 28 w 39"/>
                <a:gd name="T37" fmla="*/ 14 h 39"/>
                <a:gd name="T38" fmla="*/ 22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20 w 39"/>
                <a:gd name="T51" fmla="*/ 12 h 39"/>
                <a:gd name="T52" fmla="*/ 22 w 39"/>
                <a:gd name="T53" fmla="*/ 15 h 39"/>
                <a:gd name="T54" fmla="*/ 20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20" y="36"/>
                  </a:moveTo>
                  <a:cubicBezTo>
                    <a:pt x="11" y="36"/>
                    <a:pt x="4" y="28"/>
                    <a:pt x="4" y="19"/>
                  </a:cubicBezTo>
                  <a:cubicBezTo>
                    <a:pt x="4" y="11"/>
                    <a:pt x="11" y="3"/>
                    <a:pt x="20" y="3"/>
                  </a:cubicBezTo>
                  <a:cubicBezTo>
                    <a:pt x="29" y="3"/>
                    <a:pt x="36" y="11"/>
                    <a:pt x="36" y="19"/>
                  </a:cubicBezTo>
                  <a:cubicBezTo>
                    <a:pt x="36" y="28"/>
                    <a:pt x="29" y="36"/>
                    <a:pt x="20" y="36"/>
                  </a:cubicBezTo>
                  <a:close/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  <a:moveTo>
                    <a:pt x="17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2" y="24"/>
                    <a:pt x="22" y="26"/>
                  </a:cubicBezTo>
                  <a:cubicBezTo>
                    <a:pt x="22" y="28"/>
                    <a:pt x="22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7" y="26"/>
                    <a:pt x="27" y="24"/>
                  </a:cubicBezTo>
                  <a:cubicBezTo>
                    <a:pt x="27" y="20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6" y="19"/>
                    <a:pt x="28" y="17"/>
                    <a:pt x="28" y="14"/>
                  </a:cubicBezTo>
                  <a:cubicBezTo>
                    <a:pt x="28" y="10"/>
                    <a:pt x="25" y="8"/>
                    <a:pt x="2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2" y="13"/>
                    <a:pt x="22" y="15"/>
                  </a:cubicBezTo>
                  <a:cubicBezTo>
                    <a:pt x="22" y="16"/>
                    <a:pt x="22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15562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_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ChangeArrowheads="1"/>
          </p:cNvSpPr>
          <p:nvPr/>
        </p:nvSpPr>
        <p:spPr bwMode="auto">
          <a:xfrm>
            <a:off x="1" y="0"/>
            <a:ext cx="9144000" cy="515201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38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rgbClr val="38383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cxnSp>
        <p:nvCxnSpPr>
          <p:cNvPr id="4" name="Straight Connector 3"/>
          <p:cNvCxnSpPr/>
          <p:nvPr/>
        </p:nvCxnSpPr>
        <p:spPr>
          <a:xfrm>
            <a:off x="568325" y="3470275"/>
            <a:ext cx="7942263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75336" y="1487615"/>
            <a:ext cx="7935251" cy="1981867"/>
          </a:xfrm>
        </p:spPr>
        <p:txBody>
          <a:bodyPr anchor="b" anchorCtr="0">
            <a:normAutofit/>
          </a:bodyPr>
          <a:lstStyle>
            <a:lvl1pPr>
              <a:defRPr sz="4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75336" y="3489723"/>
            <a:ext cx="7935251" cy="1125140"/>
          </a:xfrm>
        </p:spPr>
        <p:txBody>
          <a:bodyPr tIns="91440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585788" y="776288"/>
            <a:ext cx="1600200" cy="393361"/>
            <a:chOff x="549275" y="601663"/>
            <a:chExt cx="5411788" cy="1330326"/>
          </a:xfrm>
          <a:solidFill>
            <a:schemeClr val="bg2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879850" y="609601"/>
              <a:ext cx="146050" cy="147638"/>
            </a:xfrm>
            <a:custGeom>
              <a:avLst/>
              <a:gdLst>
                <a:gd name="T0" fmla="*/ 20 w 39"/>
                <a:gd name="T1" fmla="*/ 36 h 39"/>
                <a:gd name="T2" fmla="*/ 4 w 39"/>
                <a:gd name="T3" fmla="*/ 19 h 39"/>
                <a:gd name="T4" fmla="*/ 20 w 39"/>
                <a:gd name="T5" fmla="*/ 3 h 39"/>
                <a:gd name="T6" fmla="*/ 36 w 39"/>
                <a:gd name="T7" fmla="*/ 19 h 39"/>
                <a:gd name="T8" fmla="*/ 20 w 39"/>
                <a:gd name="T9" fmla="*/ 36 h 39"/>
                <a:gd name="T10" fmla="*/ 20 w 39"/>
                <a:gd name="T11" fmla="*/ 0 h 39"/>
                <a:gd name="T12" fmla="*/ 0 w 39"/>
                <a:gd name="T13" fmla="*/ 19 h 39"/>
                <a:gd name="T14" fmla="*/ 20 w 39"/>
                <a:gd name="T15" fmla="*/ 39 h 39"/>
                <a:gd name="T16" fmla="*/ 39 w 39"/>
                <a:gd name="T17" fmla="*/ 19 h 39"/>
                <a:gd name="T18" fmla="*/ 20 w 39"/>
                <a:gd name="T19" fmla="*/ 0 h 39"/>
                <a:gd name="T20" fmla="*/ 17 w 39"/>
                <a:gd name="T21" fmla="*/ 21 h 39"/>
                <a:gd name="T22" fmla="*/ 19 w 39"/>
                <a:gd name="T23" fmla="*/ 21 h 39"/>
                <a:gd name="T24" fmla="*/ 22 w 39"/>
                <a:gd name="T25" fmla="*/ 26 h 39"/>
                <a:gd name="T26" fmla="*/ 23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3 w 39"/>
                <a:gd name="T33" fmla="*/ 20 h 39"/>
                <a:gd name="T34" fmla="*/ 23 w 39"/>
                <a:gd name="T35" fmla="*/ 20 h 39"/>
                <a:gd name="T36" fmla="*/ 28 w 39"/>
                <a:gd name="T37" fmla="*/ 14 h 39"/>
                <a:gd name="T38" fmla="*/ 22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20 w 39"/>
                <a:gd name="T51" fmla="*/ 12 h 39"/>
                <a:gd name="T52" fmla="*/ 22 w 39"/>
                <a:gd name="T53" fmla="*/ 15 h 39"/>
                <a:gd name="T54" fmla="*/ 20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20" y="36"/>
                  </a:moveTo>
                  <a:cubicBezTo>
                    <a:pt x="11" y="36"/>
                    <a:pt x="4" y="28"/>
                    <a:pt x="4" y="19"/>
                  </a:cubicBezTo>
                  <a:cubicBezTo>
                    <a:pt x="4" y="11"/>
                    <a:pt x="11" y="3"/>
                    <a:pt x="20" y="3"/>
                  </a:cubicBezTo>
                  <a:cubicBezTo>
                    <a:pt x="29" y="3"/>
                    <a:pt x="36" y="11"/>
                    <a:pt x="36" y="19"/>
                  </a:cubicBezTo>
                  <a:cubicBezTo>
                    <a:pt x="36" y="28"/>
                    <a:pt x="29" y="36"/>
                    <a:pt x="20" y="36"/>
                  </a:cubicBezTo>
                  <a:close/>
                  <a:moveTo>
                    <a:pt x="20" y="0"/>
                  </a:move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31" y="39"/>
                    <a:pt x="39" y="30"/>
                    <a:pt x="39" y="19"/>
                  </a:cubicBezTo>
                  <a:cubicBezTo>
                    <a:pt x="39" y="8"/>
                    <a:pt x="31" y="0"/>
                    <a:pt x="20" y="0"/>
                  </a:cubicBezTo>
                  <a:close/>
                  <a:moveTo>
                    <a:pt x="17" y="21"/>
                  </a:moveTo>
                  <a:cubicBezTo>
                    <a:pt x="19" y="21"/>
                    <a:pt x="19" y="21"/>
                    <a:pt x="19" y="21"/>
                  </a:cubicBezTo>
                  <a:cubicBezTo>
                    <a:pt x="23" y="21"/>
                    <a:pt x="22" y="24"/>
                    <a:pt x="22" y="26"/>
                  </a:cubicBezTo>
                  <a:cubicBezTo>
                    <a:pt x="22" y="28"/>
                    <a:pt x="22" y="29"/>
                    <a:pt x="23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8" y="30"/>
                    <a:pt x="27" y="26"/>
                    <a:pt x="27" y="24"/>
                  </a:cubicBezTo>
                  <a:cubicBezTo>
                    <a:pt x="27" y="20"/>
                    <a:pt x="24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6" y="19"/>
                    <a:pt x="28" y="17"/>
                    <a:pt x="28" y="14"/>
                  </a:cubicBezTo>
                  <a:cubicBezTo>
                    <a:pt x="28" y="10"/>
                    <a:pt x="25" y="8"/>
                    <a:pt x="2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1" y="12"/>
                    <a:pt x="22" y="13"/>
                    <a:pt x="22" y="15"/>
                  </a:cubicBezTo>
                  <a:cubicBezTo>
                    <a:pt x="22" y="16"/>
                    <a:pt x="22" y="18"/>
                    <a:pt x="20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98488" y="601663"/>
              <a:ext cx="3479800" cy="839788"/>
            </a:xfrm>
            <a:custGeom>
              <a:avLst/>
              <a:gdLst>
                <a:gd name="T0" fmla="*/ 137 w 926"/>
                <a:gd name="T1" fmla="*/ 138 h 222"/>
                <a:gd name="T2" fmla="*/ 98 w 926"/>
                <a:gd name="T3" fmla="*/ 39 h 222"/>
                <a:gd name="T4" fmla="*/ 291 w 926"/>
                <a:gd name="T5" fmla="*/ 100 h 222"/>
                <a:gd name="T6" fmla="*/ 292 w 926"/>
                <a:gd name="T7" fmla="*/ 178 h 222"/>
                <a:gd name="T8" fmla="*/ 255 w 926"/>
                <a:gd name="T9" fmla="*/ 100 h 222"/>
                <a:gd name="T10" fmla="*/ 697 w 926"/>
                <a:gd name="T11" fmla="*/ 148 h 222"/>
                <a:gd name="T12" fmla="*/ 675 w 926"/>
                <a:gd name="T13" fmla="*/ 93 h 222"/>
                <a:gd name="T14" fmla="*/ 554 w 926"/>
                <a:gd name="T15" fmla="*/ 100 h 222"/>
                <a:gd name="T16" fmla="*/ 491 w 926"/>
                <a:gd name="T17" fmla="*/ 140 h 222"/>
                <a:gd name="T18" fmla="*/ 251 w 926"/>
                <a:gd name="T19" fmla="*/ 60 h 222"/>
                <a:gd name="T20" fmla="*/ 210 w 926"/>
                <a:gd name="T21" fmla="*/ 197 h 222"/>
                <a:gd name="T22" fmla="*/ 127 w 926"/>
                <a:gd name="T23" fmla="*/ 0 h 222"/>
                <a:gd name="T24" fmla="*/ 0 w 926"/>
                <a:gd name="T25" fmla="*/ 221 h 222"/>
                <a:gd name="T26" fmla="*/ 33 w 926"/>
                <a:gd name="T27" fmla="*/ 181 h 222"/>
                <a:gd name="T28" fmla="*/ 172 w 926"/>
                <a:gd name="T29" fmla="*/ 221 h 222"/>
                <a:gd name="T30" fmla="*/ 365 w 926"/>
                <a:gd name="T31" fmla="*/ 140 h 222"/>
                <a:gd name="T32" fmla="*/ 251 w 926"/>
                <a:gd name="T33" fmla="*/ 60 h 222"/>
                <a:gd name="T34" fmla="*/ 573 w 926"/>
                <a:gd name="T35" fmla="*/ 221 h 222"/>
                <a:gd name="T36" fmla="*/ 634 w 926"/>
                <a:gd name="T37" fmla="*/ 187 h 222"/>
                <a:gd name="T38" fmla="*/ 731 w 926"/>
                <a:gd name="T39" fmla="*/ 221 h 222"/>
                <a:gd name="T40" fmla="*/ 814 w 926"/>
                <a:gd name="T41" fmla="*/ 99 h 222"/>
                <a:gd name="T42" fmla="*/ 884 w 926"/>
                <a:gd name="T43" fmla="*/ 142 h 222"/>
                <a:gd name="T44" fmla="*/ 926 w 926"/>
                <a:gd name="T45" fmla="*/ 222 h 222"/>
                <a:gd name="T46" fmla="*/ 862 w 926"/>
                <a:gd name="T47" fmla="*/ 57 h 222"/>
                <a:gd name="T48" fmla="*/ 770 w 926"/>
                <a:gd name="T49" fmla="*/ 199 h 222"/>
                <a:gd name="T50" fmla="*/ 677 w 926"/>
                <a:gd name="T51" fmla="*/ 58 h 222"/>
                <a:gd name="T52" fmla="*/ 592 w 926"/>
                <a:gd name="T53" fmla="*/ 162 h 222"/>
                <a:gd name="T54" fmla="*/ 446 w 926"/>
                <a:gd name="T55" fmla="*/ 58 h 222"/>
                <a:gd name="T56" fmla="*/ 434 w 926"/>
                <a:gd name="T57" fmla="*/ 175 h 222"/>
                <a:gd name="T58" fmla="*/ 417 w 926"/>
                <a:gd name="T59" fmla="*/ 41 h 222"/>
                <a:gd name="T60" fmla="*/ 858 w 926"/>
                <a:gd name="T61" fmla="*/ 0 h 222"/>
                <a:gd name="T62" fmla="*/ 163 w 926"/>
                <a:gd name="T63" fmla="*/ 41 h 222"/>
                <a:gd name="T64" fmla="*/ 373 w 926"/>
                <a:gd name="T65" fmla="*/ 157 h 222"/>
                <a:gd name="T66" fmla="*/ 491 w 926"/>
                <a:gd name="T67" fmla="*/ 221 h 222"/>
                <a:gd name="T68" fmla="*/ 539 w 926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6" h="222">
                  <a:moveTo>
                    <a:pt x="98" y="39"/>
                  </a:moveTo>
                  <a:cubicBezTo>
                    <a:pt x="137" y="138"/>
                    <a:pt x="137" y="138"/>
                    <a:pt x="137" y="138"/>
                  </a:cubicBezTo>
                  <a:cubicBezTo>
                    <a:pt x="50" y="138"/>
                    <a:pt x="50" y="138"/>
                    <a:pt x="50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1"/>
                    <a:pt x="319" y="116"/>
                    <a:pt x="319" y="141"/>
                  </a:cubicBezTo>
                  <a:cubicBezTo>
                    <a:pt x="321" y="163"/>
                    <a:pt x="304" y="178"/>
                    <a:pt x="292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5" y="93"/>
                  </a:moveTo>
                  <a:cubicBezTo>
                    <a:pt x="697" y="148"/>
                    <a:pt x="697" y="148"/>
                    <a:pt x="697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5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79" y="101"/>
                    <a:pt x="580" y="140"/>
                    <a:pt x="554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60"/>
                  </a:moveTo>
                  <a:cubicBezTo>
                    <a:pt x="210" y="60"/>
                    <a:pt x="210" y="60"/>
                    <a:pt x="210" y="60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209" y="197"/>
                    <a:pt x="209" y="197"/>
                    <a:pt x="209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3" y="221"/>
                    <a:pt x="13" y="221"/>
                    <a:pt x="13" y="221"/>
                  </a:cubicBezTo>
                  <a:cubicBezTo>
                    <a:pt x="33" y="181"/>
                    <a:pt x="33" y="181"/>
                    <a:pt x="33" y="181"/>
                  </a:cubicBezTo>
                  <a:cubicBezTo>
                    <a:pt x="154" y="181"/>
                    <a:pt x="154" y="181"/>
                    <a:pt x="154" y="181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32" y="220"/>
                    <a:pt x="365" y="181"/>
                    <a:pt x="365" y="140"/>
                  </a:cubicBezTo>
                  <a:cubicBezTo>
                    <a:pt x="365" y="107"/>
                    <a:pt x="340" y="59"/>
                    <a:pt x="301" y="60"/>
                  </a:cubicBezTo>
                  <a:cubicBezTo>
                    <a:pt x="251" y="60"/>
                    <a:pt x="251" y="60"/>
                    <a:pt x="251" y="60"/>
                  </a:cubicBezTo>
                  <a:moveTo>
                    <a:pt x="539" y="177"/>
                  </a:moveTo>
                  <a:cubicBezTo>
                    <a:pt x="577" y="188"/>
                    <a:pt x="573" y="221"/>
                    <a:pt x="573" y="221"/>
                  </a:cubicBezTo>
                  <a:cubicBezTo>
                    <a:pt x="618" y="221"/>
                    <a:pt x="618" y="221"/>
                    <a:pt x="618" y="221"/>
                  </a:cubicBezTo>
                  <a:cubicBezTo>
                    <a:pt x="634" y="187"/>
                    <a:pt x="634" y="187"/>
                    <a:pt x="634" y="187"/>
                  </a:cubicBezTo>
                  <a:cubicBezTo>
                    <a:pt x="715" y="187"/>
                    <a:pt x="715" y="187"/>
                    <a:pt x="715" y="187"/>
                  </a:cubicBezTo>
                  <a:cubicBezTo>
                    <a:pt x="731" y="221"/>
                    <a:pt x="731" y="221"/>
                    <a:pt x="731" y="221"/>
                  </a:cubicBezTo>
                  <a:cubicBezTo>
                    <a:pt x="814" y="221"/>
                    <a:pt x="814" y="221"/>
                    <a:pt x="814" y="221"/>
                  </a:cubicBezTo>
                  <a:cubicBezTo>
                    <a:pt x="814" y="99"/>
                    <a:pt x="814" y="99"/>
                    <a:pt x="814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6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6" y="222"/>
                    <a:pt x="926" y="222"/>
                    <a:pt x="926" y="222"/>
                  </a:cubicBezTo>
                  <a:cubicBezTo>
                    <a:pt x="926" y="135"/>
                    <a:pt x="926" y="135"/>
                    <a:pt x="926" y="135"/>
                  </a:cubicBezTo>
                  <a:cubicBezTo>
                    <a:pt x="926" y="84"/>
                    <a:pt x="898" y="57"/>
                    <a:pt x="862" y="57"/>
                  </a:cubicBezTo>
                  <a:cubicBezTo>
                    <a:pt x="770" y="57"/>
                    <a:pt x="770" y="57"/>
                    <a:pt x="770" y="57"/>
                  </a:cubicBezTo>
                  <a:cubicBezTo>
                    <a:pt x="770" y="199"/>
                    <a:pt x="770" y="199"/>
                    <a:pt x="770" y="199"/>
                  </a:cubicBezTo>
                  <a:cubicBezTo>
                    <a:pt x="706" y="58"/>
                    <a:pt x="706" y="58"/>
                    <a:pt x="706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5" y="193"/>
                    <a:pt x="615" y="193"/>
                    <a:pt x="615" y="193"/>
                  </a:cubicBezTo>
                  <a:cubicBezTo>
                    <a:pt x="615" y="175"/>
                    <a:pt x="592" y="162"/>
                    <a:pt x="592" y="162"/>
                  </a:cubicBezTo>
                  <a:cubicBezTo>
                    <a:pt x="612" y="163"/>
                    <a:pt x="637" y="65"/>
                    <a:pt x="564" y="58"/>
                  </a:cubicBezTo>
                  <a:cubicBezTo>
                    <a:pt x="446" y="58"/>
                    <a:pt x="446" y="58"/>
                    <a:pt x="446" y="58"/>
                  </a:cubicBezTo>
                  <a:cubicBezTo>
                    <a:pt x="446" y="175"/>
                    <a:pt x="446" y="175"/>
                    <a:pt x="446" y="175"/>
                  </a:cubicBezTo>
                  <a:cubicBezTo>
                    <a:pt x="434" y="175"/>
                    <a:pt x="434" y="175"/>
                    <a:pt x="434" y="175"/>
                  </a:cubicBezTo>
                  <a:cubicBezTo>
                    <a:pt x="426" y="174"/>
                    <a:pt x="417" y="158"/>
                    <a:pt x="417" y="148"/>
                  </a:cubicBezTo>
                  <a:cubicBezTo>
                    <a:pt x="417" y="41"/>
                    <a:pt x="417" y="41"/>
                    <a:pt x="417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157"/>
                    <a:pt x="373" y="157"/>
                    <a:pt x="373" y="157"/>
                  </a:cubicBezTo>
                  <a:cubicBezTo>
                    <a:pt x="373" y="190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39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549275" y="1720851"/>
              <a:ext cx="180975" cy="207963"/>
            </a:xfrm>
            <a:custGeom>
              <a:avLst/>
              <a:gdLst>
                <a:gd name="T0" fmla="*/ 31 w 48"/>
                <a:gd name="T1" fmla="*/ 0 h 55"/>
                <a:gd name="T2" fmla="*/ 48 w 48"/>
                <a:gd name="T3" fmla="*/ 12 h 55"/>
                <a:gd name="T4" fmla="*/ 34 w 48"/>
                <a:gd name="T5" fmla="*/ 25 h 55"/>
                <a:gd name="T6" fmla="*/ 34 w 48"/>
                <a:gd name="T7" fmla="*/ 25 h 55"/>
                <a:gd name="T8" fmla="*/ 47 w 48"/>
                <a:gd name="T9" fmla="*/ 38 h 55"/>
                <a:gd name="T10" fmla="*/ 37 w 48"/>
                <a:gd name="T11" fmla="*/ 52 h 55"/>
                <a:gd name="T12" fmla="*/ 19 w 48"/>
                <a:gd name="T13" fmla="*/ 55 h 55"/>
                <a:gd name="T14" fmla="*/ 0 w 48"/>
                <a:gd name="T15" fmla="*/ 55 h 55"/>
                <a:gd name="T16" fmla="*/ 0 w 48"/>
                <a:gd name="T17" fmla="*/ 52 h 55"/>
                <a:gd name="T18" fmla="*/ 9 w 48"/>
                <a:gd name="T19" fmla="*/ 44 h 55"/>
                <a:gd name="T20" fmla="*/ 15 w 48"/>
                <a:gd name="T21" fmla="*/ 11 h 55"/>
                <a:gd name="T22" fmla="*/ 9 w 48"/>
                <a:gd name="T23" fmla="*/ 3 h 55"/>
                <a:gd name="T24" fmla="*/ 10 w 48"/>
                <a:gd name="T25" fmla="*/ 0 h 55"/>
                <a:gd name="T26" fmla="*/ 31 w 48"/>
                <a:gd name="T27" fmla="*/ 0 h 55"/>
                <a:gd name="T28" fmla="*/ 18 w 48"/>
                <a:gd name="T29" fmla="*/ 44 h 55"/>
                <a:gd name="T30" fmla="*/ 23 w 48"/>
                <a:gd name="T31" fmla="*/ 52 h 55"/>
                <a:gd name="T32" fmla="*/ 36 w 48"/>
                <a:gd name="T33" fmla="*/ 38 h 55"/>
                <a:gd name="T34" fmla="*/ 24 w 48"/>
                <a:gd name="T35" fmla="*/ 27 h 55"/>
                <a:gd name="T36" fmla="*/ 21 w 48"/>
                <a:gd name="T37" fmla="*/ 27 h 55"/>
                <a:gd name="T38" fmla="*/ 18 w 48"/>
                <a:gd name="T39" fmla="*/ 44 h 55"/>
                <a:gd name="T40" fmla="*/ 25 w 48"/>
                <a:gd name="T41" fmla="*/ 24 h 55"/>
                <a:gd name="T42" fmla="*/ 38 w 48"/>
                <a:gd name="T43" fmla="*/ 12 h 55"/>
                <a:gd name="T44" fmla="*/ 30 w 48"/>
                <a:gd name="T45" fmla="*/ 3 h 55"/>
                <a:gd name="T46" fmla="*/ 26 w 48"/>
                <a:gd name="T47" fmla="*/ 4 h 55"/>
                <a:gd name="T48" fmla="*/ 25 w 48"/>
                <a:gd name="T49" fmla="*/ 8 h 55"/>
                <a:gd name="T50" fmla="*/ 22 w 48"/>
                <a:gd name="T51" fmla="*/ 24 h 55"/>
                <a:gd name="T52" fmla="*/ 25 w 48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55">
                  <a:moveTo>
                    <a:pt x="31" y="0"/>
                  </a:moveTo>
                  <a:cubicBezTo>
                    <a:pt x="42" y="0"/>
                    <a:pt x="48" y="3"/>
                    <a:pt x="48" y="12"/>
                  </a:cubicBezTo>
                  <a:cubicBezTo>
                    <a:pt x="48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2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1"/>
                    <a:pt x="19" y="52"/>
                    <a:pt x="23" y="52"/>
                  </a:cubicBezTo>
                  <a:cubicBezTo>
                    <a:pt x="30" y="52"/>
                    <a:pt x="36" y="47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8" y="19"/>
                    <a:pt x="38" y="12"/>
                  </a:cubicBezTo>
                  <a:cubicBezTo>
                    <a:pt x="38" y="6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7524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4 w 51"/>
                <a:gd name="T9" fmla="*/ 31 h 56"/>
                <a:gd name="T10" fmla="*/ 21 w 51"/>
                <a:gd name="T11" fmla="*/ 31 h 56"/>
                <a:gd name="T12" fmla="*/ 19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1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6 w 51"/>
                <a:gd name="T57" fmla="*/ 8 h 56"/>
                <a:gd name="T58" fmla="*/ 22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5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5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962025" y="1720851"/>
              <a:ext cx="128588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087438" y="1720851"/>
              <a:ext cx="242888" cy="211138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1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3 h 56"/>
                <a:gd name="T46" fmla="*/ 52 w 65"/>
                <a:gd name="T47" fmla="*/ 8 h 56"/>
                <a:gd name="T48" fmla="*/ 45 w 65"/>
                <a:gd name="T49" fmla="*/ 3 h 56"/>
                <a:gd name="T50" fmla="*/ 45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8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1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43025" y="1717676"/>
              <a:ext cx="198438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2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3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5 w 53"/>
                <a:gd name="T25" fmla="*/ 54 h 57"/>
                <a:gd name="T26" fmla="*/ 27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2" y="16"/>
                    <a:pt x="12" y="33"/>
                  </a:cubicBezTo>
                  <a:cubicBezTo>
                    <a:pt x="12" y="45"/>
                    <a:pt x="18" y="54"/>
                    <a:pt x="28" y="54"/>
                  </a:cubicBezTo>
                  <a:cubicBezTo>
                    <a:pt x="32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8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50"/>
                    <a:pt x="44" y="52"/>
                    <a:pt x="45" y="54"/>
                  </a:cubicBezTo>
                  <a:cubicBezTo>
                    <a:pt x="40" y="55"/>
                    <a:pt x="33" y="57"/>
                    <a:pt x="27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557338" y="1720851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681163" y="1720851"/>
              <a:ext cx="247650" cy="211138"/>
            </a:xfrm>
            <a:custGeom>
              <a:avLst/>
              <a:gdLst>
                <a:gd name="T0" fmla="*/ 65 w 66"/>
                <a:gd name="T1" fmla="*/ 3 h 56"/>
                <a:gd name="T2" fmla="*/ 57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19 w 66"/>
                <a:gd name="T13" fmla="*/ 12 h 56"/>
                <a:gd name="T14" fmla="*/ 15 w 66"/>
                <a:gd name="T15" fmla="*/ 33 h 56"/>
                <a:gd name="T16" fmla="*/ 13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5 w 66"/>
                <a:gd name="T31" fmla="*/ 14 h 56"/>
                <a:gd name="T32" fmla="*/ 15 w 66"/>
                <a:gd name="T33" fmla="*/ 5 h 56"/>
                <a:gd name="T34" fmla="*/ 8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3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4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2" y="14"/>
                    <a:pt x="52" y="11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939925" y="1717676"/>
              <a:ext cx="195263" cy="214313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1 h 57"/>
                <a:gd name="T12" fmla="*/ 28 w 52"/>
                <a:gd name="T13" fmla="*/ 33 h 57"/>
                <a:gd name="T14" fmla="*/ 29 w 52"/>
                <a:gd name="T15" fmla="*/ 31 h 57"/>
                <a:gd name="T16" fmla="*/ 52 w 52"/>
                <a:gd name="T17" fmla="*/ 31 h 57"/>
                <a:gd name="T18" fmla="*/ 52 w 52"/>
                <a:gd name="T19" fmla="*/ 33 h 57"/>
                <a:gd name="T20" fmla="*/ 45 w 52"/>
                <a:gd name="T21" fmla="*/ 41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1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9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263775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4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3 w 49"/>
                <a:gd name="T21" fmla="*/ 54 h 57"/>
                <a:gd name="T22" fmla="*/ 13 w 49"/>
                <a:gd name="T23" fmla="*/ 46 h 57"/>
                <a:gd name="T24" fmla="*/ 20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2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2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8" y="6"/>
                    <a:pt x="7" y="8"/>
                  </a:cubicBezTo>
                  <a:cubicBezTo>
                    <a:pt x="5" y="9"/>
                    <a:pt x="4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443163" y="1720851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1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4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1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1 h 55"/>
                <a:gd name="T44" fmla="*/ 22 w 68"/>
                <a:gd name="T45" fmla="*/ 24 h 55"/>
                <a:gd name="T46" fmla="*/ 47 w 68"/>
                <a:gd name="T47" fmla="*/ 24 h 55"/>
                <a:gd name="T48" fmla="*/ 49 w 68"/>
                <a:gd name="T49" fmla="*/ 11 h 55"/>
                <a:gd name="T50" fmla="*/ 43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51" y="4"/>
                    <a:pt x="50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695575" y="1720851"/>
              <a:ext cx="179388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1 w 48"/>
                <a:gd name="T43" fmla="*/ 55 h 55"/>
                <a:gd name="T44" fmla="*/ 0 w 48"/>
                <a:gd name="T45" fmla="*/ 55 h 55"/>
                <a:gd name="T46" fmla="*/ 1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6" y="29"/>
                    <a:pt x="36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3003550" y="1720851"/>
              <a:ext cx="288925" cy="211138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7 h 56"/>
                <a:gd name="T10" fmla="*/ 35 w 77"/>
                <a:gd name="T11" fmla="*/ 17 h 56"/>
                <a:gd name="T12" fmla="*/ 16 w 77"/>
                <a:gd name="T13" fmla="*/ 56 h 56"/>
                <a:gd name="T14" fmla="*/ 12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6 w 77"/>
                <a:gd name="T29" fmla="*/ 9 h 56"/>
                <a:gd name="T30" fmla="*/ 20 w 77"/>
                <a:gd name="T31" fmla="*/ 41 h 56"/>
                <a:gd name="T32" fmla="*/ 20 w 77"/>
                <a:gd name="T33" fmla="*/ 41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0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4"/>
                    <a:pt x="16" y="4"/>
                    <a:pt x="16" y="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4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3300413" y="1717676"/>
              <a:ext cx="206375" cy="214313"/>
            </a:xfrm>
            <a:custGeom>
              <a:avLst/>
              <a:gdLst>
                <a:gd name="T0" fmla="*/ 55 w 55"/>
                <a:gd name="T1" fmla="*/ 24 h 57"/>
                <a:gd name="T2" fmla="*/ 23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3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3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7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3517900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4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1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4 w 51"/>
                <a:gd name="T17" fmla="*/ 55 h 56"/>
                <a:gd name="T18" fmla="*/ 0 w 51"/>
                <a:gd name="T19" fmla="*/ 55 h 56"/>
                <a:gd name="T20" fmla="*/ 1 w 51"/>
                <a:gd name="T21" fmla="*/ 52 h 56"/>
                <a:gd name="T22" fmla="*/ 9 w 51"/>
                <a:gd name="T23" fmla="*/ 44 h 56"/>
                <a:gd name="T24" fmla="*/ 16 w 51"/>
                <a:gd name="T25" fmla="*/ 10 h 56"/>
                <a:gd name="T26" fmla="*/ 10 w 51"/>
                <a:gd name="T27" fmla="*/ 3 h 56"/>
                <a:gd name="T28" fmla="*/ 10 w 51"/>
                <a:gd name="T29" fmla="*/ 0 h 56"/>
                <a:gd name="T30" fmla="*/ 31 w 51"/>
                <a:gd name="T31" fmla="*/ 0 h 56"/>
                <a:gd name="T32" fmla="*/ 44 w 51"/>
                <a:gd name="T33" fmla="*/ 3 h 56"/>
                <a:gd name="T34" fmla="*/ 49 w 51"/>
                <a:gd name="T35" fmla="*/ 13 h 56"/>
                <a:gd name="T36" fmla="*/ 36 w 51"/>
                <a:gd name="T37" fmla="*/ 29 h 56"/>
                <a:gd name="T38" fmla="*/ 41 w 51"/>
                <a:gd name="T39" fmla="*/ 40 h 56"/>
                <a:gd name="T40" fmla="*/ 46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3 w 51"/>
                <a:gd name="T49" fmla="*/ 26 h 56"/>
                <a:gd name="T50" fmla="*/ 39 w 51"/>
                <a:gd name="T51" fmla="*/ 14 h 56"/>
                <a:gd name="T52" fmla="*/ 30 w 51"/>
                <a:gd name="T53" fmla="*/ 3 h 56"/>
                <a:gd name="T54" fmla="*/ 27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2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5"/>
                    <a:pt x="44" y="47"/>
                    <a:pt x="46" y="49"/>
                  </a:cubicBezTo>
                  <a:cubicBezTo>
                    <a:pt x="48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7"/>
                    <a:pt x="35" y="3"/>
                    <a:pt x="30" y="3"/>
                  </a:cubicBezTo>
                  <a:cubicBezTo>
                    <a:pt x="29" y="3"/>
                    <a:pt x="27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3729038" y="1720851"/>
              <a:ext cx="165100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5 w 44"/>
                <a:gd name="T11" fmla="*/ 10 h 55"/>
                <a:gd name="T12" fmla="*/ 9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8 w 44"/>
                <a:gd name="T23" fmla="*/ 44 h 55"/>
                <a:gd name="T24" fmla="*/ 19 w 44"/>
                <a:gd name="T25" fmla="*/ 50 h 55"/>
                <a:gd name="T26" fmla="*/ 26 w 44"/>
                <a:gd name="T27" fmla="*/ 52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6" y="52"/>
                  </a:cubicBezTo>
                  <a:cubicBezTo>
                    <a:pt x="30" y="52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3913188" y="1720851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5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3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9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8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3"/>
                  </a:cubicBezTo>
                  <a:cubicBezTo>
                    <a:pt x="49" y="11"/>
                    <a:pt x="43" y="3"/>
                    <a:pt x="32" y="3"/>
                  </a:cubicBezTo>
                  <a:cubicBezTo>
                    <a:pt x="30" y="3"/>
                    <a:pt x="28" y="4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42656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/>
          </p:nvSpPr>
          <p:spPr bwMode="auto">
            <a:xfrm>
              <a:off x="4468813" y="1717676"/>
              <a:ext cx="203200" cy="214313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0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0 w 54"/>
                <a:gd name="T17" fmla="*/ 3 h 57"/>
                <a:gd name="T18" fmla="*/ 10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0" y="35"/>
                  </a:moveTo>
                  <a:cubicBezTo>
                    <a:pt x="10" y="46"/>
                    <a:pt x="14" y="54"/>
                    <a:pt x="23" y="54"/>
                  </a:cubicBezTo>
                  <a:cubicBezTo>
                    <a:pt x="35" y="54"/>
                    <a:pt x="43" y="37"/>
                    <a:pt x="43" y="22"/>
                  </a:cubicBezTo>
                  <a:cubicBezTo>
                    <a:pt x="43" y="11"/>
                    <a:pt x="40" y="3"/>
                    <a:pt x="30" y="3"/>
                  </a:cubicBezTo>
                  <a:cubicBezTo>
                    <a:pt x="19" y="3"/>
                    <a:pt x="10" y="19"/>
                    <a:pt x="1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4713288" y="1717676"/>
              <a:ext cx="200025" cy="214313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1 h 57"/>
                <a:gd name="T12" fmla="*/ 29 w 53"/>
                <a:gd name="T13" fmla="*/ 33 h 57"/>
                <a:gd name="T14" fmla="*/ 30 w 53"/>
                <a:gd name="T15" fmla="*/ 31 h 57"/>
                <a:gd name="T16" fmla="*/ 53 w 53"/>
                <a:gd name="T17" fmla="*/ 31 h 57"/>
                <a:gd name="T18" fmla="*/ 52 w 53"/>
                <a:gd name="T19" fmla="*/ 33 h 57"/>
                <a:gd name="T20" fmla="*/ 46 w 53"/>
                <a:gd name="T21" fmla="*/ 41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7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8" y="34"/>
                    <a:pt x="47" y="34"/>
                    <a:pt x="46" y="41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9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927600" y="1720851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2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1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2 h 55"/>
                <a:gd name="T36" fmla="*/ 37 w 48"/>
                <a:gd name="T37" fmla="*/ 49 h 55"/>
                <a:gd name="T38" fmla="*/ 43 w 48"/>
                <a:gd name="T39" fmla="*/ 41 h 55"/>
                <a:gd name="T40" fmla="*/ 46 w 48"/>
                <a:gd name="T41" fmla="*/ 42 h 55"/>
                <a:gd name="T42" fmla="*/ 40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1 h 55"/>
                <a:gd name="T52" fmla="*/ 9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3" y="7"/>
                    <a:pt x="42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2"/>
                    <a:pt x="27" y="52"/>
                  </a:cubicBezTo>
                  <a:cubicBezTo>
                    <a:pt x="32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5141913" y="1712913"/>
              <a:ext cx="184150" cy="215900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6 h 57"/>
                <a:gd name="T6" fmla="*/ 43 w 49"/>
                <a:gd name="T7" fmla="*/ 8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6 h 57"/>
                <a:gd name="T32" fmla="*/ 0 w 49"/>
                <a:gd name="T33" fmla="*/ 16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8" y="10"/>
                    <a:pt x="47" y="15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2"/>
                    <a:pt x="44" y="9"/>
                    <a:pt x="43" y="8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2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5326063" y="1720851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1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1 h 55"/>
                <a:gd name="T34" fmla="*/ 8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1 h 55"/>
                <a:gd name="T44" fmla="*/ 22 w 67"/>
                <a:gd name="T45" fmla="*/ 24 h 55"/>
                <a:gd name="T46" fmla="*/ 46 w 67"/>
                <a:gd name="T47" fmla="*/ 24 h 55"/>
                <a:gd name="T48" fmla="*/ 48 w 67"/>
                <a:gd name="T49" fmla="*/ 11 h 55"/>
                <a:gd name="T50" fmla="*/ 43 w 67"/>
                <a:gd name="T51" fmla="*/ 3 h 55"/>
                <a:gd name="T52" fmla="*/ 43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1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6" y="4"/>
                    <a:pt x="15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5" y="4"/>
                    <a:pt x="24" y="1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5573713" y="1720851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2 h 55"/>
                <a:gd name="T36" fmla="*/ 37 w 49"/>
                <a:gd name="T37" fmla="*/ 49 h 55"/>
                <a:gd name="T38" fmla="*/ 43 w 49"/>
                <a:gd name="T39" fmla="*/ 41 h 55"/>
                <a:gd name="T40" fmla="*/ 46 w 49"/>
                <a:gd name="T41" fmla="*/ 42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1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3" y="52"/>
                    <a:pt x="35" y="51"/>
                    <a:pt x="37" y="49"/>
                  </a:cubicBezTo>
                  <a:cubicBezTo>
                    <a:pt x="39" y="47"/>
                    <a:pt x="41" y="44"/>
                    <a:pt x="43" y="41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5768975" y="1720851"/>
              <a:ext cx="192088" cy="211138"/>
            </a:xfrm>
            <a:custGeom>
              <a:avLst/>
              <a:gdLst>
                <a:gd name="T0" fmla="*/ 50 w 51"/>
                <a:gd name="T1" fmla="*/ 56 h 56"/>
                <a:gd name="T2" fmla="*/ 49 w 51"/>
                <a:gd name="T3" fmla="*/ 56 h 56"/>
                <a:gd name="T4" fmla="*/ 33 w 51"/>
                <a:gd name="T5" fmla="*/ 47 h 56"/>
                <a:gd name="T6" fmla="*/ 28 w 51"/>
                <a:gd name="T7" fmla="*/ 35 h 56"/>
                <a:gd name="T8" fmla="*/ 23 w 51"/>
                <a:gd name="T9" fmla="*/ 31 h 56"/>
                <a:gd name="T10" fmla="*/ 20 w 51"/>
                <a:gd name="T11" fmla="*/ 31 h 56"/>
                <a:gd name="T12" fmla="*/ 18 w 51"/>
                <a:gd name="T13" fmla="*/ 44 h 56"/>
                <a:gd name="T14" fmla="*/ 24 w 51"/>
                <a:gd name="T15" fmla="*/ 52 h 56"/>
                <a:gd name="T16" fmla="*/ 23 w 51"/>
                <a:gd name="T17" fmla="*/ 55 h 56"/>
                <a:gd name="T18" fmla="*/ 0 w 51"/>
                <a:gd name="T19" fmla="*/ 55 h 56"/>
                <a:gd name="T20" fmla="*/ 0 w 51"/>
                <a:gd name="T21" fmla="*/ 52 h 56"/>
                <a:gd name="T22" fmla="*/ 9 w 51"/>
                <a:gd name="T23" fmla="*/ 44 h 56"/>
                <a:gd name="T24" fmla="*/ 15 w 51"/>
                <a:gd name="T25" fmla="*/ 10 h 56"/>
                <a:gd name="T26" fmla="*/ 9 w 51"/>
                <a:gd name="T27" fmla="*/ 3 h 56"/>
                <a:gd name="T28" fmla="*/ 10 w 51"/>
                <a:gd name="T29" fmla="*/ 0 h 56"/>
                <a:gd name="T30" fmla="*/ 30 w 51"/>
                <a:gd name="T31" fmla="*/ 0 h 56"/>
                <a:gd name="T32" fmla="*/ 43 w 51"/>
                <a:gd name="T33" fmla="*/ 3 h 56"/>
                <a:gd name="T34" fmla="*/ 49 w 51"/>
                <a:gd name="T35" fmla="*/ 13 h 56"/>
                <a:gd name="T36" fmla="*/ 35 w 51"/>
                <a:gd name="T37" fmla="*/ 29 h 56"/>
                <a:gd name="T38" fmla="*/ 40 w 51"/>
                <a:gd name="T39" fmla="*/ 40 h 56"/>
                <a:gd name="T40" fmla="*/ 45 w 51"/>
                <a:gd name="T41" fmla="*/ 49 h 56"/>
                <a:gd name="T42" fmla="*/ 51 w 51"/>
                <a:gd name="T43" fmla="*/ 53 h 56"/>
                <a:gd name="T44" fmla="*/ 50 w 51"/>
                <a:gd name="T45" fmla="*/ 56 h 56"/>
                <a:gd name="T46" fmla="*/ 24 w 51"/>
                <a:gd name="T47" fmla="*/ 28 h 56"/>
                <a:gd name="T48" fmla="*/ 32 w 51"/>
                <a:gd name="T49" fmla="*/ 26 h 56"/>
                <a:gd name="T50" fmla="*/ 38 w 51"/>
                <a:gd name="T51" fmla="*/ 14 h 56"/>
                <a:gd name="T52" fmla="*/ 30 w 51"/>
                <a:gd name="T53" fmla="*/ 3 h 56"/>
                <a:gd name="T54" fmla="*/ 26 w 51"/>
                <a:gd name="T55" fmla="*/ 4 h 56"/>
                <a:gd name="T56" fmla="*/ 25 w 51"/>
                <a:gd name="T57" fmla="*/ 8 h 56"/>
                <a:gd name="T58" fmla="*/ 21 w 51"/>
                <a:gd name="T59" fmla="*/ 28 h 56"/>
                <a:gd name="T60" fmla="*/ 24 w 51"/>
                <a:gd name="T61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6">
                  <a:moveTo>
                    <a:pt x="50" y="56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38" y="55"/>
                    <a:pt x="36" y="53"/>
                    <a:pt x="33" y="47"/>
                  </a:cubicBezTo>
                  <a:cubicBezTo>
                    <a:pt x="31" y="44"/>
                    <a:pt x="29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1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2"/>
                    <a:pt x="42" y="27"/>
                    <a:pt x="35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2" y="45"/>
                    <a:pt x="44" y="47"/>
                    <a:pt x="45" y="49"/>
                  </a:cubicBezTo>
                  <a:cubicBezTo>
                    <a:pt x="47" y="52"/>
                    <a:pt x="49" y="53"/>
                    <a:pt x="51" y="53"/>
                  </a:cubicBezTo>
                  <a:lnTo>
                    <a:pt x="50" y="56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8" y="19"/>
                    <a:pt x="38" y="14"/>
                  </a:cubicBezTo>
                  <a:cubicBezTo>
                    <a:pt x="38" y="7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5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bg2"/>
                </a:solidFill>
                <a:cs typeface="Arial" charset="0"/>
              </a:rPr>
              <a:t>2016 © ADTRAN, Inc.</a:t>
            </a:r>
          </a:p>
        </p:txBody>
      </p:sp>
      <p:sp>
        <p:nvSpPr>
          <p:cNvPr id="36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bg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4029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330200"/>
            <a:ext cx="6246586" cy="1023938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6951663" y="285504"/>
            <a:ext cx="1600200" cy="393946"/>
            <a:chOff x="1893888" y="-228600"/>
            <a:chExt cx="5410201" cy="1331913"/>
          </a:xfrm>
          <a:solidFill>
            <a:schemeClr val="tx1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7083426" y="-220662"/>
              <a:ext cx="146050" cy="147638"/>
            </a:xfrm>
            <a:custGeom>
              <a:avLst/>
              <a:gdLst>
                <a:gd name="T0" fmla="*/ 19 w 39"/>
                <a:gd name="T1" fmla="*/ 35 h 39"/>
                <a:gd name="T2" fmla="*/ 3 w 39"/>
                <a:gd name="T3" fmla="*/ 19 h 39"/>
                <a:gd name="T4" fmla="*/ 19 w 39"/>
                <a:gd name="T5" fmla="*/ 3 h 39"/>
                <a:gd name="T6" fmla="*/ 35 w 39"/>
                <a:gd name="T7" fmla="*/ 19 h 39"/>
                <a:gd name="T8" fmla="*/ 19 w 39"/>
                <a:gd name="T9" fmla="*/ 35 h 39"/>
                <a:gd name="T10" fmla="*/ 19 w 39"/>
                <a:gd name="T11" fmla="*/ 0 h 39"/>
                <a:gd name="T12" fmla="*/ 0 w 39"/>
                <a:gd name="T13" fmla="*/ 19 h 39"/>
                <a:gd name="T14" fmla="*/ 19 w 39"/>
                <a:gd name="T15" fmla="*/ 39 h 39"/>
                <a:gd name="T16" fmla="*/ 39 w 39"/>
                <a:gd name="T17" fmla="*/ 19 h 39"/>
                <a:gd name="T18" fmla="*/ 19 w 39"/>
                <a:gd name="T19" fmla="*/ 0 h 39"/>
                <a:gd name="T20" fmla="*/ 17 w 39"/>
                <a:gd name="T21" fmla="*/ 21 h 39"/>
                <a:gd name="T22" fmla="*/ 18 w 39"/>
                <a:gd name="T23" fmla="*/ 21 h 39"/>
                <a:gd name="T24" fmla="*/ 22 w 39"/>
                <a:gd name="T25" fmla="*/ 26 h 39"/>
                <a:gd name="T26" fmla="*/ 22 w 39"/>
                <a:gd name="T27" fmla="*/ 31 h 39"/>
                <a:gd name="T28" fmla="*/ 28 w 39"/>
                <a:gd name="T29" fmla="*/ 31 h 39"/>
                <a:gd name="T30" fmla="*/ 27 w 39"/>
                <a:gd name="T31" fmla="*/ 24 h 39"/>
                <a:gd name="T32" fmla="*/ 22 w 39"/>
                <a:gd name="T33" fmla="*/ 19 h 39"/>
                <a:gd name="T34" fmla="*/ 22 w 39"/>
                <a:gd name="T35" fmla="*/ 19 h 39"/>
                <a:gd name="T36" fmla="*/ 27 w 39"/>
                <a:gd name="T37" fmla="*/ 14 h 39"/>
                <a:gd name="T38" fmla="*/ 21 w 39"/>
                <a:gd name="T39" fmla="*/ 8 h 39"/>
                <a:gd name="T40" fmla="*/ 12 w 39"/>
                <a:gd name="T41" fmla="*/ 8 h 39"/>
                <a:gd name="T42" fmla="*/ 12 w 39"/>
                <a:gd name="T43" fmla="*/ 31 h 39"/>
                <a:gd name="T44" fmla="*/ 17 w 39"/>
                <a:gd name="T45" fmla="*/ 31 h 39"/>
                <a:gd name="T46" fmla="*/ 17 w 39"/>
                <a:gd name="T47" fmla="*/ 21 h 39"/>
                <a:gd name="T48" fmla="*/ 17 w 39"/>
                <a:gd name="T49" fmla="*/ 12 h 39"/>
                <a:gd name="T50" fmla="*/ 19 w 39"/>
                <a:gd name="T51" fmla="*/ 12 h 39"/>
                <a:gd name="T52" fmla="*/ 22 w 39"/>
                <a:gd name="T53" fmla="*/ 15 h 39"/>
                <a:gd name="T54" fmla="*/ 19 w 39"/>
                <a:gd name="T55" fmla="*/ 18 h 39"/>
                <a:gd name="T56" fmla="*/ 17 w 39"/>
                <a:gd name="T57" fmla="*/ 18 h 39"/>
                <a:gd name="T58" fmla="*/ 17 w 39"/>
                <a:gd name="T59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39">
                  <a:moveTo>
                    <a:pt x="19" y="35"/>
                  </a:moveTo>
                  <a:cubicBezTo>
                    <a:pt x="10" y="35"/>
                    <a:pt x="3" y="28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28" y="3"/>
                    <a:pt x="35" y="10"/>
                    <a:pt x="35" y="19"/>
                  </a:cubicBezTo>
                  <a:cubicBezTo>
                    <a:pt x="35" y="28"/>
                    <a:pt x="28" y="35"/>
                    <a:pt x="19" y="35"/>
                  </a:cubicBezTo>
                  <a:close/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9"/>
                    <a:pt x="19" y="39"/>
                  </a:cubicBezTo>
                  <a:cubicBezTo>
                    <a:pt x="30" y="39"/>
                    <a:pt x="39" y="30"/>
                    <a:pt x="39" y="19"/>
                  </a:cubicBezTo>
                  <a:cubicBezTo>
                    <a:pt x="39" y="8"/>
                    <a:pt x="30" y="0"/>
                    <a:pt x="19" y="0"/>
                  </a:cubicBezTo>
                  <a:close/>
                  <a:moveTo>
                    <a:pt x="17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22" y="21"/>
                    <a:pt x="22" y="24"/>
                    <a:pt x="22" y="26"/>
                  </a:cubicBezTo>
                  <a:cubicBezTo>
                    <a:pt x="22" y="28"/>
                    <a:pt x="22" y="29"/>
                    <a:pt x="22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25"/>
                    <a:pt x="27" y="24"/>
                  </a:cubicBezTo>
                  <a:cubicBezTo>
                    <a:pt x="27" y="20"/>
                    <a:pt x="24" y="20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6" y="19"/>
                    <a:pt x="27" y="17"/>
                    <a:pt x="27" y="14"/>
                  </a:cubicBezTo>
                  <a:cubicBezTo>
                    <a:pt x="27" y="10"/>
                    <a:pt x="25" y="8"/>
                    <a:pt x="21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31"/>
                    <a:pt x="17" y="31"/>
                    <a:pt x="17" y="31"/>
                  </a:cubicBezTo>
                  <a:lnTo>
                    <a:pt x="17" y="21"/>
                  </a:lnTo>
                  <a:close/>
                  <a:moveTo>
                    <a:pt x="17" y="12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2" y="12"/>
                    <a:pt x="22" y="15"/>
                  </a:cubicBezTo>
                  <a:cubicBezTo>
                    <a:pt x="22" y="16"/>
                    <a:pt x="21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798888" y="-228600"/>
              <a:ext cx="3482975" cy="839788"/>
            </a:xfrm>
            <a:custGeom>
              <a:avLst/>
              <a:gdLst>
                <a:gd name="T0" fmla="*/ 138 w 927"/>
                <a:gd name="T1" fmla="*/ 138 h 222"/>
                <a:gd name="T2" fmla="*/ 98 w 927"/>
                <a:gd name="T3" fmla="*/ 39 h 222"/>
                <a:gd name="T4" fmla="*/ 291 w 927"/>
                <a:gd name="T5" fmla="*/ 100 h 222"/>
                <a:gd name="T6" fmla="*/ 293 w 927"/>
                <a:gd name="T7" fmla="*/ 178 h 222"/>
                <a:gd name="T8" fmla="*/ 255 w 927"/>
                <a:gd name="T9" fmla="*/ 100 h 222"/>
                <a:gd name="T10" fmla="*/ 698 w 927"/>
                <a:gd name="T11" fmla="*/ 148 h 222"/>
                <a:gd name="T12" fmla="*/ 676 w 927"/>
                <a:gd name="T13" fmla="*/ 93 h 222"/>
                <a:gd name="T14" fmla="*/ 554 w 927"/>
                <a:gd name="T15" fmla="*/ 100 h 222"/>
                <a:gd name="T16" fmla="*/ 491 w 927"/>
                <a:gd name="T17" fmla="*/ 140 h 222"/>
                <a:gd name="T18" fmla="*/ 251 w 927"/>
                <a:gd name="T19" fmla="*/ 59 h 222"/>
                <a:gd name="T20" fmla="*/ 211 w 927"/>
                <a:gd name="T21" fmla="*/ 197 h 222"/>
                <a:gd name="T22" fmla="*/ 127 w 927"/>
                <a:gd name="T23" fmla="*/ 0 h 222"/>
                <a:gd name="T24" fmla="*/ 0 w 927"/>
                <a:gd name="T25" fmla="*/ 221 h 222"/>
                <a:gd name="T26" fmla="*/ 34 w 927"/>
                <a:gd name="T27" fmla="*/ 180 h 222"/>
                <a:gd name="T28" fmla="*/ 172 w 927"/>
                <a:gd name="T29" fmla="*/ 221 h 222"/>
                <a:gd name="T30" fmla="*/ 366 w 927"/>
                <a:gd name="T31" fmla="*/ 139 h 222"/>
                <a:gd name="T32" fmla="*/ 251 w 927"/>
                <a:gd name="T33" fmla="*/ 59 h 222"/>
                <a:gd name="T34" fmla="*/ 574 w 927"/>
                <a:gd name="T35" fmla="*/ 221 h 222"/>
                <a:gd name="T36" fmla="*/ 635 w 927"/>
                <a:gd name="T37" fmla="*/ 187 h 222"/>
                <a:gd name="T38" fmla="*/ 732 w 927"/>
                <a:gd name="T39" fmla="*/ 221 h 222"/>
                <a:gd name="T40" fmla="*/ 815 w 927"/>
                <a:gd name="T41" fmla="*/ 99 h 222"/>
                <a:gd name="T42" fmla="*/ 884 w 927"/>
                <a:gd name="T43" fmla="*/ 142 h 222"/>
                <a:gd name="T44" fmla="*/ 927 w 927"/>
                <a:gd name="T45" fmla="*/ 222 h 222"/>
                <a:gd name="T46" fmla="*/ 863 w 927"/>
                <a:gd name="T47" fmla="*/ 57 h 222"/>
                <a:gd name="T48" fmla="*/ 771 w 927"/>
                <a:gd name="T49" fmla="*/ 199 h 222"/>
                <a:gd name="T50" fmla="*/ 677 w 927"/>
                <a:gd name="T51" fmla="*/ 58 h 222"/>
                <a:gd name="T52" fmla="*/ 592 w 927"/>
                <a:gd name="T53" fmla="*/ 162 h 222"/>
                <a:gd name="T54" fmla="*/ 447 w 927"/>
                <a:gd name="T55" fmla="*/ 58 h 222"/>
                <a:gd name="T56" fmla="*/ 435 w 927"/>
                <a:gd name="T57" fmla="*/ 175 h 222"/>
                <a:gd name="T58" fmla="*/ 418 w 927"/>
                <a:gd name="T59" fmla="*/ 41 h 222"/>
                <a:gd name="T60" fmla="*/ 858 w 927"/>
                <a:gd name="T61" fmla="*/ 0 h 222"/>
                <a:gd name="T62" fmla="*/ 163 w 927"/>
                <a:gd name="T63" fmla="*/ 41 h 222"/>
                <a:gd name="T64" fmla="*/ 374 w 927"/>
                <a:gd name="T65" fmla="*/ 157 h 222"/>
                <a:gd name="T66" fmla="*/ 491 w 927"/>
                <a:gd name="T67" fmla="*/ 221 h 222"/>
                <a:gd name="T68" fmla="*/ 540 w 927"/>
                <a:gd name="T69" fmla="*/ 177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7" h="222">
                  <a:moveTo>
                    <a:pt x="98" y="39"/>
                  </a:moveTo>
                  <a:cubicBezTo>
                    <a:pt x="138" y="138"/>
                    <a:pt x="138" y="138"/>
                    <a:pt x="138" y="138"/>
                  </a:cubicBezTo>
                  <a:cubicBezTo>
                    <a:pt x="51" y="138"/>
                    <a:pt x="51" y="138"/>
                    <a:pt x="51" y="138"/>
                  </a:cubicBezTo>
                  <a:lnTo>
                    <a:pt x="98" y="39"/>
                  </a:lnTo>
                  <a:close/>
                  <a:moveTo>
                    <a:pt x="255" y="100"/>
                  </a:moveTo>
                  <a:cubicBezTo>
                    <a:pt x="291" y="100"/>
                    <a:pt x="291" y="100"/>
                    <a:pt x="291" y="100"/>
                  </a:cubicBezTo>
                  <a:cubicBezTo>
                    <a:pt x="302" y="100"/>
                    <a:pt x="319" y="116"/>
                    <a:pt x="319" y="141"/>
                  </a:cubicBezTo>
                  <a:cubicBezTo>
                    <a:pt x="321" y="163"/>
                    <a:pt x="305" y="178"/>
                    <a:pt x="293" y="178"/>
                  </a:cubicBezTo>
                  <a:cubicBezTo>
                    <a:pt x="255" y="178"/>
                    <a:pt x="255" y="178"/>
                    <a:pt x="255" y="178"/>
                  </a:cubicBezTo>
                  <a:lnTo>
                    <a:pt x="255" y="100"/>
                  </a:lnTo>
                  <a:close/>
                  <a:moveTo>
                    <a:pt x="676" y="93"/>
                  </a:moveTo>
                  <a:cubicBezTo>
                    <a:pt x="698" y="148"/>
                    <a:pt x="698" y="148"/>
                    <a:pt x="698" y="148"/>
                  </a:cubicBezTo>
                  <a:cubicBezTo>
                    <a:pt x="651" y="148"/>
                    <a:pt x="651" y="148"/>
                    <a:pt x="651" y="148"/>
                  </a:cubicBezTo>
                  <a:lnTo>
                    <a:pt x="676" y="93"/>
                  </a:lnTo>
                  <a:close/>
                  <a:moveTo>
                    <a:pt x="491" y="100"/>
                  </a:moveTo>
                  <a:cubicBezTo>
                    <a:pt x="554" y="100"/>
                    <a:pt x="554" y="100"/>
                    <a:pt x="554" y="100"/>
                  </a:cubicBezTo>
                  <a:cubicBezTo>
                    <a:pt x="580" y="100"/>
                    <a:pt x="581" y="140"/>
                    <a:pt x="555" y="140"/>
                  </a:cubicBezTo>
                  <a:cubicBezTo>
                    <a:pt x="491" y="140"/>
                    <a:pt x="491" y="140"/>
                    <a:pt x="491" y="140"/>
                  </a:cubicBezTo>
                  <a:lnTo>
                    <a:pt x="491" y="100"/>
                  </a:lnTo>
                  <a:close/>
                  <a:moveTo>
                    <a:pt x="251" y="59"/>
                  </a:moveTo>
                  <a:cubicBezTo>
                    <a:pt x="211" y="59"/>
                    <a:pt x="211" y="59"/>
                    <a:pt x="211" y="5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0" y="197"/>
                    <a:pt x="210" y="197"/>
                    <a:pt x="210" y="197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34" y="180"/>
                    <a:pt x="34" y="180"/>
                    <a:pt x="34" y="180"/>
                  </a:cubicBezTo>
                  <a:cubicBezTo>
                    <a:pt x="155" y="180"/>
                    <a:pt x="155" y="180"/>
                    <a:pt x="155" y="180"/>
                  </a:cubicBezTo>
                  <a:cubicBezTo>
                    <a:pt x="172" y="221"/>
                    <a:pt x="172" y="221"/>
                    <a:pt x="172" y="221"/>
                  </a:cubicBezTo>
                  <a:cubicBezTo>
                    <a:pt x="302" y="221"/>
                    <a:pt x="302" y="221"/>
                    <a:pt x="302" y="221"/>
                  </a:cubicBezTo>
                  <a:cubicBezTo>
                    <a:pt x="332" y="220"/>
                    <a:pt x="366" y="181"/>
                    <a:pt x="366" y="139"/>
                  </a:cubicBezTo>
                  <a:cubicBezTo>
                    <a:pt x="366" y="106"/>
                    <a:pt x="341" y="59"/>
                    <a:pt x="302" y="59"/>
                  </a:cubicBezTo>
                  <a:cubicBezTo>
                    <a:pt x="251" y="59"/>
                    <a:pt x="251" y="59"/>
                    <a:pt x="251" y="59"/>
                  </a:cubicBezTo>
                  <a:moveTo>
                    <a:pt x="540" y="177"/>
                  </a:moveTo>
                  <a:cubicBezTo>
                    <a:pt x="577" y="188"/>
                    <a:pt x="574" y="221"/>
                    <a:pt x="574" y="221"/>
                  </a:cubicBezTo>
                  <a:cubicBezTo>
                    <a:pt x="619" y="221"/>
                    <a:pt x="619" y="221"/>
                    <a:pt x="619" y="221"/>
                  </a:cubicBezTo>
                  <a:cubicBezTo>
                    <a:pt x="635" y="187"/>
                    <a:pt x="635" y="187"/>
                    <a:pt x="635" y="187"/>
                  </a:cubicBezTo>
                  <a:cubicBezTo>
                    <a:pt x="716" y="187"/>
                    <a:pt x="716" y="187"/>
                    <a:pt x="716" y="187"/>
                  </a:cubicBezTo>
                  <a:cubicBezTo>
                    <a:pt x="732" y="221"/>
                    <a:pt x="732" y="221"/>
                    <a:pt x="732" y="221"/>
                  </a:cubicBezTo>
                  <a:cubicBezTo>
                    <a:pt x="815" y="221"/>
                    <a:pt x="815" y="221"/>
                    <a:pt x="815" y="221"/>
                  </a:cubicBezTo>
                  <a:cubicBezTo>
                    <a:pt x="815" y="99"/>
                    <a:pt x="815" y="99"/>
                    <a:pt x="815" y="99"/>
                  </a:cubicBezTo>
                  <a:cubicBezTo>
                    <a:pt x="857" y="99"/>
                    <a:pt x="857" y="99"/>
                    <a:pt x="857" y="99"/>
                  </a:cubicBezTo>
                  <a:cubicBezTo>
                    <a:pt x="872" y="99"/>
                    <a:pt x="887" y="113"/>
                    <a:pt x="884" y="142"/>
                  </a:cubicBezTo>
                  <a:cubicBezTo>
                    <a:pt x="884" y="222"/>
                    <a:pt x="884" y="222"/>
                    <a:pt x="884" y="222"/>
                  </a:cubicBezTo>
                  <a:cubicBezTo>
                    <a:pt x="927" y="222"/>
                    <a:pt x="927" y="222"/>
                    <a:pt x="927" y="222"/>
                  </a:cubicBezTo>
                  <a:cubicBezTo>
                    <a:pt x="927" y="135"/>
                    <a:pt x="927" y="135"/>
                    <a:pt x="927" y="135"/>
                  </a:cubicBezTo>
                  <a:cubicBezTo>
                    <a:pt x="927" y="84"/>
                    <a:pt x="899" y="57"/>
                    <a:pt x="863" y="57"/>
                  </a:cubicBezTo>
                  <a:cubicBezTo>
                    <a:pt x="771" y="57"/>
                    <a:pt x="771" y="57"/>
                    <a:pt x="771" y="57"/>
                  </a:cubicBezTo>
                  <a:cubicBezTo>
                    <a:pt x="771" y="199"/>
                    <a:pt x="771" y="199"/>
                    <a:pt x="771" y="199"/>
                  </a:cubicBezTo>
                  <a:cubicBezTo>
                    <a:pt x="707" y="58"/>
                    <a:pt x="707" y="58"/>
                    <a:pt x="707" y="58"/>
                  </a:cubicBezTo>
                  <a:cubicBezTo>
                    <a:pt x="677" y="58"/>
                    <a:pt x="677" y="58"/>
                    <a:pt x="677" y="58"/>
                  </a:cubicBezTo>
                  <a:cubicBezTo>
                    <a:pt x="616" y="193"/>
                    <a:pt x="616" y="193"/>
                    <a:pt x="616" y="193"/>
                  </a:cubicBezTo>
                  <a:cubicBezTo>
                    <a:pt x="616" y="175"/>
                    <a:pt x="592" y="162"/>
                    <a:pt x="592" y="162"/>
                  </a:cubicBezTo>
                  <a:cubicBezTo>
                    <a:pt x="613" y="163"/>
                    <a:pt x="637" y="65"/>
                    <a:pt x="564" y="58"/>
                  </a:cubicBezTo>
                  <a:cubicBezTo>
                    <a:pt x="447" y="58"/>
                    <a:pt x="447" y="58"/>
                    <a:pt x="447" y="58"/>
                  </a:cubicBezTo>
                  <a:cubicBezTo>
                    <a:pt x="447" y="175"/>
                    <a:pt x="447" y="175"/>
                    <a:pt x="447" y="175"/>
                  </a:cubicBezTo>
                  <a:cubicBezTo>
                    <a:pt x="435" y="175"/>
                    <a:pt x="435" y="175"/>
                    <a:pt x="435" y="175"/>
                  </a:cubicBezTo>
                  <a:cubicBezTo>
                    <a:pt x="427" y="174"/>
                    <a:pt x="418" y="158"/>
                    <a:pt x="418" y="148"/>
                  </a:cubicBezTo>
                  <a:cubicBezTo>
                    <a:pt x="418" y="41"/>
                    <a:pt x="418" y="41"/>
                    <a:pt x="418" y="41"/>
                  </a:cubicBezTo>
                  <a:cubicBezTo>
                    <a:pt x="858" y="41"/>
                    <a:pt x="858" y="41"/>
                    <a:pt x="858" y="41"/>
                  </a:cubicBezTo>
                  <a:cubicBezTo>
                    <a:pt x="858" y="0"/>
                    <a:pt x="858" y="0"/>
                    <a:pt x="85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3" y="41"/>
                    <a:pt x="163" y="41"/>
                    <a:pt x="163" y="41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4" y="157"/>
                    <a:pt x="374" y="157"/>
                    <a:pt x="374" y="157"/>
                  </a:cubicBezTo>
                  <a:cubicBezTo>
                    <a:pt x="374" y="189"/>
                    <a:pt x="410" y="220"/>
                    <a:pt x="445" y="221"/>
                  </a:cubicBezTo>
                  <a:cubicBezTo>
                    <a:pt x="491" y="221"/>
                    <a:pt x="491" y="221"/>
                    <a:pt x="491" y="221"/>
                  </a:cubicBezTo>
                  <a:cubicBezTo>
                    <a:pt x="491" y="177"/>
                    <a:pt x="491" y="177"/>
                    <a:pt x="491" y="177"/>
                  </a:cubicBezTo>
                  <a:lnTo>
                    <a:pt x="540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1893888" y="890588"/>
              <a:ext cx="184150" cy="207963"/>
            </a:xfrm>
            <a:custGeom>
              <a:avLst/>
              <a:gdLst>
                <a:gd name="T0" fmla="*/ 31 w 49"/>
                <a:gd name="T1" fmla="*/ 0 h 55"/>
                <a:gd name="T2" fmla="*/ 49 w 49"/>
                <a:gd name="T3" fmla="*/ 12 h 55"/>
                <a:gd name="T4" fmla="*/ 34 w 49"/>
                <a:gd name="T5" fmla="*/ 25 h 55"/>
                <a:gd name="T6" fmla="*/ 34 w 49"/>
                <a:gd name="T7" fmla="*/ 25 h 55"/>
                <a:gd name="T8" fmla="*/ 47 w 49"/>
                <a:gd name="T9" fmla="*/ 38 h 55"/>
                <a:gd name="T10" fmla="*/ 37 w 49"/>
                <a:gd name="T11" fmla="*/ 52 h 55"/>
                <a:gd name="T12" fmla="*/ 19 w 49"/>
                <a:gd name="T13" fmla="*/ 55 h 55"/>
                <a:gd name="T14" fmla="*/ 0 w 49"/>
                <a:gd name="T15" fmla="*/ 55 h 55"/>
                <a:gd name="T16" fmla="*/ 0 w 49"/>
                <a:gd name="T17" fmla="*/ 52 h 55"/>
                <a:gd name="T18" fmla="*/ 9 w 49"/>
                <a:gd name="T19" fmla="*/ 44 h 55"/>
                <a:gd name="T20" fmla="*/ 15 w 49"/>
                <a:gd name="T21" fmla="*/ 10 h 55"/>
                <a:gd name="T22" fmla="*/ 9 w 49"/>
                <a:gd name="T23" fmla="*/ 3 h 55"/>
                <a:gd name="T24" fmla="*/ 10 w 49"/>
                <a:gd name="T25" fmla="*/ 0 h 55"/>
                <a:gd name="T26" fmla="*/ 31 w 49"/>
                <a:gd name="T27" fmla="*/ 0 h 55"/>
                <a:gd name="T28" fmla="*/ 18 w 49"/>
                <a:gd name="T29" fmla="*/ 44 h 55"/>
                <a:gd name="T30" fmla="*/ 23 w 49"/>
                <a:gd name="T31" fmla="*/ 52 h 55"/>
                <a:gd name="T32" fmla="*/ 36 w 49"/>
                <a:gd name="T33" fmla="*/ 38 h 55"/>
                <a:gd name="T34" fmla="*/ 24 w 49"/>
                <a:gd name="T35" fmla="*/ 27 h 55"/>
                <a:gd name="T36" fmla="*/ 21 w 49"/>
                <a:gd name="T37" fmla="*/ 27 h 55"/>
                <a:gd name="T38" fmla="*/ 18 w 49"/>
                <a:gd name="T39" fmla="*/ 44 h 55"/>
                <a:gd name="T40" fmla="*/ 25 w 49"/>
                <a:gd name="T41" fmla="*/ 24 h 55"/>
                <a:gd name="T42" fmla="*/ 39 w 49"/>
                <a:gd name="T43" fmla="*/ 12 h 55"/>
                <a:gd name="T44" fmla="*/ 30 w 49"/>
                <a:gd name="T45" fmla="*/ 3 h 55"/>
                <a:gd name="T46" fmla="*/ 26 w 49"/>
                <a:gd name="T47" fmla="*/ 4 h 55"/>
                <a:gd name="T48" fmla="*/ 25 w 49"/>
                <a:gd name="T49" fmla="*/ 8 h 55"/>
                <a:gd name="T50" fmla="*/ 22 w 49"/>
                <a:gd name="T51" fmla="*/ 24 h 55"/>
                <a:gd name="T52" fmla="*/ 25 w 49"/>
                <a:gd name="T53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9" h="55">
                  <a:moveTo>
                    <a:pt x="31" y="0"/>
                  </a:moveTo>
                  <a:cubicBezTo>
                    <a:pt x="42" y="0"/>
                    <a:pt x="49" y="3"/>
                    <a:pt x="49" y="12"/>
                  </a:cubicBezTo>
                  <a:cubicBezTo>
                    <a:pt x="49" y="20"/>
                    <a:pt x="42" y="23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41" y="26"/>
                    <a:pt x="47" y="30"/>
                    <a:pt x="47" y="38"/>
                  </a:cubicBezTo>
                  <a:cubicBezTo>
                    <a:pt x="47" y="44"/>
                    <a:pt x="43" y="49"/>
                    <a:pt x="37" y="52"/>
                  </a:cubicBezTo>
                  <a:cubicBezTo>
                    <a:pt x="33" y="54"/>
                    <a:pt x="26" y="55"/>
                    <a:pt x="1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1" y="0"/>
                  </a:lnTo>
                  <a:close/>
                  <a:moveTo>
                    <a:pt x="18" y="44"/>
                  </a:moveTo>
                  <a:cubicBezTo>
                    <a:pt x="17" y="50"/>
                    <a:pt x="19" y="52"/>
                    <a:pt x="23" y="52"/>
                  </a:cubicBezTo>
                  <a:cubicBezTo>
                    <a:pt x="30" y="52"/>
                    <a:pt x="36" y="46"/>
                    <a:pt x="36" y="38"/>
                  </a:cubicBezTo>
                  <a:cubicBezTo>
                    <a:pt x="36" y="30"/>
                    <a:pt x="31" y="27"/>
                    <a:pt x="24" y="27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8" y="44"/>
                  </a:lnTo>
                  <a:close/>
                  <a:moveTo>
                    <a:pt x="25" y="24"/>
                  </a:moveTo>
                  <a:cubicBezTo>
                    <a:pt x="34" y="24"/>
                    <a:pt x="39" y="19"/>
                    <a:pt x="39" y="12"/>
                  </a:cubicBezTo>
                  <a:cubicBezTo>
                    <a:pt x="39" y="5"/>
                    <a:pt x="34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2" y="24"/>
                    <a:pt x="22" y="24"/>
                    <a:pt x="22" y="24"/>
                  </a:cubicBezTo>
                  <a:lnTo>
                    <a:pt x="2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2097088" y="890588"/>
              <a:ext cx="192088" cy="207963"/>
            </a:xfrm>
            <a:custGeom>
              <a:avLst/>
              <a:gdLst>
                <a:gd name="T0" fmla="*/ 51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9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1 w 51"/>
                <a:gd name="T45" fmla="*/ 55 h 55"/>
                <a:gd name="T46" fmla="*/ 25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1 w 51"/>
                <a:gd name="T53" fmla="*/ 3 h 55"/>
                <a:gd name="T54" fmla="*/ 27 w 51"/>
                <a:gd name="T55" fmla="*/ 4 h 55"/>
                <a:gd name="T56" fmla="*/ 26 w 51"/>
                <a:gd name="T57" fmla="*/ 8 h 55"/>
                <a:gd name="T58" fmla="*/ 22 w 51"/>
                <a:gd name="T59" fmla="*/ 28 h 55"/>
                <a:gd name="T60" fmla="*/ 25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1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7" y="53"/>
                    <a:pt x="34" y="47"/>
                  </a:cubicBezTo>
                  <a:cubicBezTo>
                    <a:pt x="32" y="44"/>
                    <a:pt x="30" y="39"/>
                    <a:pt x="29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1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1" y="55"/>
                  </a:lnTo>
                  <a:close/>
                  <a:moveTo>
                    <a:pt x="25" y="28"/>
                  </a:moveTo>
                  <a:cubicBezTo>
                    <a:pt x="28" y="28"/>
                    <a:pt x="31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1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6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308226" y="890588"/>
              <a:ext cx="127000" cy="207963"/>
            </a:xfrm>
            <a:custGeom>
              <a:avLst/>
              <a:gdLst>
                <a:gd name="T0" fmla="*/ 33 w 34"/>
                <a:gd name="T1" fmla="*/ 3 h 55"/>
                <a:gd name="T2" fmla="*/ 25 w 34"/>
                <a:gd name="T3" fmla="*/ 10 h 55"/>
                <a:gd name="T4" fmla="*/ 19 w 34"/>
                <a:gd name="T5" fmla="*/ 44 h 55"/>
                <a:gd name="T6" fmla="*/ 25 w 34"/>
                <a:gd name="T7" fmla="*/ 52 h 55"/>
                <a:gd name="T8" fmla="*/ 24 w 34"/>
                <a:gd name="T9" fmla="*/ 55 h 55"/>
                <a:gd name="T10" fmla="*/ 0 w 34"/>
                <a:gd name="T11" fmla="*/ 55 h 55"/>
                <a:gd name="T12" fmla="*/ 1 w 34"/>
                <a:gd name="T13" fmla="*/ 52 h 55"/>
                <a:gd name="T14" fmla="*/ 9 w 34"/>
                <a:gd name="T15" fmla="*/ 44 h 55"/>
                <a:gd name="T16" fmla="*/ 16 w 34"/>
                <a:gd name="T17" fmla="*/ 10 h 55"/>
                <a:gd name="T18" fmla="*/ 10 w 34"/>
                <a:gd name="T19" fmla="*/ 3 h 55"/>
                <a:gd name="T20" fmla="*/ 10 w 34"/>
                <a:gd name="T21" fmla="*/ 0 h 55"/>
                <a:gd name="T22" fmla="*/ 34 w 34"/>
                <a:gd name="T23" fmla="*/ 0 h 55"/>
                <a:gd name="T24" fmla="*/ 33 w 34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55">
                  <a:moveTo>
                    <a:pt x="33" y="3"/>
                  </a:moveTo>
                  <a:cubicBezTo>
                    <a:pt x="27" y="3"/>
                    <a:pt x="27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432051" y="890588"/>
              <a:ext cx="242888" cy="212725"/>
            </a:xfrm>
            <a:custGeom>
              <a:avLst/>
              <a:gdLst>
                <a:gd name="T0" fmla="*/ 65 w 65"/>
                <a:gd name="T1" fmla="*/ 3 h 56"/>
                <a:gd name="T2" fmla="*/ 57 w 65"/>
                <a:gd name="T3" fmla="*/ 8 h 56"/>
                <a:gd name="T4" fmla="*/ 54 w 65"/>
                <a:gd name="T5" fmla="*/ 22 h 56"/>
                <a:gd name="T6" fmla="*/ 48 w 65"/>
                <a:gd name="T7" fmla="*/ 56 h 56"/>
                <a:gd name="T8" fmla="*/ 44 w 65"/>
                <a:gd name="T9" fmla="*/ 56 h 56"/>
                <a:gd name="T10" fmla="*/ 20 w 65"/>
                <a:gd name="T11" fmla="*/ 12 h 56"/>
                <a:gd name="T12" fmla="*/ 19 w 65"/>
                <a:gd name="T13" fmla="*/ 12 h 56"/>
                <a:gd name="T14" fmla="*/ 15 w 65"/>
                <a:gd name="T15" fmla="*/ 33 h 56"/>
                <a:gd name="T16" fmla="*/ 13 w 65"/>
                <a:gd name="T17" fmla="*/ 47 h 56"/>
                <a:gd name="T18" fmla="*/ 21 w 65"/>
                <a:gd name="T19" fmla="*/ 52 h 56"/>
                <a:gd name="T20" fmla="*/ 20 w 65"/>
                <a:gd name="T21" fmla="*/ 55 h 56"/>
                <a:gd name="T22" fmla="*/ 0 w 65"/>
                <a:gd name="T23" fmla="*/ 55 h 56"/>
                <a:gd name="T24" fmla="*/ 1 w 65"/>
                <a:gd name="T25" fmla="*/ 52 h 56"/>
                <a:gd name="T26" fmla="*/ 8 w 65"/>
                <a:gd name="T27" fmla="*/ 47 h 56"/>
                <a:gd name="T28" fmla="*/ 12 w 65"/>
                <a:gd name="T29" fmla="*/ 33 h 56"/>
                <a:gd name="T30" fmla="*/ 15 w 65"/>
                <a:gd name="T31" fmla="*/ 14 h 56"/>
                <a:gd name="T32" fmla="*/ 15 w 65"/>
                <a:gd name="T33" fmla="*/ 5 h 56"/>
                <a:gd name="T34" fmla="*/ 8 w 65"/>
                <a:gd name="T35" fmla="*/ 3 h 56"/>
                <a:gd name="T36" fmla="*/ 9 w 65"/>
                <a:gd name="T37" fmla="*/ 0 h 56"/>
                <a:gd name="T38" fmla="*/ 23 w 65"/>
                <a:gd name="T39" fmla="*/ 0 h 56"/>
                <a:gd name="T40" fmla="*/ 47 w 65"/>
                <a:gd name="T41" fmla="*/ 40 h 56"/>
                <a:gd name="T42" fmla="*/ 47 w 65"/>
                <a:gd name="T43" fmla="*/ 40 h 56"/>
                <a:gd name="T44" fmla="*/ 50 w 65"/>
                <a:gd name="T45" fmla="*/ 22 h 56"/>
                <a:gd name="T46" fmla="*/ 52 w 65"/>
                <a:gd name="T47" fmla="*/ 8 h 56"/>
                <a:gd name="T48" fmla="*/ 45 w 65"/>
                <a:gd name="T49" fmla="*/ 3 h 56"/>
                <a:gd name="T50" fmla="*/ 46 w 65"/>
                <a:gd name="T51" fmla="*/ 0 h 56"/>
                <a:gd name="T52" fmla="*/ 65 w 65"/>
                <a:gd name="T53" fmla="*/ 0 h 56"/>
                <a:gd name="T54" fmla="*/ 65 w 65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56">
                  <a:moveTo>
                    <a:pt x="65" y="3"/>
                  </a:moveTo>
                  <a:cubicBezTo>
                    <a:pt x="60" y="3"/>
                    <a:pt x="59" y="4"/>
                    <a:pt x="57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40"/>
                    <a:pt x="13" y="44"/>
                    <a:pt x="13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8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690813" y="887413"/>
              <a:ext cx="195263" cy="215900"/>
            </a:xfrm>
            <a:custGeom>
              <a:avLst/>
              <a:gdLst>
                <a:gd name="T0" fmla="*/ 47 w 52"/>
                <a:gd name="T1" fmla="*/ 16 h 57"/>
                <a:gd name="T2" fmla="*/ 34 w 52"/>
                <a:gd name="T3" fmla="*/ 3 h 57"/>
                <a:gd name="T4" fmla="*/ 11 w 52"/>
                <a:gd name="T5" fmla="*/ 33 h 57"/>
                <a:gd name="T6" fmla="*/ 27 w 52"/>
                <a:gd name="T7" fmla="*/ 54 h 57"/>
                <a:gd name="T8" fmla="*/ 35 w 52"/>
                <a:gd name="T9" fmla="*/ 48 h 57"/>
                <a:gd name="T10" fmla="*/ 36 w 52"/>
                <a:gd name="T11" fmla="*/ 40 h 57"/>
                <a:gd name="T12" fmla="*/ 28 w 52"/>
                <a:gd name="T13" fmla="*/ 33 h 57"/>
                <a:gd name="T14" fmla="*/ 29 w 52"/>
                <a:gd name="T15" fmla="*/ 30 h 57"/>
                <a:gd name="T16" fmla="*/ 52 w 52"/>
                <a:gd name="T17" fmla="*/ 30 h 57"/>
                <a:gd name="T18" fmla="*/ 52 w 52"/>
                <a:gd name="T19" fmla="*/ 33 h 57"/>
                <a:gd name="T20" fmla="*/ 45 w 52"/>
                <a:gd name="T21" fmla="*/ 40 h 57"/>
                <a:gd name="T22" fmla="*/ 44 w 52"/>
                <a:gd name="T23" fmla="*/ 47 h 57"/>
                <a:gd name="T24" fmla="*/ 44 w 52"/>
                <a:gd name="T25" fmla="*/ 54 h 57"/>
                <a:gd name="T26" fmla="*/ 26 w 52"/>
                <a:gd name="T27" fmla="*/ 57 h 57"/>
                <a:gd name="T28" fmla="*/ 0 w 52"/>
                <a:gd name="T29" fmla="*/ 33 h 57"/>
                <a:gd name="T30" fmla="*/ 36 w 52"/>
                <a:gd name="T31" fmla="*/ 0 h 57"/>
                <a:gd name="T32" fmla="*/ 51 w 52"/>
                <a:gd name="T33" fmla="*/ 2 h 57"/>
                <a:gd name="T34" fmla="*/ 50 w 52"/>
                <a:gd name="T35" fmla="*/ 16 h 57"/>
                <a:gd name="T36" fmla="*/ 47 w 52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57">
                  <a:moveTo>
                    <a:pt x="47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6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5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2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905126" y="890588"/>
              <a:ext cx="123825" cy="207963"/>
            </a:xfrm>
            <a:custGeom>
              <a:avLst/>
              <a:gdLst>
                <a:gd name="T0" fmla="*/ 33 w 33"/>
                <a:gd name="T1" fmla="*/ 3 h 55"/>
                <a:gd name="T2" fmla="*/ 24 w 33"/>
                <a:gd name="T3" fmla="*/ 10 h 55"/>
                <a:gd name="T4" fmla="*/ 18 w 33"/>
                <a:gd name="T5" fmla="*/ 44 h 55"/>
                <a:gd name="T6" fmla="*/ 24 w 33"/>
                <a:gd name="T7" fmla="*/ 52 h 55"/>
                <a:gd name="T8" fmla="*/ 23 w 33"/>
                <a:gd name="T9" fmla="*/ 55 h 55"/>
                <a:gd name="T10" fmla="*/ 0 w 33"/>
                <a:gd name="T11" fmla="*/ 55 h 55"/>
                <a:gd name="T12" fmla="*/ 0 w 33"/>
                <a:gd name="T13" fmla="*/ 52 h 55"/>
                <a:gd name="T14" fmla="*/ 8 w 33"/>
                <a:gd name="T15" fmla="*/ 44 h 55"/>
                <a:gd name="T16" fmla="*/ 15 w 33"/>
                <a:gd name="T17" fmla="*/ 10 h 55"/>
                <a:gd name="T18" fmla="*/ 9 w 33"/>
                <a:gd name="T19" fmla="*/ 3 h 55"/>
                <a:gd name="T20" fmla="*/ 9 w 33"/>
                <a:gd name="T21" fmla="*/ 0 h 55"/>
                <a:gd name="T22" fmla="*/ 33 w 33"/>
                <a:gd name="T23" fmla="*/ 0 h 55"/>
                <a:gd name="T24" fmla="*/ 33 w 33"/>
                <a:gd name="T25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5">
                  <a:moveTo>
                    <a:pt x="33" y="3"/>
                  </a:moveTo>
                  <a:cubicBezTo>
                    <a:pt x="26" y="3"/>
                    <a:pt x="26" y="4"/>
                    <a:pt x="24" y="10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6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3025776" y="890588"/>
              <a:ext cx="247650" cy="212725"/>
            </a:xfrm>
            <a:custGeom>
              <a:avLst/>
              <a:gdLst>
                <a:gd name="T0" fmla="*/ 65 w 66"/>
                <a:gd name="T1" fmla="*/ 3 h 56"/>
                <a:gd name="T2" fmla="*/ 58 w 66"/>
                <a:gd name="T3" fmla="*/ 8 h 56"/>
                <a:gd name="T4" fmla="*/ 54 w 66"/>
                <a:gd name="T5" fmla="*/ 22 h 56"/>
                <a:gd name="T6" fmla="*/ 48 w 66"/>
                <a:gd name="T7" fmla="*/ 56 h 56"/>
                <a:gd name="T8" fmla="*/ 44 w 66"/>
                <a:gd name="T9" fmla="*/ 56 h 56"/>
                <a:gd name="T10" fmla="*/ 20 w 66"/>
                <a:gd name="T11" fmla="*/ 12 h 56"/>
                <a:gd name="T12" fmla="*/ 20 w 66"/>
                <a:gd name="T13" fmla="*/ 12 h 56"/>
                <a:gd name="T14" fmla="*/ 16 w 66"/>
                <a:gd name="T15" fmla="*/ 33 h 56"/>
                <a:gd name="T16" fmla="*/ 14 w 66"/>
                <a:gd name="T17" fmla="*/ 47 h 56"/>
                <a:gd name="T18" fmla="*/ 21 w 66"/>
                <a:gd name="T19" fmla="*/ 52 h 56"/>
                <a:gd name="T20" fmla="*/ 20 w 66"/>
                <a:gd name="T21" fmla="*/ 55 h 56"/>
                <a:gd name="T22" fmla="*/ 0 w 66"/>
                <a:gd name="T23" fmla="*/ 55 h 56"/>
                <a:gd name="T24" fmla="*/ 1 w 66"/>
                <a:gd name="T25" fmla="*/ 52 h 56"/>
                <a:gd name="T26" fmla="*/ 8 w 66"/>
                <a:gd name="T27" fmla="*/ 47 h 56"/>
                <a:gd name="T28" fmla="*/ 12 w 66"/>
                <a:gd name="T29" fmla="*/ 33 h 56"/>
                <a:gd name="T30" fmla="*/ 16 w 66"/>
                <a:gd name="T31" fmla="*/ 14 h 56"/>
                <a:gd name="T32" fmla="*/ 15 w 66"/>
                <a:gd name="T33" fmla="*/ 5 h 56"/>
                <a:gd name="T34" fmla="*/ 9 w 66"/>
                <a:gd name="T35" fmla="*/ 3 h 56"/>
                <a:gd name="T36" fmla="*/ 9 w 66"/>
                <a:gd name="T37" fmla="*/ 0 h 56"/>
                <a:gd name="T38" fmla="*/ 23 w 66"/>
                <a:gd name="T39" fmla="*/ 0 h 56"/>
                <a:gd name="T40" fmla="*/ 47 w 66"/>
                <a:gd name="T41" fmla="*/ 40 h 56"/>
                <a:gd name="T42" fmla="*/ 47 w 66"/>
                <a:gd name="T43" fmla="*/ 40 h 56"/>
                <a:gd name="T44" fmla="*/ 50 w 66"/>
                <a:gd name="T45" fmla="*/ 22 h 56"/>
                <a:gd name="T46" fmla="*/ 52 w 66"/>
                <a:gd name="T47" fmla="*/ 8 h 56"/>
                <a:gd name="T48" fmla="*/ 45 w 66"/>
                <a:gd name="T49" fmla="*/ 3 h 56"/>
                <a:gd name="T50" fmla="*/ 46 w 66"/>
                <a:gd name="T51" fmla="*/ 0 h 56"/>
                <a:gd name="T52" fmla="*/ 66 w 66"/>
                <a:gd name="T53" fmla="*/ 0 h 56"/>
                <a:gd name="T54" fmla="*/ 65 w 66"/>
                <a:gd name="T55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56">
                  <a:moveTo>
                    <a:pt x="65" y="3"/>
                  </a:moveTo>
                  <a:cubicBezTo>
                    <a:pt x="60" y="3"/>
                    <a:pt x="59" y="4"/>
                    <a:pt x="58" y="8"/>
                  </a:cubicBezTo>
                  <a:cubicBezTo>
                    <a:pt x="57" y="10"/>
                    <a:pt x="56" y="14"/>
                    <a:pt x="54" y="22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40"/>
                    <a:pt x="14" y="44"/>
                    <a:pt x="14" y="47"/>
                  </a:cubicBezTo>
                  <a:cubicBezTo>
                    <a:pt x="13" y="51"/>
                    <a:pt x="15" y="52"/>
                    <a:pt x="21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5" y="52"/>
                    <a:pt x="7" y="51"/>
                    <a:pt x="8" y="47"/>
                  </a:cubicBezTo>
                  <a:cubicBezTo>
                    <a:pt x="9" y="44"/>
                    <a:pt x="10" y="41"/>
                    <a:pt x="12" y="3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4" y="3"/>
                    <a:pt x="12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2" y="14"/>
                    <a:pt x="52" y="10"/>
                    <a:pt x="52" y="8"/>
                  </a:cubicBezTo>
                  <a:cubicBezTo>
                    <a:pt x="53" y="4"/>
                    <a:pt x="51" y="3"/>
                    <a:pt x="45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284538" y="887413"/>
              <a:ext cx="198438" cy="215900"/>
            </a:xfrm>
            <a:custGeom>
              <a:avLst/>
              <a:gdLst>
                <a:gd name="T0" fmla="*/ 48 w 53"/>
                <a:gd name="T1" fmla="*/ 16 h 57"/>
                <a:gd name="T2" fmla="*/ 34 w 53"/>
                <a:gd name="T3" fmla="*/ 3 h 57"/>
                <a:gd name="T4" fmla="*/ 11 w 53"/>
                <a:gd name="T5" fmla="*/ 33 h 57"/>
                <a:gd name="T6" fmla="*/ 27 w 53"/>
                <a:gd name="T7" fmla="*/ 54 h 57"/>
                <a:gd name="T8" fmla="*/ 35 w 53"/>
                <a:gd name="T9" fmla="*/ 48 h 57"/>
                <a:gd name="T10" fmla="*/ 36 w 53"/>
                <a:gd name="T11" fmla="*/ 40 h 57"/>
                <a:gd name="T12" fmla="*/ 28 w 53"/>
                <a:gd name="T13" fmla="*/ 33 h 57"/>
                <a:gd name="T14" fmla="*/ 29 w 53"/>
                <a:gd name="T15" fmla="*/ 30 h 57"/>
                <a:gd name="T16" fmla="*/ 53 w 53"/>
                <a:gd name="T17" fmla="*/ 30 h 57"/>
                <a:gd name="T18" fmla="*/ 52 w 53"/>
                <a:gd name="T19" fmla="*/ 33 h 57"/>
                <a:gd name="T20" fmla="*/ 46 w 53"/>
                <a:gd name="T21" fmla="*/ 40 h 57"/>
                <a:gd name="T22" fmla="*/ 44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6 w 53"/>
                <a:gd name="T31" fmla="*/ 0 h 57"/>
                <a:gd name="T32" fmla="*/ 51 w 53"/>
                <a:gd name="T33" fmla="*/ 2 h 57"/>
                <a:gd name="T34" fmla="*/ 50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7" y="6"/>
                    <a:pt x="41" y="3"/>
                    <a:pt x="34" y="3"/>
                  </a:cubicBezTo>
                  <a:cubicBezTo>
                    <a:pt x="21" y="3"/>
                    <a:pt x="11" y="16"/>
                    <a:pt x="11" y="33"/>
                  </a:cubicBezTo>
                  <a:cubicBezTo>
                    <a:pt x="11" y="45"/>
                    <a:pt x="17" y="54"/>
                    <a:pt x="27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34"/>
                    <a:pt x="37" y="34"/>
                    <a:pt x="28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7" y="34"/>
                    <a:pt x="47" y="34"/>
                    <a:pt x="46" y="40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3"/>
                    <a:pt x="15" y="0"/>
                    <a:pt x="36" y="0"/>
                  </a:cubicBezTo>
                  <a:cubicBezTo>
                    <a:pt x="43" y="0"/>
                    <a:pt x="49" y="1"/>
                    <a:pt x="51" y="2"/>
                  </a:cubicBezTo>
                  <a:cubicBezTo>
                    <a:pt x="51" y="5"/>
                    <a:pt x="51" y="10"/>
                    <a:pt x="50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606801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8" y="3"/>
                    <a:pt x="47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1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1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787776" y="890588"/>
              <a:ext cx="255588" cy="207963"/>
            </a:xfrm>
            <a:custGeom>
              <a:avLst/>
              <a:gdLst>
                <a:gd name="T0" fmla="*/ 67 w 68"/>
                <a:gd name="T1" fmla="*/ 3 h 55"/>
                <a:gd name="T2" fmla="*/ 59 w 68"/>
                <a:gd name="T3" fmla="*/ 10 h 55"/>
                <a:gd name="T4" fmla="*/ 52 w 68"/>
                <a:gd name="T5" fmla="*/ 44 h 55"/>
                <a:gd name="T6" fmla="*/ 58 w 68"/>
                <a:gd name="T7" fmla="*/ 52 h 55"/>
                <a:gd name="T8" fmla="*/ 58 w 68"/>
                <a:gd name="T9" fmla="*/ 55 h 55"/>
                <a:gd name="T10" fmla="*/ 34 w 68"/>
                <a:gd name="T11" fmla="*/ 55 h 55"/>
                <a:gd name="T12" fmla="*/ 34 w 68"/>
                <a:gd name="T13" fmla="*/ 52 h 55"/>
                <a:gd name="T14" fmla="*/ 43 w 68"/>
                <a:gd name="T15" fmla="*/ 44 h 55"/>
                <a:gd name="T16" fmla="*/ 46 w 68"/>
                <a:gd name="T17" fmla="*/ 28 h 55"/>
                <a:gd name="T18" fmla="*/ 22 w 68"/>
                <a:gd name="T19" fmla="*/ 28 h 55"/>
                <a:gd name="T20" fmla="*/ 19 w 68"/>
                <a:gd name="T21" fmla="*/ 44 h 55"/>
                <a:gd name="T22" fmla="*/ 25 w 68"/>
                <a:gd name="T23" fmla="*/ 52 h 55"/>
                <a:gd name="T24" fmla="*/ 24 w 68"/>
                <a:gd name="T25" fmla="*/ 55 h 55"/>
                <a:gd name="T26" fmla="*/ 0 w 68"/>
                <a:gd name="T27" fmla="*/ 55 h 55"/>
                <a:gd name="T28" fmla="*/ 1 w 68"/>
                <a:gd name="T29" fmla="*/ 52 h 55"/>
                <a:gd name="T30" fmla="*/ 9 w 68"/>
                <a:gd name="T31" fmla="*/ 44 h 55"/>
                <a:gd name="T32" fmla="*/ 16 w 68"/>
                <a:gd name="T33" fmla="*/ 10 h 55"/>
                <a:gd name="T34" fmla="*/ 9 w 68"/>
                <a:gd name="T35" fmla="*/ 3 h 55"/>
                <a:gd name="T36" fmla="*/ 10 w 68"/>
                <a:gd name="T37" fmla="*/ 0 h 55"/>
                <a:gd name="T38" fmla="*/ 34 w 68"/>
                <a:gd name="T39" fmla="*/ 0 h 55"/>
                <a:gd name="T40" fmla="*/ 33 w 68"/>
                <a:gd name="T41" fmla="*/ 3 h 55"/>
                <a:gd name="T42" fmla="*/ 25 w 68"/>
                <a:gd name="T43" fmla="*/ 10 h 55"/>
                <a:gd name="T44" fmla="*/ 23 w 68"/>
                <a:gd name="T45" fmla="*/ 24 h 55"/>
                <a:gd name="T46" fmla="*/ 47 w 68"/>
                <a:gd name="T47" fmla="*/ 24 h 55"/>
                <a:gd name="T48" fmla="*/ 49 w 68"/>
                <a:gd name="T49" fmla="*/ 10 h 55"/>
                <a:gd name="T50" fmla="*/ 44 w 68"/>
                <a:gd name="T51" fmla="*/ 3 h 55"/>
                <a:gd name="T52" fmla="*/ 44 w 68"/>
                <a:gd name="T53" fmla="*/ 0 h 55"/>
                <a:gd name="T54" fmla="*/ 68 w 68"/>
                <a:gd name="T55" fmla="*/ 0 h 55"/>
                <a:gd name="T56" fmla="*/ 67 w 68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55">
                  <a:moveTo>
                    <a:pt x="67" y="3"/>
                  </a:moveTo>
                  <a:cubicBezTo>
                    <a:pt x="61" y="3"/>
                    <a:pt x="60" y="4"/>
                    <a:pt x="59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51"/>
                    <a:pt x="52" y="52"/>
                    <a:pt x="58" y="52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1" y="52"/>
                    <a:pt x="42" y="51"/>
                    <a:pt x="43" y="44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5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1" y="4"/>
                    <a:pt x="50" y="3"/>
                    <a:pt x="44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404018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8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19 w 49"/>
                <a:gd name="T33" fmla="*/ 50 h 55"/>
                <a:gd name="T34" fmla="*/ 27 w 49"/>
                <a:gd name="T35" fmla="*/ 51 h 55"/>
                <a:gd name="T36" fmla="*/ 37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8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3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4348163" y="890588"/>
              <a:ext cx="288925" cy="212725"/>
            </a:xfrm>
            <a:custGeom>
              <a:avLst/>
              <a:gdLst>
                <a:gd name="T0" fmla="*/ 76 w 77"/>
                <a:gd name="T1" fmla="*/ 3 h 56"/>
                <a:gd name="T2" fmla="*/ 67 w 77"/>
                <a:gd name="T3" fmla="*/ 11 h 56"/>
                <a:gd name="T4" fmla="*/ 46 w 77"/>
                <a:gd name="T5" fmla="*/ 56 h 56"/>
                <a:gd name="T6" fmla="*/ 42 w 77"/>
                <a:gd name="T7" fmla="*/ 56 h 56"/>
                <a:gd name="T8" fmla="*/ 35 w 77"/>
                <a:gd name="T9" fmla="*/ 16 h 56"/>
                <a:gd name="T10" fmla="*/ 35 w 77"/>
                <a:gd name="T11" fmla="*/ 16 h 56"/>
                <a:gd name="T12" fmla="*/ 16 w 77"/>
                <a:gd name="T13" fmla="*/ 56 h 56"/>
                <a:gd name="T14" fmla="*/ 13 w 77"/>
                <a:gd name="T15" fmla="*/ 56 h 56"/>
                <a:gd name="T16" fmla="*/ 7 w 77"/>
                <a:gd name="T17" fmla="*/ 11 h 56"/>
                <a:gd name="T18" fmla="*/ 0 w 77"/>
                <a:gd name="T19" fmla="*/ 3 h 56"/>
                <a:gd name="T20" fmla="*/ 1 w 77"/>
                <a:gd name="T21" fmla="*/ 0 h 56"/>
                <a:gd name="T22" fmla="*/ 22 w 77"/>
                <a:gd name="T23" fmla="*/ 0 h 56"/>
                <a:gd name="T24" fmla="*/ 22 w 77"/>
                <a:gd name="T25" fmla="*/ 3 h 56"/>
                <a:gd name="T26" fmla="*/ 20 w 77"/>
                <a:gd name="T27" fmla="*/ 3 h 56"/>
                <a:gd name="T28" fmla="*/ 17 w 77"/>
                <a:gd name="T29" fmla="*/ 9 h 56"/>
                <a:gd name="T30" fmla="*/ 20 w 77"/>
                <a:gd name="T31" fmla="*/ 40 h 56"/>
                <a:gd name="T32" fmla="*/ 20 w 77"/>
                <a:gd name="T33" fmla="*/ 40 h 56"/>
                <a:gd name="T34" fmla="*/ 39 w 77"/>
                <a:gd name="T35" fmla="*/ 1 h 56"/>
                <a:gd name="T36" fmla="*/ 42 w 77"/>
                <a:gd name="T37" fmla="*/ 1 h 56"/>
                <a:gd name="T38" fmla="*/ 49 w 77"/>
                <a:gd name="T39" fmla="*/ 41 h 56"/>
                <a:gd name="T40" fmla="*/ 49 w 77"/>
                <a:gd name="T41" fmla="*/ 41 h 56"/>
                <a:gd name="T42" fmla="*/ 63 w 77"/>
                <a:gd name="T43" fmla="*/ 10 h 56"/>
                <a:gd name="T44" fmla="*/ 60 w 77"/>
                <a:gd name="T45" fmla="*/ 3 h 56"/>
                <a:gd name="T46" fmla="*/ 58 w 77"/>
                <a:gd name="T47" fmla="*/ 3 h 56"/>
                <a:gd name="T48" fmla="*/ 59 w 77"/>
                <a:gd name="T49" fmla="*/ 0 h 56"/>
                <a:gd name="T50" fmla="*/ 77 w 77"/>
                <a:gd name="T51" fmla="*/ 0 h 56"/>
                <a:gd name="T52" fmla="*/ 76 w 77"/>
                <a:gd name="T53" fmla="*/ 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56">
                  <a:moveTo>
                    <a:pt x="76" y="3"/>
                  </a:moveTo>
                  <a:cubicBezTo>
                    <a:pt x="71" y="3"/>
                    <a:pt x="71" y="4"/>
                    <a:pt x="67" y="11"/>
                  </a:cubicBezTo>
                  <a:cubicBezTo>
                    <a:pt x="63" y="19"/>
                    <a:pt x="56" y="32"/>
                    <a:pt x="46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4"/>
                    <a:pt x="6" y="3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6" y="4"/>
                    <a:pt x="17" y="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4" y="30"/>
                    <a:pt x="60" y="17"/>
                    <a:pt x="63" y="10"/>
                  </a:cubicBezTo>
                  <a:cubicBezTo>
                    <a:pt x="65" y="4"/>
                    <a:pt x="65" y="3"/>
                    <a:pt x="60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7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4645026" y="887413"/>
              <a:ext cx="206375" cy="215900"/>
            </a:xfrm>
            <a:custGeom>
              <a:avLst/>
              <a:gdLst>
                <a:gd name="T0" fmla="*/ 55 w 55"/>
                <a:gd name="T1" fmla="*/ 24 h 57"/>
                <a:gd name="T2" fmla="*/ 24 w 55"/>
                <a:gd name="T3" fmla="*/ 57 h 57"/>
                <a:gd name="T4" fmla="*/ 0 w 55"/>
                <a:gd name="T5" fmla="*/ 33 h 57"/>
                <a:gd name="T6" fmla="*/ 32 w 55"/>
                <a:gd name="T7" fmla="*/ 0 h 57"/>
                <a:gd name="T8" fmla="*/ 55 w 55"/>
                <a:gd name="T9" fmla="*/ 24 h 57"/>
                <a:gd name="T10" fmla="*/ 11 w 55"/>
                <a:gd name="T11" fmla="*/ 35 h 57"/>
                <a:gd name="T12" fmla="*/ 24 w 55"/>
                <a:gd name="T13" fmla="*/ 54 h 57"/>
                <a:gd name="T14" fmla="*/ 44 w 55"/>
                <a:gd name="T15" fmla="*/ 22 h 57"/>
                <a:gd name="T16" fmla="*/ 31 w 55"/>
                <a:gd name="T17" fmla="*/ 3 h 57"/>
                <a:gd name="T18" fmla="*/ 11 w 55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7">
                  <a:moveTo>
                    <a:pt x="55" y="24"/>
                  </a:moveTo>
                  <a:cubicBezTo>
                    <a:pt x="55" y="42"/>
                    <a:pt x="42" y="57"/>
                    <a:pt x="24" y="57"/>
                  </a:cubicBezTo>
                  <a:cubicBezTo>
                    <a:pt x="10" y="57"/>
                    <a:pt x="0" y="48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46" y="0"/>
                    <a:pt x="55" y="10"/>
                    <a:pt x="55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5" y="54"/>
                    <a:pt x="24" y="54"/>
                  </a:cubicBezTo>
                  <a:cubicBezTo>
                    <a:pt x="36" y="54"/>
                    <a:pt x="44" y="36"/>
                    <a:pt x="44" y="22"/>
                  </a:cubicBezTo>
                  <a:cubicBezTo>
                    <a:pt x="44" y="11"/>
                    <a:pt x="40" y="3"/>
                    <a:pt x="31" y="3"/>
                  </a:cubicBezTo>
                  <a:cubicBezTo>
                    <a:pt x="20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4862513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4 w 51"/>
                <a:gd name="T5" fmla="*/ 47 h 55"/>
                <a:gd name="T6" fmla="*/ 28 w 51"/>
                <a:gd name="T7" fmla="*/ 35 h 55"/>
                <a:gd name="T8" fmla="*/ 24 w 51"/>
                <a:gd name="T9" fmla="*/ 31 h 55"/>
                <a:gd name="T10" fmla="*/ 21 w 51"/>
                <a:gd name="T11" fmla="*/ 31 h 55"/>
                <a:gd name="T12" fmla="*/ 19 w 51"/>
                <a:gd name="T13" fmla="*/ 44 h 55"/>
                <a:gd name="T14" fmla="*/ 24 w 51"/>
                <a:gd name="T15" fmla="*/ 52 h 55"/>
                <a:gd name="T16" fmla="*/ 24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6 w 51"/>
                <a:gd name="T25" fmla="*/ 10 h 55"/>
                <a:gd name="T26" fmla="*/ 10 w 51"/>
                <a:gd name="T27" fmla="*/ 3 h 55"/>
                <a:gd name="T28" fmla="*/ 11 w 51"/>
                <a:gd name="T29" fmla="*/ 0 h 55"/>
                <a:gd name="T30" fmla="*/ 31 w 51"/>
                <a:gd name="T31" fmla="*/ 0 h 55"/>
                <a:gd name="T32" fmla="*/ 44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1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3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7 w 51"/>
                <a:gd name="T55" fmla="*/ 4 h 55"/>
                <a:gd name="T56" fmla="*/ 25 w 51"/>
                <a:gd name="T57" fmla="*/ 8 h 55"/>
                <a:gd name="T58" fmla="*/ 22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4" y="47"/>
                  </a:cubicBezTo>
                  <a:cubicBezTo>
                    <a:pt x="32" y="44"/>
                    <a:pt x="30" y="39"/>
                    <a:pt x="28" y="35"/>
                  </a:cubicBezTo>
                  <a:cubicBezTo>
                    <a:pt x="27" y="32"/>
                    <a:pt x="26" y="31"/>
                    <a:pt x="24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7" y="51"/>
                    <a:pt x="18" y="52"/>
                    <a:pt x="24" y="5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3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40" y="0"/>
                    <a:pt x="44" y="3"/>
                  </a:cubicBezTo>
                  <a:cubicBezTo>
                    <a:pt x="47" y="5"/>
                    <a:pt x="49" y="8"/>
                    <a:pt x="49" y="13"/>
                  </a:cubicBezTo>
                  <a:cubicBezTo>
                    <a:pt x="49" y="21"/>
                    <a:pt x="43" y="27"/>
                    <a:pt x="36" y="29"/>
                  </a:cubicBezTo>
                  <a:cubicBezTo>
                    <a:pt x="37" y="31"/>
                    <a:pt x="39" y="36"/>
                    <a:pt x="41" y="40"/>
                  </a:cubicBezTo>
                  <a:cubicBezTo>
                    <a:pt x="43" y="44"/>
                    <a:pt x="45" y="47"/>
                    <a:pt x="46" y="49"/>
                  </a:cubicBezTo>
                  <a:cubicBezTo>
                    <a:pt x="48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8" y="28"/>
                    <a:pt x="30" y="27"/>
                    <a:pt x="33" y="26"/>
                  </a:cubicBezTo>
                  <a:cubicBezTo>
                    <a:pt x="37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9" y="3"/>
                    <a:pt x="28" y="3"/>
                    <a:pt x="27" y="4"/>
                  </a:cubicBezTo>
                  <a:cubicBezTo>
                    <a:pt x="26" y="4"/>
                    <a:pt x="26" y="6"/>
                    <a:pt x="25" y="8"/>
                  </a:cubicBezTo>
                  <a:cubicBezTo>
                    <a:pt x="22" y="28"/>
                    <a:pt x="22" y="28"/>
                    <a:pt x="22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5072063" y="890588"/>
              <a:ext cx="166688" cy="207963"/>
            </a:xfrm>
            <a:custGeom>
              <a:avLst/>
              <a:gdLst>
                <a:gd name="T0" fmla="*/ 44 w 44"/>
                <a:gd name="T1" fmla="*/ 41 h 55"/>
                <a:gd name="T2" fmla="*/ 39 w 44"/>
                <a:gd name="T3" fmla="*/ 55 h 55"/>
                <a:gd name="T4" fmla="*/ 0 w 44"/>
                <a:gd name="T5" fmla="*/ 55 h 55"/>
                <a:gd name="T6" fmla="*/ 0 w 44"/>
                <a:gd name="T7" fmla="*/ 52 h 55"/>
                <a:gd name="T8" fmla="*/ 9 w 44"/>
                <a:gd name="T9" fmla="*/ 44 h 55"/>
                <a:gd name="T10" fmla="*/ 16 w 44"/>
                <a:gd name="T11" fmla="*/ 10 h 55"/>
                <a:gd name="T12" fmla="*/ 10 w 44"/>
                <a:gd name="T13" fmla="*/ 3 h 55"/>
                <a:gd name="T14" fmla="*/ 10 w 44"/>
                <a:gd name="T15" fmla="*/ 0 h 55"/>
                <a:gd name="T16" fmla="*/ 34 w 44"/>
                <a:gd name="T17" fmla="*/ 0 h 55"/>
                <a:gd name="T18" fmla="*/ 33 w 44"/>
                <a:gd name="T19" fmla="*/ 3 h 55"/>
                <a:gd name="T20" fmla="*/ 25 w 44"/>
                <a:gd name="T21" fmla="*/ 10 h 55"/>
                <a:gd name="T22" fmla="*/ 19 w 44"/>
                <a:gd name="T23" fmla="*/ 44 h 55"/>
                <a:gd name="T24" fmla="*/ 19 w 44"/>
                <a:gd name="T25" fmla="*/ 50 h 55"/>
                <a:gd name="T26" fmla="*/ 26 w 44"/>
                <a:gd name="T27" fmla="*/ 51 h 55"/>
                <a:gd name="T28" fmla="*/ 35 w 44"/>
                <a:gd name="T29" fmla="*/ 49 h 55"/>
                <a:gd name="T30" fmla="*/ 41 w 44"/>
                <a:gd name="T31" fmla="*/ 40 h 55"/>
                <a:gd name="T32" fmla="*/ 44 w 44"/>
                <a:gd name="T33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" h="55">
                  <a:moveTo>
                    <a:pt x="44" y="41"/>
                  </a:moveTo>
                  <a:cubicBezTo>
                    <a:pt x="43" y="44"/>
                    <a:pt x="40" y="52"/>
                    <a:pt x="39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7" y="3"/>
                    <a:pt x="26" y="4"/>
                    <a:pt x="25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2" y="51"/>
                    <a:pt x="26" y="51"/>
                  </a:cubicBezTo>
                  <a:cubicBezTo>
                    <a:pt x="30" y="51"/>
                    <a:pt x="33" y="51"/>
                    <a:pt x="35" y="49"/>
                  </a:cubicBezTo>
                  <a:cubicBezTo>
                    <a:pt x="37" y="47"/>
                    <a:pt x="39" y="44"/>
                    <a:pt x="41" y="40"/>
                  </a:cubicBezTo>
                  <a:lnTo>
                    <a:pt x="44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EditPoints="1"/>
            </p:cNvSpPr>
            <p:nvPr/>
          </p:nvSpPr>
          <p:spPr bwMode="auto">
            <a:xfrm>
              <a:off x="5256213" y="890588"/>
              <a:ext cx="225425" cy="207963"/>
            </a:xfrm>
            <a:custGeom>
              <a:avLst/>
              <a:gdLst>
                <a:gd name="T0" fmla="*/ 32 w 60"/>
                <a:gd name="T1" fmla="*/ 0 h 55"/>
                <a:gd name="T2" fmla="*/ 60 w 60"/>
                <a:gd name="T3" fmla="*/ 23 h 55"/>
                <a:gd name="T4" fmla="*/ 46 w 60"/>
                <a:gd name="T5" fmla="*/ 49 h 55"/>
                <a:gd name="T6" fmla="*/ 20 w 60"/>
                <a:gd name="T7" fmla="*/ 55 h 55"/>
                <a:gd name="T8" fmla="*/ 0 w 60"/>
                <a:gd name="T9" fmla="*/ 55 h 55"/>
                <a:gd name="T10" fmla="*/ 1 w 60"/>
                <a:gd name="T11" fmla="*/ 52 h 55"/>
                <a:gd name="T12" fmla="*/ 9 w 60"/>
                <a:gd name="T13" fmla="*/ 44 h 55"/>
                <a:gd name="T14" fmla="*/ 16 w 60"/>
                <a:gd name="T15" fmla="*/ 11 h 55"/>
                <a:gd name="T16" fmla="*/ 10 w 60"/>
                <a:gd name="T17" fmla="*/ 3 h 55"/>
                <a:gd name="T18" fmla="*/ 10 w 60"/>
                <a:gd name="T19" fmla="*/ 0 h 55"/>
                <a:gd name="T20" fmla="*/ 32 w 60"/>
                <a:gd name="T21" fmla="*/ 0 h 55"/>
                <a:gd name="T22" fmla="*/ 19 w 60"/>
                <a:gd name="T23" fmla="*/ 43 h 55"/>
                <a:gd name="T24" fmla="*/ 20 w 60"/>
                <a:gd name="T25" fmla="*/ 50 h 55"/>
                <a:gd name="T26" fmla="*/ 25 w 60"/>
                <a:gd name="T27" fmla="*/ 51 h 55"/>
                <a:gd name="T28" fmla="*/ 49 w 60"/>
                <a:gd name="T29" fmla="*/ 22 h 55"/>
                <a:gd name="T30" fmla="*/ 32 w 60"/>
                <a:gd name="T31" fmla="*/ 3 h 55"/>
                <a:gd name="T32" fmla="*/ 27 w 60"/>
                <a:gd name="T33" fmla="*/ 4 h 55"/>
                <a:gd name="T34" fmla="*/ 25 w 60"/>
                <a:gd name="T35" fmla="*/ 8 h 55"/>
                <a:gd name="T36" fmla="*/ 19 w 60"/>
                <a:gd name="T37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50" y="0"/>
                    <a:pt x="60" y="7"/>
                    <a:pt x="60" y="23"/>
                  </a:cubicBezTo>
                  <a:cubicBezTo>
                    <a:pt x="60" y="34"/>
                    <a:pt x="55" y="43"/>
                    <a:pt x="46" y="49"/>
                  </a:cubicBezTo>
                  <a:cubicBezTo>
                    <a:pt x="39" y="53"/>
                    <a:pt x="30" y="55"/>
                    <a:pt x="2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32" y="0"/>
                  </a:lnTo>
                  <a:close/>
                  <a:moveTo>
                    <a:pt x="19" y="43"/>
                  </a:moveTo>
                  <a:cubicBezTo>
                    <a:pt x="18" y="47"/>
                    <a:pt x="18" y="49"/>
                    <a:pt x="20" y="50"/>
                  </a:cubicBezTo>
                  <a:cubicBezTo>
                    <a:pt x="21" y="51"/>
                    <a:pt x="23" y="51"/>
                    <a:pt x="25" y="51"/>
                  </a:cubicBezTo>
                  <a:cubicBezTo>
                    <a:pt x="40" y="51"/>
                    <a:pt x="49" y="38"/>
                    <a:pt x="49" y="22"/>
                  </a:cubicBezTo>
                  <a:cubicBezTo>
                    <a:pt x="49" y="11"/>
                    <a:pt x="44" y="3"/>
                    <a:pt x="32" y="3"/>
                  </a:cubicBezTo>
                  <a:cubicBezTo>
                    <a:pt x="30" y="3"/>
                    <a:pt x="28" y="3"/>
                    <a:pt x="27" y="4"/>
                  </a:cubicBezTo>
                  <a:cubicBezTo>
                    <a:pt x="26" y="5"/>
                    <a:pt x="26" y="6"/>
                    <a:pt x="25" y="8"/>
                  </a:cubicBezTo>
                  <a:lnTo>
                    <a:pt x="1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5610226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2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4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5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5813426" y="887413"/>
              <a:ext cx="201613" cy="215900"/>
            </a:xfrm>
            <a:custGeom>
              <a:avLst/>
              <a:gdLst>
                <a:gd name="T0" fmla="*/ 54 w 54"/>
                <a:gd name="T1" fmla="*/ 24 h 57"/>
                <a:gd name="T2" fmla="*/ 23 w 54"/>
                <a:gd name="T3" fmla="*/ 57 h 57"/>
                <a:gd name="T4" fmla="*/ 0 w 54"/>
                <a:gd name="T5" fmla="*/ 33 h 57"/>
                <a:gd name="T6" fmla="*/ 31 w 54"/>
                <a:gd name="T7" fmla="*/ 0 h 57"/>
                <a:gd name="T8" fmla="*/ 54 w 54"/>
                <a:gd name="T9" fmla="*/ 24 h 57"/>
                <a:gd name="T10" fmla="*/ 11 w 54"/>
                <a:gd name="T11" fmla="*/ 35 h 57"/>
                <a:gd name="T12" fmla="*/ 23 w 54"/>
                <a:gd name="T13" fmla="*/ 54 h 57"/>
                <a:gd name="T14" fmla="*/ 43 w 54"/>
                <a:gd name="T15" fmla="*/ 22 h 57"/>
                <a:gd name="T16" fmla="*/ 31 w 54"/>
                <a:gd name="T17" fmla="*/ 3 h 57"/>
                <a:gd name="T18" fmla="*/ 11 w 54"/>
                <a:gd name="T19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7">
                  <a:moveTo>
                    <a:pt x="54" y="24"/>
                  </a:moveTo>
                  <a:cubicBezTo>
                    <a:pt x="54" y="42"/>
                    <a:pt x="41" y="57"/>
                    <a:pt x="23" y="57"/>
                  </a:cubicBezTo>
                  <a:cubicBezTo>
                    <a:pt x="9" y="57"/>
                    <a:pt x="0" y="48"/>
                    <a:pt x="0" y="33"/>
                  </a:cubicBezTo>
                  <a:cubicBezTo>
                    <a:pt x="0" y="15"/>
                    <a:pt x="13" y="0"/>
                    <a:pt x="31" y="0"/>
                  </a:cubicBezTo>
                  <a:cubicBezTo>
                    <a:pt x="45" y="0"/>
                    <a:pt x="54" y="10"/>
                    <a:pt x="54" y="24"/>
                  </a:cubicBezTo>
                  <a:close/>
                  <a:moveTo>
                    <a:pt x="11" y="35"/>
                  </a:moveTo>
                  <a:cubicBezTo>
                    <a:pt x="11" y="46"/>
                    <a:pt x="14" y="54"/>
                    <a:pt x="23" y="54"/>
                  </a:cubicBezTo>
                  <a:cubicBezTo>
                    <a:pt x="36" y="54"/>
                    <a:pt x="43" y="36"/>
                    <a:pt x="43" y="22"/>
                  </a:cubicBezTo>
                  <a:cubicBezTo>
                    <a:pt x="43" y="11"/>
                    <a:pt x="40" y="3"/>
                    <a:pt x="31" y="3"/>
                  </a:cubicBezTo>
                  <a:cubicBezTo>
                    <a:pt x="19" y="3"/>
                    <a:pt x="11" y="19"/>
                    <a:pt x="1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6056313" y="887413"/>
              <a:ext cx="200025" cy="215900"/>
            </a:xfrm>
            <a:custGeom>
              <a:avLst/>
              <a:gdLst>
                <a:gd name="T0" fmla="*/ 48 w 53"/>
                <a:gd name="T1" fmla="*/ 16 h 57"/>
                <a:gd name="T2" fmla="*/ 35 w 53"/>
                <a:gd name="T3" fmla="*/ 3 h 57"/>
                <a:gd name="T4" fmla="*/ 11 w 53"/>
                <a:gd name="T5" fmla="*/ 33 h 57"/>
                <a:gd name="T6" fmla="*/ 28 w 53"/>
                <a:gd name="T7" fmla="*/ 54 h 57"/>
                <a:gd name="T8" fmla="*/ 35 w 53"/>
                <a:gd name="T9" fmla="*/ 48 h 57"/>
                <a:gd name="T10" fmla="*/ 37 w 53"/>
                <a:gd name="T11" fmla="*/ 40 h 57"/>
                <a:gd name="T12" fmla="*/ 29 w 53"/>
                <a:gd name="T13" fmla="*/ 33 h 57"/>
                <a:gd name="T14" fmla="*/ 30 w 53"/>
                <a:gd name="T15" fmla="*/ 30 h 57"/>
                <a:gd name="T16" fmla="*/ 53 w 53"/>
                <a:gd name="T17" fmla="*/ 30 h 57"/>
                <a:gd name="T18" fmla="*/ 53 w 53"/>
                <a:gd name="T19" fmla="*/ 33 h 57"/>
                <a:gd name="T20" fmla="*/ 46 w 53"/>
                <a:gd name="T21" fmla="*/ 40 h 57"/>
                <a:gd name="T22" fmla="*/ 45 w 53"/>
                <a:gd name="T23" fmla="*/ 47 h 57"/>
                <a:gd name="T24" fmla="*/ 44 w 53"/>
                <a:gd name="T25" fmla="*/ 54 h 57"/>
                <a:gd name="T26" fmla="*/ 26 w 53"/>
                <a:gd name="T27" fmla="*/ 57 h 57"/>
                <a:gd name="T28" fmla="*/ 0 w 53"/>
                <a:gd name="T29" fmla="*/ 33 h 57"/>
                <a:gd name="T30" fmla="*/ 37 w 53"/>
                <a:gd name="T31" fmla="*/ 0 h 57"/>
                <a:gd name="T32" fmla="*/ 52 w 53"/>
                <a:gd name="T33" fmla="*/ 2 h 57"/>
                <a:gd name="T34" fmla="*/ 51 w 53"/>
                <a:gd name="T35" fmla="*/ 16 h 57"/>
                <a:gd name="T36" fmla="*/ 48 w 53"/>
                <a:gd name="T37" fmla="*/ 1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57">
                  <a:moveTo>
                    <a:pt x="48" y="16"/>
                  </a:moveTo>
                  <a:cubicBezTo>
                    <a:pt x="48" y="6"/>
                    <a:pt x="42" y="3"/>
                    <a:pt x="35" y="3"/>
                  </a:cubicBezTo>
                  <a:cubicBezTo>
                    <a:pt x="22" y="3"/>
                    <a:pt x="11" y="16"/>
                    <a:pt x="11" y="33"/>
                  </a:cubicBezTo>
                  <a:cubicBezTo>
                    <a:pt x="11" y="45"/>
                    <a:pt x="18" y="54"/>
                    <a:pt x="28" y="54"/>
                  </a:cubicBezTo>
                  <a:cubicBezTo>
                    <a:pt x="31" y="54"/>
                    <a:pt x="34" y="53"/>
                    <a:pt x="35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34"/>
                    <a:pt x="37" y="34"/>
                    <a:pt x="29" y="3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48" y="34"/>
                    <a:pt x="47" y="34"/>
                    <a:pt x="46" y="40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50"/>
                    <a:pt x="44" y="52"/>
                    <a:pt x="44" y="54"/>
                  </a:cubicBezTo>
                  <a:cubicBezTo>
                    <a:pt x="39" y="55"/>
                    <a:pt x="33" y="57"/>
                    <a:pt x="26" y="57"/>
                  </a:cubicBezTo>
                  <a:cubicBezTo>
                    <a:pt x="11" y="57"/>
                    <a:pt x="0" y="48"/>
                    <a:pt x="0" y="33"/>
                  </a:cubicBezTo>
                  <a:cubicBezTo>
                    <a:pt x="0" y="13"/>
                    <a:pt x="16" y="0"/>
                    <a:pt x="37" y="0"/>
                  </a:cubicBezTo>
                  <a:cubicBezTo>
                    <a:pt x="44" y="0"/>
                    <a:pt x="50" y="1"/>
                    <a:pt x="52" y="2"/>
                  </a:cubicBezTo>
                  <a:cubicBezTo>
                    <a:pt x="52" y="5"/>
                    <a:pt x="51" y="10"/>
                    <a:pt x="51" y="16"/>
                  </a:cubicBezTo>
                  <a:lnTo>
                    <a:pt x="4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6270626" y="890588"/>
              <a:ext cx="180975" cy="207963"/>
            </a:xfrm>
            <a:custGeom>
              <a:avLst/>
              <a:gdLst>
                <a:gd name="T0" fmla="*/ 48 w 48"/>
                <a:gd name="T1" fmla="*/ 0 h 55"/>
                <a:gd name="T2" fmla="*/ 47 w 48"/>
                <a:gd name="T3" fmla="*/ 13 h 55"/>
                <a:gd name="T4" fmla="*/ 44 w 48"/>
                <a:gd name="T5" fmla="*/ 13 h 55"/>
                <a:gd name="T6" fmla="*/ 43 w 48"/>
                <a:gd name="T7" fmla="*/ 6 h 55"/>
                <a:gd name="T8" fmla="*/ 35 w 48"/>
                <a:gd name="T9" fmla="*/ 3 h 55"/>
                <a:gd name="T10" fmla="*/ 30 w 48"/>
                <a:gd name="T11" fmla="*/ 3 h 55"/>
                <a:gd name="T12" fmla="*/ 26 w 48"/>
                <a:gd name="T13" fmla="*/ 7 h 55"/>
                <a:gd name="T14" fmla="*/ 22 w 48"/>
                <a:gd name="T15" fmla="*/ 24 h 55"/>
                <a:gd name="T16" fmla="*/ 29 w 48"/>
                <a:gd name="T17" fmla="*/ 24 h 55"/>
                <a:gd name="T18" fmla="*/ 39 w 48"/>
                <a:gd name="T19" fmla="*/ 18 h 55"/>
                <a:gd name="T20" fmla="*/ 42 w 48"/>
                <a:gd name="T21" fmla="*/ 18 h 55"/>
                <a:gd name="T22" fmla="*/ 38 w 48"/>
                <a:gd name="T23" fmla="*/ 35 h 55"/>
                <a:gd name="T24" fmla="*/ 35 w 48"/>
                <a:gd name="T25" fmla="*/ 35 h 55"/>
                <a:gd name="T26" fmla="*/ 28 w 48"/>
                <a:gd name="T27" fmla="*/ 28 h 55"/>
                <a:gd name="T28" fmla="*/ 22 w 48"/>
                <a:gd name="T29" fmla="*/ 28 h 55"/>
                <a:gd name="T30" fmla="*/ 19 w 48"/>
                <a:gd name="T31" fmla="*/ 43 h 55"/>
                <a:gd name="T32" fmla="*/ 19 w 48"/>
                <a:gd name="T33" fmla="*/ 50 h 55"/>
                <a:gd name="T34" fmla="*/ 27 w 48"/>
                <a:gd name="T35" fmla="*/ 51 h 55"/>
                <a:gd name="T36" fmla="*/ 37 w 48"/>
                <a:gd name="T37" fmla="*/ 49 h 55"/>
                <a:gd name="T38" fmla="*/ 43 w 48"/>
                <a:gd name="T39" fmla="*/ 40 h 55"/>
                <a:gd name="T40" fmla="*/ 46 w 48"/>
                <a:gd name="T41" fmla="*/ 41 h 55"/>
                <a:gd name="T42" fmla="*/ 41 w 48"/>
                <a:gd name="T43" fmla="*/ 55 h 55"/>
                <a:gd name="T44" fmla="*/ 0 w 48"/>
                <a:gd name="T45" fmla="*/ 55 h 55"/>
                <a:gd name="T46" fmla="*/ 0 w 48"/>
                <a:gd name="T47" fmla="*/ 52 h 55"/>
                <a:gd name="T48" fmla="*/ 9 w 48"/>
                <a:gd name="T49" fmla="*/ 44 h 55"/>
                <a:gd name="T50" fmla="*/ 16 w 48"/>
                <a:gd name="T51" fmla="*/ 10 h 55"/>
                <a:gd name="T52" fmla="*/ 10 w 48"/>
                <a:gd name="T53" fmla="*/ 3 h 55"/>
                <a:gd name="T54" fmla="*/ 10 w 48"/>
                <a:gd name="T55" fmla="*/ 0 h 55"/>
                <a:gd name="T56" fmla="*/ 48 w 48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" h="55">
                  <a:moveTo>
                    <a:pt x="48" y="0"/>
                  </a:moveTo>
                  <a:cubicBezTo>
                    <a:pt x="48" y="2"/>
                    <a:pt x="47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1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6" y="4"/>
                    <a:pt x="26" y="7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6" y="24"/>
                    <a:pt x="36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29"/>
                    <a:pt x="35" y="28"/>
                    <a:pt x="28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8" y="47"/>
                    <a:pt x="18" y="49"/>
                    <a:pt x="19" y="50"/>
                  </a:cubicBezTo>
                  <a:cubicBezTo>
                    <a:pt x="20" y="51"/>
                    <a:pt x="23" y="51"/>
                    <a:pt x="27" y="51"/>
                  </a:cubicBezTo>
                  <a:cubicBezTo>
                    <a:pt x="32" y="51"/>
                    <a:pt x="35" y="51"/>
                    <a:pt x="37" y="49"/>
                  </a:cubicBezTo>
                  <a:cubicBezTo>
                    <a:pt x="39" y="47"/>
                    <a:pt x="41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6484938" y="884238"/>
              <a:ext cx="184150" cy="214313"/>
            </a:xfrm>
            <a:custGeom>
              <a:avLst/>
              <a:gdLst>
                <a:gd name="T0" fmla="*/ 49 w 49"/>
                <a:gd name="T1" fmla="*/ 0 h 57"/>
                <a:gd name="T2" fmla="*/ 47 w 49"/>
                <a:gd name="T3" fmla="*/ 15 h 57"/>
                <a:gd name="T4" fmla="*/ 44 w 49"/>
                <a:gd name="T5" fmla="*/ 15 h 57"/>
                <a:gd name="T6" fmla="*/ 43 w 49"/>
                <a:gd name="T7" fmla="*/ 7 h 57"/>
                <a:gd name="T8" fmla="*/ 35 w 49"/>
                <a:gd name="T9" fmla="*/ 5 h 57"/>
                <a:gd name="T10" fmla="*/ 30 w 49"/>
                <a:gd name="T11" fmla="*/ 5 h 57"/>
                <a:gd name="T12" fmla="*/ 23 w 49"/>
                <a:gd name="T13" fmla="*/ 46 h 57"/>
                <a:gd name="T14" fmla="*/ 29 w 49"/>
                <a:gd name="T15" fmla="*/ 54 h 57"/>
                <a:gd name="T16" fmla="*/ 29 w 49"/>
                <a:gd name="T17" fmla="*/ 57 h 57"/>
                <a:gd name="T18" fmla="*/ 3 w 49"/>
                <a:gd name="T19" fmla="*/ 57 h 57"/>
                <a:gd name="T20" fmla="*/ 4 w 49"/>
                <a:gd name="T21" fmla="*/ 54 h 57"/>
                <a:gd name="T22" fmla="*/ 13 w 49"/>
                <a:gd name="T23" fmla="*/ 46 h 57"/>
                <a:gd name="T24" fmla="*/ 21 w 49"/>
                <a:gd name="T25" fmla="*/ 5 h 57"/>
                <a:gd name="T26" fmla="*/ 17 w 49"/>
                <a:gd name="T27" fmla="*/ 5 h 57"/>
                <a:gd name="T28" fmla="*/ 7 w 49"/>
                <a:gd name="T29" fmla="*/ 8 h 57"/>
                <a:gd name="T30" fmla="*/ 3 w 49"/>
                <a:gd name="T31" fmla="*/ 15 h 57"/>
                <a:gd name="T32" fmla="*/ 0 w 49"/>
                <a:gd name="T33" fmla="*/ 15 h 57"/>
                <a:gd name="T34" fmla="*/ 4 w 49"/>
                <a:gd name="T35" fmla="*/ 0 h 57"/>
                <a:gd name="T36" fmla="*/ 6 w 49"/>
                <a:gd name="T37" fmla="*/ 0 h 57"/>
                <a:gd name="T38" fmla="*/ 10 w 49"/>
                <a:gd name="T39" fmla="*/ 2 h 57"/>
                <a:gd name="T40" fmla="*/ 43 w 49"/>
                <a:gd name="T41" fmla="*/ 2 h 57"/>
                <a:gd name="T42" fmla="*/ 47 w 49"/>
                <a:gd name="T43" fmla="*/ 0 h 57"/>
                <a:gd name="T44" fmla="*/ 49 w 49"/>
                <a:gd name="T4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cubicBezTo>
                    <a:pt x="49" y="3"/>
                    <a:pt x="48" y="10"/>
                    <a:pt x="47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4" y="9"/>
                    <a:pt x="43" y="7"/>
                  </a:cubicBezTo>
                  <a:cubicBezTo>
                    <a:pt x="42" y="6"/>
                    <a:pt x="40" y="5"/>
                    <a:pt x="35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1" y="53"/>
                    <a:pt x="22" y="54"/>
                    <a:pt x="29" y="54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11" y="54"/>
                    <a:pt x="12" y="53"/>
                    <a:pt x="13" y="4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9" y="6"/>
                    <a:pt x="7" y="8"/>
                  </a:cubicBezTo>
                  <a:cubicBezTo>
                    <a:pt x="6" y="9"/>
                    <a:pt x="5" y="12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0"/>
                    <a:pt x="3" y="4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6" y="1"/>
                    <a:pt x="47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669088" y="890588"/>
              <a:ext cx="252413" cy="207963"/>
            </a:xfrm>
            <a:custGeom>
              <a:avLst/>
              <a:gdLst>
                <a:gd name="T0" fmla="*/ 66 w 67"/>
                <a:gd name="T1" fmla="*/ 3 h 55"/>
                <a:gd name="T2" fmla="*/ 58 w 67"/>
                <a:gd name="T3" fmla="*/ 10 h 55"/>
                <a:gd name="T4" fmla="*/ 52 w 67"/>
                <a:gd name="T5" fmla="*/ 44 h 55"/>
                <a:gd name="T6" fmla="*/ 58 w 67"/>
                <a:gd name="T7" fmla="*/ 52 h 55"/>
                <a:gd name="T8" fmla="*/ 57 w 67"/>
                <a:gd name="T9" fmla="*/ 55 h 55"/>
                <a:gd name="T10" fmla="*/ 33 w 67"/>
                <a:gd name="T11" fmla="*/ 55 h 55"/>
                <a:gd name="T12" fmla="*/ 34 w 67"/>
                <a:gd name="T13" fmla="*/ 52 h 55"/>
                <a:gd name="T14" fmla="*/ 42 w 67"/>
                <a:gd name="T15" fmla="*/ 44 h 55"/>
                <a:gd name="T16" fmla="*/ 45 w 67"/>
                <a:gd name="T17" fmla="*/ 28 h 55"/>
                <a:gd name="T18" fmla="*/ 21 w 67"/>
                <a:gd name="T19" fmla="*/ 28 h 55"/>
                <a:gd name="T20" fmla="*/ 18 w 67"/>
                <a:gd name="T21" fmla="*/ 44 h 55"/>
                <a:gd name="T22" fmla="*/ 24 w 67"/>
                <a:gd name="T23" fmla="*/ 52 h 55"/>
                <a:gd name="T24" fmla="*/ 23 w 67"/>
                <a:gd name="T25" fmla="*/ 55 h 55"/>
                <a:gd name="T26" fmla="*/ 0 w 67"/>
                <a:gd name="T27" fmla="*/ 55 h 55"/>
                <a:gd name="T28" fmla="*/ 0 w 67"/>
                <a:gd name="T29" fmla="*/ 52 h 55"/>
                <a:gd name="T30" fmla="*/ 8 w 67"/>
                <a:gd name="T31" fmla="*/ 44 h 55"/>
                <a:gd name="T32" fmla="*/ 15 w 67"/>
                <a:gd name="T33" fmla="*/ 10 h 55"/>
                <a:gd name="T34" fmla="*/ 9 w 67"/>
                <a:gd name="T35" fmla="*/ 3 h 55"/>
                <a:gd name="T36" fmla="*/ 9 w 67"/>
                <a:gd name="T37" fmla="*/ 0 h 55"/>
                <a:gd name="T38" fmla="*/ 33 w 67"/>
                <a:gd name="T39" fmla="*/ 0 h 55"/>
                <a:gd name="T40" fmla="*/ 32 w 67"/>
                <a:gd name="T41" fmla="*/ 3 h 55"/>
                <a:gd name="T42" fmla="*/ 24 w 67"/>
                <a:gd name="T43" fmla="*/ 10 h 55"/>
                <a:gd name="T44" fmla="*/ 22 w 67"/>
                <a:gd name="T45" fmla="*/ 24 h 55"/>
                <a:gd name="T46" fmla="*/ 46 w 67"/>
                <a:gd name="T47" fmla="*/ 24 h 55"/>
                <a:gd name="T48" fmla="*/ 49 w 67"/>
                <a:gd name="T49" fmla="*/ 10 h 55"/>
                <a:gd name="T50" fmla="*/ 43 w 67"/>
                <a:gd name="T51" fmla="*/ 3 h 55"/>
                <a:gd name="T52" fmla="*/ 44 w 67"/>
                <a:gd name="T53" fmla="*/ 0 h 55"/>
                <a:gd name="T54" fmla="*/ 67 w 67"/>
                <a:gd name="T55" fmla="*/ 0 h 55"/>
                <a:gd name="T56" fmla="*/ 66 w 67"/>
                <a:gd name="T57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" h="55">
                  <a:moveTo>
                    <a:pt x="66" y="3"/>
                  </a:moveTo>
                  <a:cubicBezTo>
                    <a:pt x="60" y="3"/>
                    <a:pt x="59" y="4"/>
                    <a:pt x="58" y="1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0" y="51"/>
                    <a:pt x="51" y="52"/>
                    <a:pt x="58" y="52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40" y="52"/>
                    <a:pt x="41" y="51"/>
                    <a:pt x="42" y="44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" y="52"/>
                    <a:pt x="7" y="51"/>
                    <a:pt x="8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6" y="4"/>
                    <a:pt x="15" y="3"/>
                    <a:pt x="9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4"/>
                    <a:pt x="24" y="1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0" y="4"/>
                    <a:pt x="49" y="3"/>
                    <a:pt x="43" y="3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6916738" y="890588"/>
              <a:ext cx="184150" cy="207963"/>
            </a:xfrm>
            <a:custGeom>
              <a:avLst/>
              <a:gdLst>
                <a:gd name="T0" fmla="*/ 49 w 49"/>
                <a:gd name="T1" fmla="*/ 0 h 55"/>
                <a:gd name="T2" fmla="*/ 47 w 49"/>
                <a:gd name="T3" fmla="*/ 13 h 55"/>
                <a:gd name="T4" fmla="*/ 44 w 49"/>
                <a:gd name="T5" fmla="*/ 13 h 55"/>
                <a:gd name="T6" fmla="*/ 43 w 49"/>
                <a:gd name="T7" fmla="*/ 6 h 55"/>
                <a:gd name="T8" fmla="*/ 35 w 49"/>
                <a:gd name="T9" fmla="*/ 3 h 55"/>
                <a:gd name="T10" fmla="*/ 30 w 49"/>
                <a:gd name="T11" fmla="*/ 3 h 55"/>
                <a:gd name="T12" fmla="*/ 26 w 49"/>
                <a:gd name="T13" fmla="*/ 7 h 55"/>
                <a:gd name="T14" fmla="*/ 23 w 49"/>
                <a:gd name="T15" fmla="*/ 24 h 55"/>
                <a:gd name="T16" fmla="*/ 29 w 49"/>
                <a:gd name="T17" fmla="*/ 24 h 55"/>
                <a:gd name="T18" fmla="*/ 39 w 49"/>
                <a:gd name="T19" fmla="*/ 18 h 55"/>
                <a:gd name="T20" fmla="*/ 42 w 49"/>
                <a:gd name="T21" fmla="*/ 18 h 55"/>
                <a:gd name="T22" fmla="*/ 39 w 49"/>
                <a:gd name="T23" fmla="*/ 35 h 55"/>
                <a:gd name="T24" fmla="*/ 36 w 49"/>
                <a:gd name="T25" fmla="*/ 35 h 55"/>
                <a:gd name="T26" fmla="*/ 29 w 49"/>
                <a:gd name="T27" fmla="*/ 28 h 55"/>
                <a:gd name="T28" fmla="*/ 22 w 49"/>
                <a:gd name="T29" fmla="*/ 28 h 55"/>
                <a:gd name="T30" fmla="*/ 19 w 49"/>
                <a:gd name="T31" fmla="*/ 43 h 55"/>
                <a:gd name="T32" fmla="*/ 20 w 49"/>
                <a:gd name="T33" fmla="*/ 50 h 55"/>
                <a:gd name="T34" fmla="*/ 27 w 49"/>
                <a:gd name="T35" fmla="*/ 51 h 55"/>
                <a:gd name="T36" fmla="*/ 38 w 49"/>
                <a:gd name="T37" fmla="*/ 49 h 55"/>
                <a:gd name="T38" fmla="*/ 43 w 49"/>
                <a:gd name="T39" fmla="*/ 40 h 55"/>
                <a:gd name="T40" fmla="*/ 46 w 49"/>
                <a:gd name="T41" fmla="*/ 41 h 55"/>
                <a:gd name="T42" fmla="*/ 41 w 49"/>
                <a:gd name="T43" fmla="*/ 55 h 55"/>
                <a:gd name="T44" fmla="*/ 0 w 49"/>
                <a:gd name="T45" fmla="*/ 55 h 55"/>
                <a:gd name="T46" fmla="*/ 1 w 49"/>
                <a:gd name="T47" fmla="*/ 52 h 55"/>
                <a:gd name="T48" fmla="*/ 9 w 49"/>
                <a:gd name="T49" fmla="*/ 44 h 55"/>
                <a:gd name="T50" fmla="*/ 16 w 49"/>
                <a:gd name="T51" fmla="*/ 10 h 55"/>
                <a:gd name="T52" fmla="*/ 10 w 49"/>
                <a:gd name="T53" fmla="*/ 3 h 55"/>
                <a:gd name="T54" fmla="*/ 11 w 49"/>
                <a:gd name="T55" fmla="*/ 0 h 55"/>
                <a:gd name="T56" fmla="*/ 49 w 49"/>
                <a:gd name="T5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9" h="55">
                  <a:moveTo>
                    <a:pt x="49" y="0"/>
                  </a:moveTo>
                  <a:cubicBezTo>
                    <a:pt x="49" y="2"/>
                    <a:pt x="48" y="9"/>
                    <a:pt x="47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4" y="10"/>
                    <a:pt x="44" y="7"/>
                    <a:pt x="43" y="6"/>
                  </a:cubicBezTo>
                  <a:cubicBezTo>
                    <a:pt x="42" y="4"/>
                    <a:pt x="40" y="3"/>
                    <a:pt x="35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3"/>
                    <a:pt x="27" y="4"/>
                    <a:pt x="26" y="7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7" y="24"/>
                    <a:pt x="37" y="24"/>
                    <a:pt x="39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29"/>
                    <a:pt x="36" y="28"/>
                    <a:pt x="29" y="2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7"/>
                    <a:pt x="19" y="49"/>
                    <a:pt x="20" y="50"/>
                  </a:cubicBezTo>
                  <a:cubicBezTo>
                    <a:pt x="21" y="51"/>
                    <a:pt x="23" y="51"/>
                    <a:pt x="27" y="51"/>
                  </a:cubicBezTo>
                  <a:cubicBezTo>
                    <a:pt x="33" y="51"/>
                    <a:pt x="35" y="51"/>
                    <a:pt x="38" y="49"/>
                  </a:cubicBezTo>
                  <a:cubicBezTo>
                    <a:pt x="39" y="47"/>
                    <a:pt x="42" y="44"/>
                    <a:pt x="43" y="40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5" y="44"/>
                    <a:pt x="42" y="52"/>
                    <a:pt x="41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8" y="52"/>
                    <a:pt x="8" y="51"/>
                    <a:pt x="9" y="44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3"/>
                    <a:pt x="10" y="3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EditPoints="1"/>
            </p:cNvSpPr>
            <p:nvPr/>
          </p:nvSpPr>
          <p:spPr bwMode="auto">
            <a:xfrm>
              <a:off x="7112001" y="890588"/>
              <a:ext cx="192088" cy="207963"/>
            </a:xfrm>
            <a:custGeom>
              <a:avLst/>
              <a:gdLst>
                <a:gd name="T0" fmla="*/ 50 w 51"/>
                <a:gd name="T1" fmla="*/ 55 h 55"/>
                <a:gd name="T2" fmla="*/ 49 w 51"/>
                <a:gd name="T3" fmla="*/ 55 h 55"/>
                <a:gd name="T4" fmla="*/ 33 w 51"/>
                <a:gd name="T5" fmla="*/ 47 h 55"/>
                <a:gd name="T6" fmla="*/ 28 w 51"/>
                <a:gd name="T7" fmla="*/ 35 h 55"/>
                <a:gd name="T8" fmla="*/ 23 w 51"/>
                <a:gd name="T9" fmla="*/ 31 h 55"/>
                <a:gd name="T10" fmla="*/ 21 w 51"/>
                <a:gd name="T11" fmla="*/ 31 h 55"/>
                <a:gd name="T12" fmla="*/ 18 w 51"/>
                <a:gd name="T13" fmla="*/ 44 h 55"/>
                <a:gd name="T14" fmla="*/ 24 w 51"/>
                <a:gd name="T15" fmla="*/ 52 h 55"/>
                <a:gd name="T16" fmla="*/ 23 w 51"/>
                <a:gd name="T17" fmla="*/ 55 h 55"/>
                <a:gd name="T18" fmla="*/ 0 w 51"/>
                <a:gd name="T19" fmla="*/ 55 h 55"/>
                <a:gd name="T20" fmla="*/ 1 w 51"/>
                <a:gd name="T21" fmla="*/ 52 h 55"/>
                <a:gd name="T22" fmla="*/ 9 w 51"/>
                <a:gd name="T23" fmla="*/ 44 h 55"/>
                <a:gd name="T24" fmla="*/ 15 w 51"/>
                <a:gd name="T25" fmla="*/ 10 h 55"/>
                <a:gd name="T26" fmla="*/ 10 w 51"/>
                <a:gd name="T27" fmla="*/ 3 h 55"/>
                <a:gd name="T28" fmla="*/ 10 w 51"/>
                <a:gd name="T29" fmla="*/ 0 h 55"/>
                <a:gd name="T30" fmla="*/ 30 w 51"/>
                <a:gd name="T31" fmla="*/ 0 h 55"/>
                <a:gd name="T32" fmla="*/ 43 w 51"/>
                <a:gd name="T33" fmla="*/ 3 h 55"/>
                <a:gd name="T34" fmla="*/ 49 w 51"/>
                <a:gd name="T35" fmla="*/ 13 h 55"/>
                <a:gd name="T36" fmla="*/ 36 w 51"/>
                <a:gd name="T37" fmla="*/ 29 h 55"/>
                <a:gd name="T38" fmla="*/ 40 w 51"/>
                <a:gd name="T39" fmla="*/ 40 h 55"/>
                <a:gd name="T40" fmla="*/ 46 w 51"/>
                <a:gd name="T41" fmla="*/ 49 h 55"/>
                <a:gd name="T42" fmla="*/ 51 w 51"/>
                <a:gd name="T43" fmla="*/ 53 h 55"/>
                <a:gd name="T44" fmla="*/ 50 w 51"/>
                <a:gd name="T45" fmla="*/ 55 h 55"/>
                <a:gd name="T46" fmla="*/ 24 w 51"/>
                <a:gd name="T47" fmla="*/ 28 h 55"/>
                <a:gd name="T48" fmla="*/ 32 w 51"/>
                <a:gd name="T49" fmla="*/ 26 h 55"/>
                <a:gd name="T50" fmla="*/ 39 w 51"/>
                <a:gd name="T51" fmla="*/ 14 h 55"/>
                <a:gd name="T52" fmla="*/ 30 w 51"/>
                <a:gd name="T53" fmla="*/ 3 h 55"/>
                <a:gd name="T54" fmla="*/ 26 w 51"/>
                <a:gd name="T55" fmla="*/ 4 h 55"/>
                <a:gd name="T56" fmla="*/ 25 w 51"/>
                <a:gd name="T57" fmla="*/ 8 h 55"/>
                <a:gd name="T58" fmla="*/ 21 w 51"/>
                <a:gd name="T59" fmla="*/ 28 h 55"/>
                <a:gd name="T60" fmla="*/ 24 w 51"/>
                <a:gd name="T6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55">
                  <a:moveTo>
                    <a:pt x="50" y="55"/>
                  </a:moveTo>
                  <a:cubicBezTo>
                    <a:pt x="49" y="55"/>
                    <a:pt x="49" y="55"/>
                    <a:pt x="49" y="55"/>
                  </a:cubicBezTo>
                  <a:cubicBezTo>
                    <a:pt x="39" y="55"/>
                    <a:pt x="36" y="53"/>
                    <a:pt x="33" y="47"/>
                  </a:cubicBezTo>
                  <a:cubicBezTo>
                    <a:pt x="31" y="44"/>
                    <a:pt x="30" y="39"/>
                    <a:pt x="28" y="35"/>
                  </a:cubicBezTo>
                  <a:cubicBezTo>
                    <a:pt x="27" y="32"/>
                    <a:pt x="26" y="31"/>
                    <a:pt x="23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7" y="51"/>
                    <a:pt x="17" y="52"/>
                    <a:pt x="24" y="5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2"/>
                    <a:pt x="7" y="51"/>
                    <a:pt x="9" y="4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3"/>
                    <a:pt x="16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5" y="0"/>
                    <a:pt x="40" y="0"/>
                    <a:pt x="43" y="3"/>
                  </a:cubicBezTo>
                  <a:cubicBezTo>
                    <a:pt x="46" y="5"/>
                    <a:pt x="49" y="8"/>
                    <a:pt x="49" y="13"/>
                  </a:cubicBezTo>
                  <a:cubicBezTo>
                    <a:pt x="49" y="21"/>
                    <a:pt x="42" y="27"/>
                    <a:pt x="36" y="29"/>
                  </a:cubicBezTo>
                  <a:cubicBezTo>
                    <a:pt x="36" y="31"/>
                    <a:pt x="38" y="36"/>
                    <a:pt x="40" y="40"/>
                  </a:cubicBezTo>
                  <a:cubicBezTo>
                    <a:pt x="43" y="44"/>
                    <a:pt x="44" y="47"/>
                    <a:pt x="46" y="49"/>
                  </a:cubicBezTo>
                  <a:cubicBezTo>
                    <a:pt x="47" y="52"/>
                    <a:pt x="49" y="52"/>
                    <a:pt x="51" y="53"/>
                  </a:cubicBezTo>
                  <a:lnTo>
                    <a:pt x="50" y="55"/>
                  </a:lnTo>
                  <a:close/>
                  <a:moveTo>
                    <a:pt x="24" y="28"/>
                  </a:moveTo>
                  <a:cubicBezTo>
                    <a:pt x="27" y="28"/>
                    <a:pt x="30" y="27"/>
                    <a:pt x="32" y="26"/>
                  </a:cubicBezTo>
                  <a:cubicBezTo>
                    <a:pt x="36" y="23"/>
                    <a:pt x="39" y="19"/>
                    <a:pt x="39" y="14"/>
                  </a:cubicBezTo>
                  <a:cubicBezTo>
                    <a:pt x="39" y="6"/>
                    <a:pt x="35" y="3"/>
                    <a:pt x="30" y="3"/>
                  </a:cubicBezTo>
                  <a:cubicBezTo>
                    <a:pt x="28" y="3"/>
                    <a:pt x="27" y="3"/>
                    <a:pt x="26" y="4"/>
                  </a:cubicBezTo>
                  <a:cubicBezTo>
                    <a:pt x="26" y="4"/>
                    <a:pt x="25" y="6"/>
                    <a:pt x="25" y="8"/>
                  </a:cubicBezTo>
                  <a:cubicBezTo>
                    <a:pt x="21" y="28"/>
                    <a:pt x="21" y="28"/>
                    <a:pt x="21" y="28"/>
                  </a:cubicBez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7429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9"/>
          <p:cNvSpPr>
            <a:spLocks noChangeArrowheads="1"/>
          </p:cNvSpPr>
          <p:nvPr/>
        </p:nvSpPr>
        <p:spPr bwMode="auto">
          <a:xfrm>
            <a:off x="95250" y="93663"/>
            <a:ext cx="8953500" cy="49561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17145" tIns="17145" rIns="17145" bIns="17145" anchor="ctr"/>
          <a:lstStyle/>
          <a:p>
            <a:endParaRPr lang="en-US" sz="180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84200" y="330200"/>
            <a:ext cx="80010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2613" y="1428750"/>
            <a:ext cx="8002587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7996238" y="4710113"/>
            <a:ext cx="585787" cy="21113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i="1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7375" y="4738688"/>
            <a:ext cx="8457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00" dirty="0">
                <a:solidFill>
                  <a:schemeClr val="tx2"/>
                </a:solidFill>
                <a:cs typeface="Arial" charset="0"/>
              </a:rPr>
              <a:t>2016 © ADTRAN,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92" r:id="rId2"/>
    <p:sldLayoutId id="2147484169" r:id="rId3"/>
    <p:sldLayoutId id="2147484287" r:id="rId4"/>
    <p:sldLayoutId id="2147484286" r:id="rId5"/>
    <p:sldLayoutId id="2147484172" r:id="rId6"/>
    <p:sldLayoutId id="2147484248" r:id="rId7"/>
    <p:sldLayoutId id="2147484277" r:id="rId8"/>
    <p:sldLayoutId id="2147484188" r:id="rId9"/>
    <p:sldLayoutId id="2147484275" r:id="rId10"/>
    <p:sldLayoutId id="2147484266" r:id="rId11"/>
    <p:sldLayoutId id="2147484273" r:id="rId12"/>
    <p:sldLayoutId id="2147484259" r:id="rId13"/>
    <p:sldLayoutId id="2147484174" r:id="rId14"/>
    <p:sldLayoutId id="2147484242" r:id="rId15"/>
    <p:sldLayoutId id="2147484294" r:id="rId16"/>
    <p:sldLayoutId id="2147484296" r:id="rId17"/>
    <p:sldLayoutId id="2147484180" r:id="rId18"/>
    <p:sldLayoutId id="2147484253" r:id="rId19"/>
    <p:sldLayoutId id="2147484245" r:id="rId20"/>
    <p:sldLayoutId id="2147484254" r:id="rId21"/>
    <p:sldLayoutId id="2147484255" r:id="rId22"/>
    <p:sldLayoutId id="2147484291" r:id="rId23"/>
    <p:sldLayoutId id="2147484295" r:id="rId24"/>
    <p:sldLayoutId id="2147484297" r:id="rId25"/>
    <p:sldLayoutId id="2147484257" r:id="rId26"/>
    <p:sldLayoutId id="2147484289" r:id="rId27"/>
    <p:sldLayoutId id="2147484256" r:id="rId28"/>
    <p:sldLayoutId id="2147484290" r:id="rId29"/>
    <p:sldLayoutId id="2147484237" r:id="rId30"/>
    <p:sldLayoutId id="2147484239" r:id="rId31"/>
    <p:sldLayoutId id="2147484268" r:id="rId32"/>
    <p:sldLayoutId id="2147484284" r:id="rId33"/>
    <p:sldLayoutId id="2147484247" r:id="rId34"/>
    <p:sldLayoutId id="2147484285" r:id="rId35"/>
    <p:sldLayoutId id="2147484271" r:id="rId36"/>
    <p:sldLayoutId id="2147484240" r:id="rId37"/>
  </p:sldLayoutIdLst>
  <p:transition spd="med">
    <p:fade/>
  </p:transition>
  <p:hf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 baseline="0">
          <a:solidFill>
            <a:schemeClr val="tx2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97898D"/>
          </a:solidFill>
          <a:latin typeface="Times New Roman" charset="0"/>
          <a:ea typeface="ＭＳ Ｐゴシック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97898D"/>
          </a:solidFill>
          <a:latin typeface="Times New Roman" charset="0"/>
          <a:ea typeface="ＭＳ Ｐゴシック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97898D"/>
          </a:solidFill>
          <a:latin typeface="Times New Roman" charset="0"/>
          <a:ea typeface="ＭＳ Ｐゴシック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97898D"/>
          </a:solidFill>
          <a:latin typeface="Times New Roman" charset="0"/>
          <a:ea typeface="ＭＳ Ｐゴシック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97898D"/>
          </a:solidFill>
          <a:latin typeface="Times New Roman" charset="0"/>
          <a:ea typeface="ＭＳ Ｐゴシック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97898D"/>
          </a:solidFill>
          <a:latin typeface="Times New Roman" charset="0"/>
          <a:ea typeface="ＭＳ Ｐゴシック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97898D"/>
          </a:solidFill>
          <a:latin typeface="Times New Roman" charset="0"/>
          <a:ea typeface="ＭＳ Ｐゴシック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97898D"/>
          </a:solidFill>
          <a:latin typeface="Times New Roman" charset="0"/>
          <a:ea typeface="ＭＳ Ｐゴシック" charset="0"/>
        </a:defRPr>
      </a:lvl9pPr>
    </p:titleStyle>
    <p:bodyStyle>
      <a:lvl1pPr marL="171450" indent="-171450" algn="l" defTabSz="685800" rtl="0" eaLnBrk="1" fontAlgn="base" hangingPunct="1">
        <a:lnSpc>
          <a:spcPct val="100000"/>
        </a:lnSpc>
        <a:spcBef>
          <a:spcPts val="1800"/>
        </a:spcBef>
        <a:spcAft>
          <a:spcPct val="0"/>
        </a:spcAft>
        <a:buClr>
          <a:schemeClr val="accent1"/>
        </a:buClr>
        <a:buFont typeface="Wingdings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342900" indent="-171450" algn="l" defTabSz="685800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marL="514350" indent="-171450" algn="l" defTabSz="685800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marL="685800" indent="-171450" algn="l" defTabSz="685800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charset="2"/>
        <a:buChar char="§"/>
        <a:defRPr sz="10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914400" indent="-228600" algn="l" defTabSz="685800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Wingdings" charset="2"/>
        <a:buChar char="§"/>
        <a:defRPr sz="10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5400">
          <p15:clr>
            <a:srgbClr val="F26B43"/>
          </p15:clr>
        </p15:guide>
        <p15:guide id="3" pos="360">
          <p15:clr>
            <a:srgbClr val="F26B43"/>
          </p15:clr>
        </p15:guide>
        <p15:guide id="4" orient="horz" pos="3060">
          <p15:clr>
            <a:srgbClr val="F26B43"/>
          </p15:clr>
        </p15:guide>
        <p15:guide id="5" orient="horz" pos="1620">
          <p15:clr>
            <a:srgbClr val="F26B43"/>
          </p15:clr>
        </p15:guide>
        <p15:guide id="6" orient="horz" pos="210">
          <p15:clr>
            <a:srgbClr val="F26B43"/>
          </p15:clr>
        </p15:guide>
        <p15:guide id="7" orient="horz" pos="9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good improvement with few headaches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/>
              <a:t>MALLIKARJUNARAO </a:t>
            </a:r>
            <a:r>
              <a:rPr lang="en-IN" dirty="0"/>
              <a:t>KOSURI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SHIRE CI</a:t>
            </a:r>
          </a:p>
        </p:txBody>
      </p:sp>
    </p:spTree>
    <p:extLst>
      <p:ext uri="{BB962C8B-B14F-4D97-AF65-F5344CB8AC3E}">
        <p14:creationId xmlns:p14="http://schemas.microsoft.com/office/powerpoint/2010/main" val="416328414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311633" y="468651"/>
            <a:ext cx="3519153" cy="45541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03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81691" y="1430938"/>
            <a:ext cx="2675859" cy="1917686"/>
          </a:xfrm>
        </p:spPr>
        <p:txBody>
          <a:bodyPr/>
          <a:lstStyle/>
          <a:p>
            <a:r>
              <a:rPr lang="en-IN" dirty="0"/>
              <a:t>Pipeline jobs</a:t>
            </a:r>
          </a:p>
          <a:p>
            <a:r>
              <a:rPr lang="en-IN" dirty="0"/>
              <a:t>Junit Parser</a:t>
            </a:r>
          </a:p>
          <a:p>
            <a:r>
              <a:rPr lang="en-IN" dirty="0"/>
              <a:t>CSV Parser</a:t>
            </a:r>
          </a:p>
          <a:p>
            <a:r>
              <a:rPr lang="en-IN" dirty="0"/>
              <a:t>Web reports</a:t>
            </a:r>
          </a:p>
          <a:p>
            <a:r>
              <a:rPr lang="en-IN" dirty="0"/>
              <a:t>Build copies through FTP</a:t>
            </a:r>
          </a:p>
          <a:p>
            <a:r>
              <a:rPr lang="en-IN" dirty="0"/>
              <a:t>Trigger downstream jobs</a:t>
            </a:r>
          </a:p>
          <a:p>
            <a:r>
              <a:rPr lang="en-IN" dirty="0"/>
              <a:t>HipChat notifications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982250"/>
            <a:ext cx="2762250" cy="171432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106" y="1136185"/>
            <a:ext cx="2310919" cy="171963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0" y="3098800"/>
            <a:ext cx="4965700" cy="132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2306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Advantages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63579533"/>
              </p:ext>
            </p:extLst>
          </p:nvPr>
        </p:nvGraphicFramePr>
        <p:xfrm>
          <a:off x="581025" y="1430338"/>
          <a:ext cx="7964487" cy="2250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54829">
                  <a:extLst>
                    <a:ext uri="{9D8B030D-6E8A-4147-A177-3AD203B41FA5}">
                      <a16:colId xmlns:a16="http://schemas.microsoft.com/office/drawing/2014/main" val="1118008519"/>
                    </a:ext>
                  </a:extLst>
                </a:gridCol>
                <a:gridCol w="2654829">
                  <a:extLst>
                    <a:ext uri="{9D8B030D-6E8A-4147-A177-3AD203B41FA5}">
                      <a16:colId xmlns:a16="http://schemas.microsoft.com/office/drawing/2014/main" val="1470357255"/>
                    </a:ext>
                  </a:extLst>
                </a:gridCol>
                <a:gridCol w="2654829">
                  <a:extLst>
                    <a:ext uri="{9D8B030D-6E8A-4147-A177-3AD203B41FA5}">
                      <a16:colId xmlns:a16="http://schemas.microsoft.com/office/drawing/2014/main" val="2038977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What we achieved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3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Single user maintainer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With help consolidated repots, and confluence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users to 1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9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Reduces number of days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With pipeline triggering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to 4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5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Make it downstream job other 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Using pipeline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manual intervention for builds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4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40597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8543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we have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1" y="1443037"/>
            <a:ext cx="1929496" cy="955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621" y="1251742"/>
            <a:ext cx="632873" cy="1338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95" y="3201194"/>
            <a:ext cx="2733490" cy="9592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375" y="1323579"/>
            <a:ext cx="2216941" cy="12969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2116" y="2870250"/>
            <a:ext cx="2123284" cy="12901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3959" y="2272072"/>
            <a:ext cx="1727091" cy="12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657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dirty="0"/>
              <a:t>SHARED devices</a:t>
            </a:r>
          </a:p>
          <a:p>
            <a:r>
              <a:rPr lang="en-IN" dirty="0"/>
              <a:t>Retest</a:t>
            </a:r>
          </a:p>
          <a:p>
            <a:r>
              <a:rPr lang="en-IN" dirty="0"/>
              <a:t>iTest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319DD97-3792-964D-99E4-4AC2091DBBA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7014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ADTRAN">
  <a:themeElements>
    <a:clrScheme name="Custom 4">
      <a:dk1>
        <a:srgbClr val="262626"/>
      </a:dk1>
      <a:lt1>
        <a:sysClr val="window" lastClr="FFFFFF"/>
      </a:lt1>
      <a:dk2>
        <a:srgbClr val="767171"/>
      </a:dk2>
      <a:lt2>
        <a:srgbClr val="E7E6E6"/>
      </a:lt2>
      <a:accent1>
        <a:srgbClr val="2BAA96"/>
      </a:accent1>
      <a:accent2>
        <a:srgbClr val="E2136C"/>
      </a:accent2>
      <a:accent3>
        <a:srgbClr val="94268B"/>
      </a:accent3>
      <a:accent4>
        <a:srgbClr val="00AEEF"/>
      </a:accent4>
      <a:accent5>
        <a:srgbClr val="F15922"/>
      </a:accent5>
      <a:accent6>
        <a:srgbClr val="144997"/>
      </a:accent6>
      <a:hlink>
        <a:srgbClr val="00AEEF"/>
      </a:hlink>
      <a:folHlink>
        <a:srgbClr val="F15922"/>
      </a:folHlink>
    </a:clrScheme>
    <a:fontScheme name="Custom 20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shade val="50000"/>
            </a:schemeClr>
          </a:solidFill>
        </a:ln>
      </a:spPr>
      <a:bodyPr rtlCol="0" anchor="ctr"/>
      <a:lstStyle>
        <a:defPPr algn="ctr">
          <a:defRPr sz="1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45720" rIns="91440" bIns="45720" rtlCol="0">
        <a:norm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TRAN" id="{8321E077-59BA-4CFD-832C-B6056110B646}" vid="{950A94B1-2531-4B62-A211-364CA2919E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ADTRAN</Template>
  <TotalTime>194</TotalTime>
  <Words>94</Words>
  <Application>Microsoft Office PowerPoint</Application>
  <PresentationFormat>On-screen Show (16:9)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Minion Pro</vt:lpstr>
      <vt:lpstr>Montserrat-Regular</vt:lpstr>
      <vt:lpstr>Times</vt:lpstr>
      <vt:lpstr>Times New Roman</vt:lpstr>
      <vt:lpstr>Wingdings</vt:lpstr>
      <vt:lpstr>ADTRAN</vt:lpstr>
      <vt:lpstr>PowerPoint Presentation</vt:lpstr>
      <vt:lpstr>Block diagram</vt:lpstr>
      <vt:lpstr>Features</vt:lpstr>
      <vt:lpstr>Technical Advantages</vt:lpstr>
      <vt:lpstr>Technologies we have used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MALLI (VENKATAMALLIKARJUNARAO) KOSURI</dc:creator>
  <cp:lastModifiedBy>Mallikarjunarao Kosuri</cp:lastModifiedBy>
  <cp:revision>3</cp:revision>
  <dcterms:created xsi:type="dcterms:W3CDTF">2017-02-27T10:39:32Z</dcterms:created>
  <dcterms:modified xsi:type="dcterms:W3CDTF">2017-05-25T05:00:52Z</dcterms:modified>
</cp:coreProperties>
</file>