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326DC14-FB5F-40D8-A22F-F1E5E0534C38}">
  <a:tblStyle styleId="{F326DC14-FB5F-40D8-A22F-F1E5E0534C3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Google Shape;597;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hyperlink" Target="http://phpfiddle.org/main/code/tkqx-ecr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hyperlink" Target="http://phpfiddle.org/main/code/wy06-5u0a"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hyperlink" Target="http://php.net/manual/ru/ref.array.php" TargetMode="External"/><Relationship Id="rId5" Type="http://schemas.openxmlformats.org/officeDocument/2006/relationships/hyperlink" Target="http://php.net/manual/ru/ref.strings.php"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0" i="0" lang="ru" sz="5200" u="none" cap="none" strike="noStrike">
                <a:solidFill>
                  <a:schemeClr val="dk1"/>
                </a:solidFill>
                <a:latin typeface="Arial"/>
                <a:ea typeface="Arial"/>
                <a:cs typeface="Arial"/>
                <a:sym typeface="Arial"/>
              </a:rPr>
              <a:t>День 2. PHP</a:t>
            </a:r>
            <a:endParaRPr b="0" i="0" sz="5200" u="none" cap="none" strike="noStrike">
              <a:solidFill>
                <a:schemeClr val="dk1"/>
              </a:solidFill>
              <a:latin typeface="Arial"/>
              <a:ea typeface="Arial"/>
              <a:cs typeface="Arial"/>
              <a:sym typeface="Arial"/>
            </a:endParaRPr>
          </a:p>
        </p:txBody>
      </p:sp>
      <p:sp>
        <p:nvSpPr>
          <p:cNvPr id="55" name="Google Shape;55;p13"/>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56" name="Google Shape;56;p13"/>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57" name="Google Shape;57;p13"/>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Тесты</a:t>
            </a:r>
            <a:endParaRPr b="1" i="0" sz="2800" u="none" cap="none" strike="noStrike">
              <a:solidFill>
                <a:schemeClr val="dk1"/>
              </a:solidFill>
              <a:latin typeface="Arial"/>
              <a:ea typeface="Arial"/>
              <a:cs typeface="Arial"/>
              <a:sym typeface="Arial"/>
            </a:endParaRPr>
          </a:p>
        </p:txBody>
      </p:sp>
      <p:sp>
        <p:nvSpPr>
          <p:cNvPr id="143" name="Google Shape;143;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1800"/>
              <a:buFont typeface="Arial"/>
              <a:buNone/>
            </a:pPr>
            <a:r>
              <a:rPr b="0" i="0" lang="ru" sz="1800" u="none" cap="none" strike="noStrike">
                <a:solidFill>
                  <a:schemeClr val="dk1"/>
                </a:solidFill>
                <a:highlight>
                  <a:srgbClr val="FFFFFF"/>
                </a:highlight>
                <a:latin typeface="Consolas"/>
                <a:ea typeface="Consolas"/>
                <a:cs typeface="Consolas"/>
                <a:sym typeface="Consolas"/>
              </a:rPr>
              <a:t>&lt;?php</a:t>
            </a:r>
            <a:br>
              <a:rPr b="0" i="0" lang="ru" sz="180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318495"/>
                </a:solidFill>
                <a:highlight>
                  <a:srgbClr val="FFFFFF"/>
                </a:highlight>
                <a:latin typeface="Consolas"/>
                <a:ea typeface="Consolas"/>
                <a:cs typeface="Consolas"/>
                <a:sym typeface="Consolas"/>
              </a:rPr>
              <a:t>$check</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0000FF"/>
                </a:solidFill>
                <a:highlight>
                  <a:srgbClr val="FFFFFF"/>
                </a:highlight>
                <a:latin typeface="Consolas"/>
                <a:ea typeface="Consolas"/>
                <a:cs typeface="Consolas"/>
                <a:sym typeface="Consolas"/>
              </a:rPr>
              <a:t>=</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0000CD"/>
                </a:solidFill>
                <a:highlight>
                  <a:srgbClr val="FFFFFF"/>
                </a:highlight>
                <a:latin typeface="Consolas"/>
                <a:ea typeface="Consolas"/>
                <a:cs typeface="Consolas"/>
                <a:sym typeface="Consolas"/>
              </a:rPr>
              <a:t>1</a:t>
            </a:r>
            <a:r>
              <a:rPr b="0" i="0" lang="ru" sz="1050" u="none" cap="none" strike="noStrike">
                <a:solidFill>
                  <a:schemeClr val="dk1"/>
                </a:solidFill>
                <a:highlight>
                  <a:srgbClr val="FFFFFF"/>
                </a:highlight>
                <a:latin typeface="Consolas"/>
                <a:ea typeface="Consolas"/>
                <a:cs typeface="Consolas"/>
                <a:sym typeface="Consolas"/>
              </a:rPr>
              <a:t>;</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0000FF"/>
                </a:solidFill>
                <a:highlight>
                  <a:srgbClr val="FFFFFF"/>
                </a:highlight>
                <a:latin typeface="Consolas"/>
                <a:ea typeface="Consolas"/>
                <a:cs typeface="Consolas"/>
                <a:sym typeface="Consolas"/>
              </a:rPr>
              <a:t>switch</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318495"/>
                </a:solidFill>
                <a:highlight>
                  <a:srgbClr val="FFFFFF"/>
                </a:highlight>
                <a:latin typeface="Consolas"/>
                <a:ea typeface="Consolas"/>
                <a:cs typeface="Consolas"/>
                <a:sym typeface="Consolas"/>
              </a:rPr>
              <a:t>$check</a:t>
            </a:r>
            <a:r>
              <a:rPr b="0" i="0" lang="ru" sz="1050" u="none" cap="none" strike="noStrike">
                <a:solidFill>
                  <a:schemeClr val="dk1"/>
                </a:solidFill>
                <a:highlight>
                  <a:srgbClr val="FFFFFF"/>
                </a:highlight>
                <a:latin typeface="Consolas"/>
                <a:ea typeface="Consolas"/>
                <a:cs typeface="Consolas"/>
                <a:sym typeface="Consolas"/>
              </a:rPr>
              <a:t>) {</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0000FF"/>
                </a:solidFill>
                <a:highlight>
                  <a:srgbClr val="FFFFFF"/>
                </a:highlight>
                <a:latin typeface="Consolas"/>
                <a:ea typeface="Consolas"/>
                <a:cs typeface="Consolas"/>
                <a:sym typeface="Consolas"/>
              </a:rPr>
              <a:t>    case</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0000CD"/>
                </a:solidFill>
                <a:highlight>
                  <a:srgbClr val="FFFFFF"/>
                </a:highlight>
                <a:latin typeface="Consolas"/>
                <a:ea typeface="Consolas"/>
                <a:cs typeface="Consolas"/>
                <a:sym typeface="Consolas"/>
              </a:rPr>
              <a:t>1</a:t>
            </a:r>
            <a:r>
              <a:rPr b="0" i="0" lang="ru" sz="1050" u="none" cap="none" strike="noStrike">
                <a:solidFill>
                  <a:schemeClr val="dk1"/>
                </a:solidFill>
                <a:highlight>
                  <a:srgbClr val="FFFFFF"/>
                </a:highlight>
                <a:latin typeface="Consolas"/>
                <a:ea typeface="Consolas"/>
                <a:cs typeface="Consolas"/>
                <a:sym typeface="Consolas"/>
              </a:rPr>
              <a:t>: </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3C4C72"/>
                </a:solidFill>
                <a:highlight>
                  <a:srgbClr val="FFFFFF"/>
                </a:highlight>
                <a:latin typeface="Consolas"/>
                <a:ea typeface="Consolas"/>
                <a:cs typeface="Consolas"/>
                <a:sym typeface="Consolas"/>
              </a:rPr>
              <a:t>echo</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036A07"/>
                </a:solidFill>
                <a:highlight>
                  <a:srgbClr val="FFFFFF"/>
                </a:highlight>
                <a:latin typeface="Consolas"/>
                <a:ea typeface="Consolas"/>
                <a:cs typeface="Consolas"/>
                <a:sym typeface="Consolas"/>
              </a:rPr>
              <a:t>"g"</a:t>
            </a:r>
            <a:r>
              <a:rPr b="0" i="0" lang="ru" sz="1050" u="none" cap="none" strike="noStrike">
                <a:solidFill>
                  <a:schemeClr val="dk1"/>
                </a:solidFill>
                <a:highlight>
                  <a:srgbClr val="FFFFFF"/>
                </a:highlight>
                <a:latin typeface="Consolas"/>
                <a:ea typeface="Consolas"/>
                <a:cs typeface="Consolas"/>
                <a:sym typeface="Consolas"/>
              </a:rPr>
              <a:t>;</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0000FF"/>
                </a:solidFill>
                <a:highlight>
                  <a:srgbClr val="FFFFFF"/>
                </a:highlight>
                <a:latin typeface="Consolas"/>
                <a:ea typeface="Consolas"/>
                <a:cs typeface="Consolas"/>
                <a:sym typeface="Consolas"/>
              </a:rPr>
              <a:t>        break</a:t>
            </a:r>
            <a:r>
              <a:rPr b="0" i="0" lang="ru" sz="1050" u="none" cap="none" strike="noStrike">
                <a:solidFill>
                  <a:schemeClr val="dk1"/>
                </a:solidFill>
                <a:highlight>
                  <a:srgbClr val="FFFFFF"/>
                </a:highlight>
                <a:latin typeface="Consolas"/>
                <a:ea typeface="Consolas"/>
                <a:cs typeface="Consolas"/>
                <a:sym typeface="Consolas"/>
              </a:rPr>
              <a:t>;</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0000FF"/>
                </a:solidFill>
                <a:highlight>
                  <a:srgbClr val="FFFFFF"/>
                </a:highlight>
                <a:latin typeface="Consolas"/>
                <a:ea typeface="Consolas"/>
                <a:cs typeface="Consolas"/>
                <a:sym typeface="Consolas"/>
              </a:rPr>
              <a:t>    case</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0000CD"/>
                </a:solidFill>
                <a:highlight>
                  <a:srgbClr val="FFFFFF"/>
                </a:highlight>
                <a:latin typeface="Consolas"/>
                <a:ea typeface="Consolas"/>
                <a:cs typeface="Consolas"/>
                <a:sym typeface="Consolas"/>
              </a:rPr>
              <a:t>3</a:t>
            </a:r>
            <a:r>
              <a:rPr b="0" i="0" lang="ru" sz="1050" u="none" cap="none" strike="noStrike">
                <a:solidFill>
                  <a:schemeClr val="dk1"/>
                </a:solidFill>
                <a:highlight>
                  <a:srgbClr val="FFFFFF"/>
                </a:highlight>
                <a:latin typeface="Consolas"/>
                <a:ea typeface="Consolas"/>
                <a:cs typeface="Consolas"/>
                <a:sym typeface="Consolas"/>
              </a:rPr>
              <a:t>: </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3C4C72"/>
                </a:solidFill>
                <a:highlight>
                  <a:srgbClr val="FFFFFF"/>
                </a:highlight>
                <a:latin typeface="Consolas"/>
                <a:ea typeface="Consolas"/>
                <a:cs typeface="Consolas"/>
                <a:sym typeface="Consolas"/>
              </a:rPr>
              <a:t>echo</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036A07"/>
                </a:solidFill>
                <a:highlight>
                  <a:srgbClr val="FFFFFF"/>
                </a:highlight>
                <a:latin typeface="Consolas"/>
                <a:ea typeface="Consolas"/>
                <a:cs typeface="Consolas"/>
                <a:sym typeface="Consolas"/>
              </a:rPr>
              <a:t>"t"</a:t>
            </a:r>
            <a:r>
              <a:rPr b="0" i="0" lang="ru" sz="1050" u="none" cap="none" strike="noStrike">
                <a:solidFill>
                  <a:schemeClr val="dk1"/>
                </a:solidFill>
                <a:highlight>
                  <a:srgbClr val="FFFFFF"/>
                </a:highlight>
                <a:latin typeface="Consolas"/>
                <a:ea typeface="Consolas"/>
                <a:cs typeface="Consolas"/>
                <a:sym typeface="Consolas"/>
              </a:rPr>
              <a:t>;</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0000FF"/>
                </a:solidFill>
                <a:highlight>
                  <a:srgbClr val="FFFFFF"/>
                </a:highlight>
                <a:latin typeface="Consolas"/>
                <a:ea typeface="Consolas"/>
                <a:cs typeface="Consolas"/>
                <a:sym typeface="Consolas"/>
              </a:rPr>
              <a:t>        break</a:t>
            </a:r>
            <a:r>
              <a:rPr b="0" i="0" lang="ru" sz="1050" u="none" cap="none" strike="noStrike">
                <a:solidFill>
                  <a:schemeClr val="dk1"/>
                </a:solidFill>
                <a:highlight>
                  <a:srgbClr val="FFFFFF"/>
                </a:highlight>
                <a:latin typeface="Consolas"/>
                <a:ea typeface="Consolas"/>
                <a:cs typeface="Consolas"/>
                <a:sym typeface="Consolas"/>
              </a:rPr>
              <a:t>;</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0000FF"/>
                </a:solidFill>
                <a:highlight>
                  <a:srgbClr val="FFFFFF"/>
                </a:highlight>
                <a:latin typeface="Consolas"/>
                <a:ea typeface="Consolas"/>
                <a:cs typeface="Consolas"/>
                <a:sym typeface="Consolas"/>
              </a:rPr>
              <a:t>    default</a:t>
            </a:r>
            <a:r>
              <a:rPr b="0" i="0" lang="ru" sz="1050" u="none" cap="none" strike="noStrike">
                <a:solidFill>
                  <a:schemeClr val="dk1"/>
                </a:solidFill>
                <a:highlight>
                  <a:srgbClr val="FFFFFF"/>
                </a:highlight>
                <a:latin typeface="Consolas"/>
                <a:ea typeface="Consolas"/>
                <a:cs typeface="Consolas"/>
                <a:sym typeface="Consolas"/>
              </a:rPr>
              <a:t>: </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3C4C72"/>
                </a:solidFill>
                <a:highlight>
                  <a:srgbClr val="FFFFFF"/>
                </a:highlight>
                <a:latin typeface="Consolas"/>
                <a:ea typeface="Consolas"/>
                <a:cs typeface="Consolas"/>
                <a:sym typeface="Consolas"/>
              </a:rPr>
              <a:t>echo</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036A07"/>
                </a:solidFill>
                <a:highlight>
                  <a:srgbClr val="FFFFFF"/>
                </a:highlight>
                <a:latin typeface="Consolas"/>
                <a:ea typeface="Consolas"/>
                <a:cs typeface="Consolas"/>
                <a:sym typeface="Consolas"/>
              </a:rPr>
              <a:t>"default"</a:t>
            </a:r>
            <a:r>
              <a:rPr b="0" i="0" lang="ru" sz="1050" u="none" cap="none" strike="noStrike">
                <a:solidFill>
                  <a:schemeClr val="dk1"/>
                </a:solidFill>
                <a:highlight>
                  <a:srgbClr val="FFFFFF"/>
                </a:highlight>
                <a:latin typeface="Consolas"/>
                <a:ea typeface="Consolas"/>
                <a:cs typeface="Consolas"/>
                <a:sym typeface="Consolas"/>
              </a:rPr>
              <a:t>;</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0000FF"/>
                </a:solidFill>
                <a:highlight>
                  <a:srgbClr val="FFFFFF"/>
                </a:highlight>
                <a:latin typeface="Consolas"/>
                <a:ea typeface="Consolas"/>
                <a:cs typeface="Consolas"/>
                <a:sym typeface="Consolas"/>
              </a:rPr>
              <a:t>        break</a:t>
            </a:r>
            <a:r>
              <a:rPr b="0" i="0" lang="ru" sz="1050" u="none" cap="none" strike="noStrike">
                <a:solidFill>
                  <a:schemeClr val="dk1"/>
                </a:solidFill>
                <a:highlight>
                  <a:srgbClr val="FFFFFF"/>
                </a:highlight>
                <a:latin typeface="Consolas"/>
                <a:ea typeface="Consolas"/>
                <a:cs typeface="Consolas"/>
                <a:sym typeface="Consolas"/>
              </a:rPr>
              <a:t>;</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chemeClr val="dk1"/>
                </a:solidFill>
                <a:highlight>
                  <a:srgbClr val="FFFFFF"/>
                </a:highlight>
                <a:latin typeface="Consolas"/>
                <a:ea typeface="Consolas"/>
                <a:cs typeface="Consolas"/>
                <a:sym typeface="Consolas"/>
              </a:rPr>
              <a:t>}  </a:t>
            </a:r>
            <a:endParaRPr b="0" i="0" sz="1050" u="none" cap="none" strike="noStrike">
              <a:solidFill>
                <a:schemeClr val="dk1"/>
              </a:solidFill>
              <a:highlight>
                <a:srgbClr val="FFFFFF"/>
              </a:highlight>
              <a:latin typeface="Consolas"/>
              <a:ea typeface="Consolas"/>
              <a:cs typeface="Consolas"/>
              <a:sym typeface="Consolas"/>
            </a:endParaRPr>
          </a:p>
          <a:p>
            <a:pPr indent="0" lvl="0" marL="0" marR="0" rtl="0" algn="l">
              <a:lnSpc>
                <a:spcPct val="150000"/>
              </a:lnSpc>
              <a:spcBef>
                <a:spcPts val="0"/>
              </a:spcBef>
              <a:spcAft>
                <a:spcPts val="0"/>
              </a:spcAft>
              <a:buClr>
                <a:schemeClr val="dk2"/>
              </a:buClr>
              <a:buSzPts val="1800"/>
              <a:buFont typeface="Arial"/>
              <a:buNone/>
            </a:pPr>
            <a:r>
              <a:t/>
            </a:r>
            <a:endParaRPr b="0" i="0" sz="1800" u="none" cap="none" strike="noStrike">
              <a:solidFill>
                <a:srgbClr val="318495"/>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44" name="Google Shape;144;p22"/>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145" name="Google Shape;145;p22"/>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146" name="Google Shape;146;p22"/>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2"/>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Тесты</a:t>
            </a:r>
            <a:endParaRPr b="1" i="0" sz="2800" u="none" cap="none" strike="noStrike">
              <a:solidFill>
                <a:schemeClr val="dk1"/>
              </a:solidFill>
              <a:latin typeface="Arial"/>
              <a:ea typeface="Arial"/>
              <a:cs typeface="Arial"/>
              <a:sym typeface="Arial"/>
            </a:endParaRPr>
          </a:p>
        </p:txBody>
      </p:sp>
      <p:sp>
        <p:nvSpPr>
          <p:cNvPr id="153" name="Google Shape;153;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1800"/>
              <a:buFont typeface="Arial"/>
              <a:buNone/>
            </a:pPr>
            <a:r>
              <a:rPr b="0" i="0" lang="ru" sz="1800" u="none" cap="none" strike="noStrike">
                <a:solidFill>
                  <a:schemeClr val="dk1"/>
                </a:solidFill>
                <a:highlight>
                  <a:srgbClr val="FFFFFF"/>
                </a:highlight>
                <a:latin typeface="Consolas"/>
                <a:ea typeface="Consolas"/>
                <a:cs typeface="Consolas"/>
                <a:sym typeface="Consolas"/>
              </a:rPr>
              <a:t>&lt;?php</a:t>
            </a:r>
            <a:br>
              <a:rPr b="0" i="0" lang="ru" sz="180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318495"/>
                </a:solidFill>
                <a:highlight>
                  <a:srgbClr val="FFFFFF"/>
                </a:highlight>
                <a:latin typeface="Consolas"/>
                <a:ea typeface="Consolas"/>
                <a:cs typeface="Consolas"/>
                <a:sym typeface="Consolas"/>
              </a:rPr>
              <a:t>$check</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0000FF"/>
                </a:solidFill>
                <a:highlight>
                  <a:srgbClr val="FFFFFF"/>
                </a:highlight>
                <a:latin typeface="Consolas"/>
                <a:ea typeface="Consolas"/>
                <a:cs typeface="Consolas"/>
                <a:sym typeface="Consolas"/>
              </a:rPr>
              <a:t>=</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0000CD"/>
                </a:solidFill>
                <a:highlight>
                  <a:srgbClr val="FFFFFF"/>
                </a:highlight>
                <a:latin typeface="Consolas"/>
                <a:ea typeface="Consolas"/>
                <a:cs typeface="Consolas"/>
                <a:sym typeface="Consolas"/>
              </a:rPr>
              <a:t>3</a:t>
            </a:r>
            <a:r>
              <a:rPr b="0" i="0" lang="ru" sz="1050" u="none" cap="none" strike="noStrike">
                <a:solidFill>
                  <a:schemeClr val="dk1"/>
                </a:solidFill>
                <a:highlight>
                  <a:srgbClr val="FFFFFF"/>
                </a:highlight>
                <a:latin typeface="Consolas"/>
                <a:ea typeface="Consolas"/>
                <a:cs typeface="Consolas"/>
                <a:sym typeface="Consolas"/>
              </a:rPr>
              <a:t>;</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0000FF"/>
                </a:solidFill>
                <a:highlight>
                  <a:srgbClr val="FFFFFF"/>
                </a:highlight>
                <a:latin typeface="Consolas"/>
                <a:ea typeface="Consolas"/>
                <a:cs typeface="Consolas"/>
                <a:sym typeface="Consolas"/>
              </a:rPr>
              <a:t>switch</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318495"/>
                </a:solidFill>
                <a:highlight>
                  <a:srgbClr val="FFFFFF"/>
                </a:highlight>
                <a:latin typeface="Consolas"/>
                <a:ea typeface="Consolas"/>
                <a:cs typeface="Consolas"/>
                <a:sym typeface="Consolas"/>
              </a:rPr>
              <a:t>$check</a:t>
            </a:r>
            <a:r>
              <a:rPr b="0" i="0" lang="ru" sz="1050" u="none" cap="none" strike="noStrike">
                <a:solidFill>
                  <a:schemeClr val="dk1"/>
                </a:solidFill>
                <a:highlight>
                  <a:srgbClr val="FFFFFF"/>
                </a:highlight>
                <a:latin typeface="Consolas"/>
                <a:ea typeface="Consolas"/>
                <a:cs typeface="Consolas"/>
                <a:sym typeface="Consolas"/>
              </a:rPr>
              <a:t>) {</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0000FF"/>
                </a:solidFill>
                <a:highlight>
                  <a:srgbClr val="FFFFFF"/>
                </a:highlight>
                <a:latin typeface="Consolas"/>
                <a:ea typeface="Consolas"/>
                <a:cs typeface="Consolas"/>
                <a:sym typeface="Consolas"/>
              </a:rPr>
              <a:t>    case</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0000CD"/>
                </a:solidFill>
                <a:highlight>
                  <a:srgbClr val="FFFFFF"/>
                </a:highlight>
                <a:latin typeface="Consolas"/>
                <a:ea typeface="Consolas"/>
                <a:cs typeface="Consolas"/>
                <a:sym typeface="Consolas"/>
              </a:rPr>
              <a:t>1</a:t>
            </a:r>
            <a:r>
              <a:rPr b="0" i="0" lang="ru" sz="1050" u="none" cap="none" strike="noStrike">
                <a:solidFill>
                  <a:schemeClr val="dk1"/>
                </a:solidFill>
                <a:highlight>
                  <a:srgbClr val="FFFFFF"/>
                </a:highlight>
                <a:latin typeface="Consolas"/>
                <a:ea typeface="Consolas"/>
                <a:cs typeface="Consolas"/>
                <a:sym typeface="Consolas"/>
              </a:rPr>
              <a:t>: </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3C4C72"/>
                </a:solidFill>
                <a:highlight>
                  <a:srgbClr val="FFFFFF"/>
                </a:highlight>
                <a:latin typeface="Consolas"/>
                <a:ea typeface="Consolas"/>
                <a:cs typeface="Consolas"/>
                <a:sym typeface="Consolas"/>
              </a:rPr>
              <a:t>echo</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036A07"/>
                </a:solidFill>
                <a:highlight>
                  <a:srgbClr val="FFFFFF"/>
                </a:highlight>
                <a:latin typeface="Consolas"/>
                <a:ea typeface="Consolas"/>
                <a:cs typeface="Consolas"/>
                <a:sym typeface="Consolas"/>
              </a:rPr>
              <a:t>"g"</a:t>
            </a:r>
            <a:r>
              <a:rPr b="0" i="0" lang="ru" sz="1050" u="none" cap="none" strike="noStrike">
                <a:solidFill>
                  <a:schemeClr val="dk1"/>
                </a:solidFill>
                <a:highlight>
                  <a:srgbClr val="FFFFFF"/>
                </a:highlight>
                <a:latin typeface="Consolas"/>
                <a:ea typeface="Consolas"/>
                <a:cs typeface="Consolas"/>
                <a:sym typeface="Consolas"/>
              </a:rPr>
              <a:t>;</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0000FF"/>
                </a:solidFill>
                <a:highlight>
                  <a:srgbClr val="FFFFFF"/>
                </a:highlight>
                <a:latin typeface="Consolas"/>
                <a:ea typeface="Consolas"/>
                <a:cs typeface="Consolas"/>
                <a:sym typeface="Consolas"/>
              </a:rPr>
              <a:t>        break</a:t>
            </a:r>
            <a:r>
              <a:rPr b="0" i="0" lang="ru" sz="1050" u="none" cap="none" strike="noStrike">
                <a:solidFill>
                  <a:schemeClr val="dk1"/>
                </a:solidFill>
                <a:highlight>
                  <a:srgbClr val="FFFFFF"/>
                </a:highlight>
                <a:latin typeface="Consolas"/>
                <a:ea typeface="Consolas"/>
                <a:cs typeface="Consolas"/>
                <a:sym typeface="Consolas"/>
              </a:rPr>
              <a:t>;</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0000FF"/>
                </a:solidFill>
                <a:highlight>
                  <a:srgbClr val="FFFFFF"/>
                </a:highlight>
                <a:latin typeface="Consolas"/>
                <a:ea typeface="Consolas"/>
                <a:cs typeface="Consolas"/>
                <a:sym typeface="Consolas"/>
              </a:rPr>
              <a:t>    case</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0000CD"/>
                </a:solidFill>
                <a:highlight>
                  <a:srgbClr val="FFFFFF"/>
                </a:highlight>
                <a:latin typeface="Consolas"/>
                <a:ea typeface="Consolas"/>
                <a:cs typeface="Consolas"/>
                <a:sym typeface="Consolas"/>
              </a:rPr>
              <a:t>3</a:t>
            </a:r>
            <a:r>
              <a:rPr b="0" i="0" lang="ru" sz="1050" u="none" cap="none" strike="noStrike">
                <a:solidFill>
                  <a:schemeClr val="dk1"/>
                </a:solidFill>
                <a:highlight>
                  <a:srgbClr val="FFFFFF"/>
                </a:highlight>
                <a:latin typeface="Consolas"/>
                <a:ea typeface="Consolas"/>
                <a:cs typeface="Consolas"/>
                <a:sym typeface="Consolas"/>
              </a:rPr>
              <a:t>: </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3C4C72"/>
                </a:solidFill>
                <a:highlight>
                  <a:srgbClr val="FFFFFF"/>
                </a:highlight>
                <a:latin typeface="Consolas"/>
                <a:ea typeface="Consolas"/>
                <a:cs typeface="Consolas"/>
                <a:sym typeface="Consolas"/>
              </a:rPr>
              <a:t>echo</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036A07"/>
                </a:solidFill>
                <a:highlight>
                  <a:srgbClr val="FFFFFF"/>
                </a:highlight>
                <a:latin typeface="Consolas"/>
                <a:ea typeface="Consolas"/>
                <a:cs typeface="Consolas"/>
                <a:sym typeface="Consolas"/>
              </a:rPr>
              <a:t>"t"</a:t>
            </a:r>
            <a:r>
              <a:rPr b="0" i="0" lang="ru" sz="1050" u="none" cap="none" strike="noStrike">
                <a:solidFill>
                  <a:schemeClr val="dk1"/>
                </a:solidFill>
                <a:highlight>
                  <a:srgbClr val="FFFFFF"/>
                </a:highlight>
                <a:latin typeface="Consolas"/>
                <a:ea typeface="Consolas"/>
                <a:cs typeface="Consolas"/>
                <a:sym typeface="Consolas"/>
              </a:rPr>
              <a:t>;</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0000FF"/>
                </a:solidFill>
                <a:highlight>
                  <a:srgbClr val="FFFFFF"/>
                </a:highlight>
                <a:latin typeface="Consolas"/>
                <a:ea typeface="Consolas"/>
                <a:cs typeface="Consolas"/>
                <a:sym typeface="Consolas"/>
              </a:rPr>
              <a:t>        break</a:t>
            </a:r>
            <a:r>
              <a:rPr b="0" i="0" lang="ru" sz="1050" u="none" cap="none" strike="noStrike">
                <a:solidFill>
                  <a:schemeClr val="dk1"/>
                </a:solidFill>
                <a:highlight>
                  <a:srgbClr val="FFFFFF"/>
                </a:highlight>
                <a:latin typeface="Consolas"/>
                <a:ea typeface="Consolas"/>
                <a:cs typeface="Consolas"/>
                <a:sym typeface="Consolas"/>
              </a:rPr>
              <a:t>;</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0000FF"/>
                </a:solidFill>
                <a:highlight>
                  <a:srgbClr val="FFFFFF"/>
                </a:highlight>
                <a:latin typeface="Consolas"/>
                <a:ea typeface="Consolas"/>
                <a:cs typeface="Consolas"/>
                <a:sym typeface="Consolas"/>
              </a:rPr>
              <a:t>    default</a:t>
            </a:r>
            <a:r>
              <a:rPr b="0" i="0" lang="ru" sz="1050" u="none" cap="none" strike="noStrike">
                <a:solidFill>
                  <a:schemeClr val="dk1"/>
                </a:solidFill>
                <a:highlight>
                  <a:srgbClr val="FFFFFF"/>
                </a:highlight>
                <a:latin typeface="Consolas"/>
                <a:ea typeface="Consolas"/>
                <a:cs typeface="Consolas"/>
                <a:sym typeface="Consolas"/>
              </a:rPr>
              <a:t>: </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3C4C72"/>
                </a:solidFill>
                <a:highlight>
                  <a:srgbClr val="FFFFFF"/>
                </a:highlight>
                <a:latin typeface="Consolas"/>
                <a:ea typeface="Consolas"/>
                <a:cs typeface="Consolas"/>
                <a:sym typeface="Consolas"/>
              </a:rPr>
              <a:t>echo</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036A07"/>
                </a:solidFill>
                <a:highlight>
                  <a:srgbClr val="FFFFFF"/>
                </a:highlight>
                <a:latin typeface="Consolas"/>
                <a:ea typeface="Consolas"/>
                <a:cs typeface="Consolas"/>
                <a:sym typeface="Consolas"/>
              </a:rPr>
              <a:t>"default"</a:t>
            </a:r>
            <a:r>
              <a:rPr b="0" i="0" lang="ru" sz="1050" u="none" cap="none" strike="noStrike">
                <a:solidFill>
                  <a:schemeClr val="dk1"/>
                </a:solidFill>
                <a:highlight>
                  <a:srgbClr val="FFFFFF"/>
                </a:highlight>
                <a:latin typeface="Consolas"/>
                <a:ea typeface="Consolas"/>
                <a:cs typeface="Consolas"/>
                <a:sym typeface="Consolas"/>
              </a:rPr>
              <a:t>;</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0000FF"/>
                </a:solidFill>
                <a:highlight>
                  <a:srgbClr val="FFFFFF"/>
                </a:highlight>
                <a:latin typeface="Consolas"/>
                <a:ea typeface="Consolas"/>
                <a:cs typeface="Consolas"/>
                <a:sym typeface="Consolas"/>
              </a:rPr>
              <a:t>        break</a:t>
            </a:r>
            <a:r>
              <a:rPr b="0" i="0" lang="ru" sz="1050" u="none" cap="none" strike="noStrike">
                <a:solidFill>
                  <a:schemeClr val="dk1"/>
                </a:solidFill>
                <a:highlight>
                  <a:srgbClr val="FFFFFF"/>
                </a:highlight>
                <a:latin typeface="Consolas"/>
                <a:ea typeface="Consolas"/>
                <a:cs typeface="Consolas"/>
                <a:sym typeface="Consolas"/>
              </a:rPr>
              <a:t>;</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chemeClr val="dk1"/>
                </a:solidFill>
                <a:highlight>
                  <a:srgbClr val="FFFFFF"/>
                </a:highlight>
                <a:latin typeface="Consolas"/>
                <a:ea typeface="Consolas"/>
                <a:cs typeface="Consolas"/>
                <a:sym typeface="Consolas"/>
              </a:rPr>
              <a:t>}  </a:t>
            </a:r>
            <a:endParaRPr b="0" i="0" sz="1050" u="none" cap="none" strike="noStrike">
              <a:solidFill>
                <a:schemeClr val="dk1"/>
              </a:solidFill>
              <a:highlight>
                <a:srgbClr val="FFFFFF"/>
              </a:highlight>
              <a:latin typeface="Consolas"/>
              <a:ea typeface="Consolas"/>
              <a:cs typeface="Consolas"/>
              <a:sym typeface="Consolas"/>
            </a:endParaRPr>
          </a:p>
          <a:p>
            <a:pPr indent="0" lvl="0" marL="0" marR="0" rtl="0" algn="l">
              <a:lnSpc>
                <a:spcPct val="150000"/>
              </a:lnSpc>
              <a:spcBef>
                <a:spcPts val="0"/>
              </a:spcBef>
              <a:spcAft>
                <a:spcPts val="0"/>
              </a:spcAft>
              <a:buClr>
                <a:schemeClr val="dk2"/>
              </a:buClr>
              <a:buSzPts val="1800"/>
              <a:buFont typeface="Arial"/>
              <a:buNone/>
            </a:pPr>
            <a:r>
              <a:t/>
            </a:r>
            <a:endParaRPr b="0" i="0" sz="1800" u="none" cap="none" strike="noStrike">
              <a:solidFill>
                <a:srgbClr val="318495"/>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54" name="Google Shape;154;p23"/>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155" name="Google Shape;155;p23"/>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156" name="Google Shape;156;p23"/>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3"/>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Тесты</a:t>
            </a:r>
            <a:endParaRPr b="1" i="0" sz="2800" u="none" cap="none" strike="noStrike">
              <a:solidFill>
                <a:schemeClr val="dk1"/>
              </a:solidFill>
              <a:latin typeface="Arial"/>
              <a:ea typeface="Arial"/>
              <a:cs typeface="Arial"/>
              <a:sym typeface="Arial"/>
            </a:endParaRPr>
          </a:p>
        </p:txBody>
      </p:sp>
      <p:sp>
        <p:nvSpPr>
          <p:cNvPr id="163" name="Google Shape;163;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1800"/>
              <a:buFont typeface="Arial"/>
              <a:buNone/>
            </a:pPr>
            <a:r>
              <a:rPr b="0" i="0" lang="ru" sz="1800" u="none" cap="none" strike="noStrike">
                <a:solidFill>
                  <a:schemeClr val="dk1"/>
                </a:solidFill>
                <a:highlight>
                  <a:srgbClr val="FFFFFF"/>
                </a:highlight>
                <a:latin typeface="Consolas"/>
                <a:ea typeface="Consolas"/>
                <a:cs typeface="Consolas"/>
                <a:sym typeface="Consolas"/>
              </a:rPr>
              <a:t>&lt;?php</a:t>
            </a:r>
            <a:br>
              <a:rPr b="0" i="0" lang="ru" sz="180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318495"/>
                </a:solidFill>
                <a:highlight>
                  <a:srgbClr val="FFFFFF"/>
                </a:highlight>
                <a:latin typeface="Consolas"/>
                <a:ea typeface="Consolas"/>
                <a:cs typeface="Consolas"/>
                <a:sym typeface="Consolas"/>
              </a:rPr>
              <a:t>$check</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0000FF"/>
                </a:solidFill>
                <a:highlight>
                  <a:srgbClr val="FFFFFF"/>
                </a:highlight>
                <a:latin typeface="Consolas"/>
                <a:ea typeface="Consolas"/>
                <a:cs typeface="Consolas"/>
                <a:sym typeface="Consolas"/>
              </a:rPr>
              <a:t>=</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0000CD"/>
                </a:solidFill>
                <a:highlight>
                  <a:srgbClr val="FFFFFF"/>
                </a:highlight>
                <a:latin typeface="Consolas"/>
                <a:ea typeface="Consolas"/>
                <a:cs typeface="Consolas"/>
                <a:sym typeface="Consolas"/>
              </a:rPr>
              <a:t>5</a:t>
            </a:r>
            <a:r>
              <a:rPr b="0" i="0" lang="ru" sz="1050" u="none" cap="none" strike="noStrike">
                <a:solidFill>
                  <a:schemeClr val="dk1"/>
                </a:solidFill>
                <a:highlight>
                  <a:srgbClr val="FFFFFF"/>
                </a:highlight>
                <a:latin typeface="Consolas"/>
                <a:ea typeface="Consolas"/>
                <a:cs typeface="Consolas"/>
                <a:sym typeface="Consolas"/>
              </a:rPr>
              <a:t>;</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0000FF"/>
                </a:solidFill>
                <a:highlight>
                  <a:srgbClr val="FFFFFF"/>
                </a:highlight>
                <a:latin typeface="Consolas"/>
                <a:ea typeface="Consolas"/>
                <a:cs typeface="Consolas"/>
                <a:sym typeface="Consolas"/>
              </a:rPr>
              <a:t>switch</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318495"/>
                </a:solidFill>
                <a:highlight>
                  <a:srgbClr val="FFFFFF"/>
                </a:highlight>
                <a:latin typeface="Consolas"/>
                <a:ea typeface="Consolas"/>
                <a:cs typeface="Consolas"/>
                <a:sym typeface="Consolas"/>
              </a:rPr>
              <a:t>$check</a:t>
            </a:r>
            <a:r>
              <a:rPr b="0" i="0" lang="ru" sz="1050" u="none" cap="none" strike="noStrike">
                <a:solidFill>
                  <a:schemeClr val="dk1"/>
                </a:solidFill>
                <a:highlight>
                  <a:srgbClr val="FFFFFF"/>
                </a:highlight>
                <a:latin typeface="Consolas"/>
                <a:ea typeface="Consolas"/>
                <a:cs typeface="Consolas"/>
                <a:sym typeface="Consolas"/>
              </a:rPr>
              <a:t>) {</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0000FF"/>
                </a:solidFill>
                <a:highlight>
                  <a:srgbClr val="FFFFFF"/>
                </a:highlight>
                <a:latin typeface="Consolas"/>
                <a:ea typeface="Consolas"/>
                <a:cs typeface="Consolas"/>
                <a:sym typeface="Consolas"/>
              </a:rPr>
              <a:t>    case</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0000CD"/>
                </a:solidFill>
                <a:highlight>
                  <a:srgbClr val="FFFFFF"/>
                </a:highlight>
                <a:latin typeface="Consolas"/>
                <a:ea typeface="Consolas"/>
                <a:cs typeface="Consolas"/>
                <a:sym typeface="Consolas"/>
              </a:rPr>
              <a:t>1</a:t>
            </a:r>
            <a:r>
              <a:rPr b="0" i="0" lang="ru" sz="1050" u="none" cap="none" strike="noStrike">
                <a:solidFill>
                  <a:schemeClr val="dk1"/>
                </a:solidFill>
                <a:highlight>
                  <a:srgbClr val="FFFFFF"/>
                </a:highlight>
                <a:latin typeface="Consolas"/>
                <a:ea typeface="Consolas"/>
                <a:cs typeface="Consolas"/>
                <a:sym typeface="Consolas"/>
              </a:rPr>
              <a:t>: </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3C4C72"/>
                </a:solidFill>
                <a:highlight>
                  <a:srgbClr val="FFFFFF"/>
                </a:highlight>
                <a:latin typeface="Consolas"/>
                <a:ea typeface="Consolas"/>
                <a:cs typeface="Consolas"/>
                <a:sym typeface="Consolas"/>
              </a:rPr>
              <a:t>echo</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036A07"/>
                </a:solidFill>
                <a:highlight>
                  <a:srgbClr val="FFFFFF"/>
                </a:highlight>
                <a:latin typeface="Consolas"/>
                <a:ea typeface="Consolas"/>
                <a:cs typeface="Consolas"/>
                <a:sym typeface="Consolas"/>
              </a:rPr>
              <a:t>"g"</a:t>
            </a:r>
            <a:r>
              <a:rPr b="0" i="0" lang="ru" sz="1050" u="none" cap="none" strike="noStrike">
                <a:solidFill>
                  <a:schemeClr val="dk1"/>
                </a:solidFill>
                <a:highlight>
                  <a:srgbClr val="FFFFFF"/>
                </a:highlight>
                <a:latin typeface="Consolas"/>
                <a:ea typeface="Consolas"/>
                <a:cs typeface="Consolas"/>
                <a:sym typeface="Consolas"/>
              </a:rPr>
              <a:t>;</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0000FF"/>
                </a:solidFill>
                <a:highlight>
                  <a:srgbClr val="FFFFFF"/>
                </a:highlight>
                <a:latin typeface="Consolas"/>
                <a:ea typeface="Consolas"/>
                <a:cs typeface="Consolas"/>
                <a:sym typeface="Consolas"/>
              </a:rPr>
              <a:t>        break</a:t>
            </a:r>
            <a:r>
              <a:rPr b="0" i="0" lang="ru" sz="1050" u="none" cap="none" strike="noStrike">
                <a:solidFill>
                  <a:schemeClr val="dk1"/>
                </a:solidFill>
                <a:highlight>
                  <a:srgbClr val="FFFFFF"/>
                </a:highlight>
                <a:latin typeface="Consolas"/>
                <a:ea typeface="Consolas"/>
                <a:cs typeface="Consolas"/>
                <a:sym typeface="Consolas"/>
              </a:rPr>
              <a:t>;</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0000FF"/>
                </a:solidFill>
                <a:highlight>
                  <a:srgbClr val="FFFFFF"/>
                </a:highlight>
                <a:latin typeface="Consolas"/>
                <a:ea typeface="Consolas"/>
                <a:cs typeface="Consolas"/>
                <a:sym typeface="Consolas"/>
              </a:rPr>
              <a:t>    case</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0000CD"/>
                </a:solidFill>
                <a:highlight>
                  <a:srgbClr val="FFFFFF"/>
                </a:highlight>
                <a:latin typeface="Consolas"/>
                <a:ea typeface="Consolas"/>
                <a:cs typeface="Consolas"/>
                <a:sym typeface="Consolas"/>
              </a:rPr>
              <a:t>3</a:t>
            </a:r>
            <a:r>
              <a:rPr b="0" i="0" lang="ru" sz="1050" u="none" cap="none" strike="noStrike">
                <a:solidFill>
                  <a:schemeClr val="dk1"/>
                </a:solidFill>
                <a:highlight>
                  <a:srgbClr val="FFFFFF"/>
                </a:highlight>
                <a:latin typeface="Consolas"/>
                <a:ea typeface="Consolas"/>
                <a:cs typeface="Consolas"/>
                <a:sym typeface="Consolas"/>
              </a:rPr>
              <a:t>: </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3C4C72"/>
                </a:solidFill>
                <a:highlight>
                  <a:srgbClr val="FFFFFF"/>
                </a:highlight>
                <a:latin typeface="Consolas"/>
                <a:ea typeface="Consolas"/>
                <a:cs typeface="Consolas"/>
                <a:sym typeface="Consolas"/>
              </a:rPr>
              <a:t>echo</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036A07"/>
                </a:solidFill>
                <a:highlight>
                  <a:srgbClr val="FFFFFF"/>
                </a:highlight>
                <a:latin typeface="Consolas"/>
                <a:ea typeface="Consolas"/>
                <a:cs typeface="Consolas"/>
                <a:sym typeface="Consolas"/>
              </a:rPr>
              <a:t>"t"</a:t>
            </a:r>
            <a:r>
              <a:rPr b="0" i="0" lang="ru" sz="1050" u="none" cap="none" strike="noStrike">
                <a:solidFill>
                  <a:schemeClr val="dk1"/>
                </a:solidFill>
                <a:highlight>
                  <a:srgbClr val="FFFFFF"/>
                </a:highlight>
                <a:latin typeface="Consolas"/>
                <a:ea typeface="Consolas"/>
                <a:cs typeface="Consolas"/>
                <a:sym typeface="Consolas"/>
              </a:rPr>
              <a:t>;</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0000FF"/>
                </a:solidFill>
                <a:highlight>
                  <a:srgbClr val="FFFFFF"/>
                </a:highlight>
                <a:latin typeface="Consolas"/>
                <a:ea typeface="Consolas"/>
                <a:cs typeface="Consolas"/>
                <a:sym typeface="Consolas"/>
              </a:rPr>
              <a:t>        break</a:t>
            </a:r>
            <a:r>
              <a:rPr b="0" i="0" lang="ru" sz="1050" u="none" cap="none" strike="noStrike">
                <a:solidFill>
                  <a:schemeClr val="dk1"/>
                </a:solidFill>
                <a:highlight>
                  <a:srgbClr val="FFFFFF"/>
                </a:highlight>
                <a:latin typeface="Consolas"/>
                <a:ea typeface="Consolas"/>
                <a:cs typeface="Consolas"/>
                <a:sym typeface="Consolas"/>
              </a:rPr>
              <a:t>;</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0000FF"/>
                </a:solidFill>
                <a:highlight>
                  <a:srgbClr val="FFFFFF"/>
                </a:highlight>
                <a:latin typeface="Consolas"/>
                <a:ea typeface="Consolas"/>
                <a:cs typeface="Consolas"/>
                <a:sym typeface="Consolas"/>
              </a:rPr>
              <a:t>    default</a:t>
            </a:r>
            <a:r>
              <a:rPr b="0" i="0" lang="ru" sz="1050" u="none" cap="none" strike="noStrike">
                <a:solidFill>
                  <a:schemeClr val="dk1"/>
                </a:solidFill>
                <a:highlight>
                  <a:srgbClr val="FFFFFF"/>
                </a:highlight>
                <a:latin typeface="Consolas"/>
                <a:ea typeface="Consolas"/>
                <a:cs typeface="Consolas"/>
                <a:sym typeface="Consolas"/>
              </a:rPr>
              <a:t>: </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3C4C72"/>
                </a:solidFill>
                <a:highlight>
                  <a:srgbClr val="FFFFFF"/>
                </a:highlight>
                <a:latin typeface="Consolas"/>
                <a:ea typeface="Consolas"/>
                <a:cs typeface="Consolas"/>
                <a:sym typeface="Consolas"/>
              </a:rPr>
              <a:t>echo</a:t>
            </a:r>
            <a:r>
              <a:rPr b="0" i="0" lang="ru" sz="1050" u="none" cap="none" strike="noStrike">
                <a:solidFill>
                  <a:schemeClr val="dk1"/>
                </a:solidFill>
                <a:highlight>
                  <a:srgbClr val="FFFFFF"/>
                </a:highlight>
                <a:latin typeface="Consolas"/>
                <a:ea typeface="Consolas"/>
                <a:cs typeface="Consolas"/>
                <a:sym typeface="Consolas"/>
              </a:rPr>
              <a:t> </a:t>
            </a:r>
            <a:r>
              <a:rPr b="0" i="0" lang="ru" sz="1050" u="none" cap="none" strike="noStrike">
                <a:solidFill>
                  <a:srgbClr val="036A07"/>
                </a:solidFill>
                <a:highlight>
                  <a:srgbClr val="FFFFFF"/>
                </a:highlight>
                <a:latin typeface="Consolas"/>
                <a:ea typeface="Consolas"/>
                <a:cs typeface="Consolas"/>
                <a:sym typeface="Consolas"/>
              </a:rPr>
              <a:t>"default"</a:t>
            </a:r>
            <a:r>
              <a:rPr b="0" i="0" lang="ru" sz="1050" u="none" cap="none" strike="noStrike">
                <a:solidFill>
                  <a:schemeClr val="dk1"/>
                </a:solidFill>
                <a:highlight>
                  <a:srgbClr val="FFFFFF"/>
                </a:highlight>
                <a:latin typeface="Consolas"/>
                <a:ea typeface="Consolas"/>
                <a:cs typeface="Consolas"/>
                <a:sym typeface="Consolas"/>
              </a:rPr>
              <a:t>;</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rgbClr val="0000FF"/>
                </a:solidFill>
                <a:highlight>
                  <a:srgbClr val="FFFFFF"/>
                </a:highlight>
                <a:latin typeface="Consolas"/>
                <a:ea typeface="Consolas"/>
                <a:cs typeface="Consolas"/>
                <a:sym typeface="Consolas"/>
              </a:rPr>
              <a:t>        break</a:t>
            </a:r>
            <a:r>
              <a:rPr b="0" i="0" lang="ru" sz="1050" u="none" cap="none" strike="noStrike">
                <a:solidFill>
                  <a:schemeClr val="dk1"/>
                </a:solidFill>
                <a:highlight>
                  <a:srgbClr val="FFFFFF"/>
                </a:highlight>
                <a:latin typeface="Consolas"/>
                <a:ea typeface="Consolas"/>
                <a:cs typeface="Consolas"/>
                <a:sym typeface="Consolas"/>
              </a:rPr>
              <a:t>;</a:t>
            </a:r>
            <a:br>
              <a:rPr b="0" i="0" lang="ru" sz="1050" u="none" cap="none" strike="noStrike">
                <a:solidFill>
                  <a:schemeClr val="dk1"/>
                </a:solidFill>
                <a:highlight>
                  <a:srgbClr val="FFFFFF"/>
                </a:highlight>
                <a:latin typeface="Consolas"/>
                <a:ea typeface="Consolas"/>
                <a:cs typeface="Consolas"/>
                <a:sym typeface="Consolas"/>
              </a:rPr>
            </a:br>
            <a:r>
              <a:rPr b="0" i="0" lang="ru" sz="1050" u="none" cap="none" strike="noStrike">
                <a:solidFill>
                  <a:schemeClr val="dk1"/>
                </a:solidFill>
                <a:highlight>
                  <a:srgbClr val="FFFFFF"/>
                </a:highlight>
                <a:latin typeface="Consolas"/>
                <a:ea typeface="Consolas"/>
                <a:cs typeface="Consolas"/>
                <a:sym typeface="Consolas"/>
              </a:rPr>
              <a:t>}  </a:t>
            </a:r>
            <a:endParaRPr b="0" i="0" sz="1050" u="none" cap="none" strike="noStrike">
              <a:solidFill>
                <a:schemeClr val="dk1"/>
              </a:solidFill>
              <a:highlight>
                <a:srgbClr val="FFFFFF"/>
              </a:highlight>
              <a:latin typeface="Consolas"/>
              <a:ea typeface="Consolas"/>
              <a:cs typeface="Consolas"/>
              <a:sym typeface="Consolas"/>
            </a:endParaRPr>
          </a:p>
          <a:p>
            <a:pPr indent="0" lvl="0" marL="0" marR="0" rtl="0" algn="l">
              <a:lnSpc>
                <a:spcPct val="150000"/>
              </a:lnSpc>
              <a:spcBef>
                <a:spcPts val="0"/>
              </a:spcBef>
              <a:spcAft>
                <a:spcPts val="0"/>
              </a:spcAft>
              <a:buClr>
                <a:schemeClr val="dk2"/>
              </a:buClr>
              <a:buSzPts val="1800"/>
              <a:buFont typeface="Arial"/>
              <a:buNone/>
            </a:pPr>
            <a:r>
              <a:t/>
            </a:r>
            <a:endParaRPr b="0" i="0" sz="1800" u="none" cap="none" strike="noStrike">
              <a:solidFill>
                <a:srgbClr val="318495"/>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64" name="Google Shape;164;p24"/>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165" name="Google Shape;165;p24"/>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166" name="Google Shape;166;p24"/>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4"/>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Тесты</a:t>
            </a:r>
            <a:endParaRPr b="1" i="0" sz="2800" u="none" cap="none" strike="noStrike">
              <a:solidFill>
                <a:schemeClr val="dk1"/>
              </a:solidFill>
              <a:latin typeface="Arial"/>
              <a:ea typeface="Arial"/>
              <a:cs typeface="Arial"/>
              <a:sym typeface="Arial"/>
            </a:endParaRPr>
          </a:p>
        </p:txBody>
      </p:sp>
      <p:sp>
        <p:nvSpPr>
          <p:cNvPr id="173" name="Google Shape;173;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ru" sz="2400" u="none" cap="none" strike="noStrike">
                <a:solidFill>
                  <a:schemeClr val="dk1"/>
                </a:solidFill>
                <a:highlight>
                  <a:srgbClr val="FFFFFF"/>
                </a:highlight>
                <a:latin typeface="Consolas"/>
                <a:ea typeface="Consolas"/>
                <a:cs typeface="Consolas"/>
                <a:sym typeface="Consolas"/>
              </a:rPr>
              <a:t>&lt;?php</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18495"/>
                </a:solidFill>
                <a:highlight>
                  <a:srgbClr val="FFFFFF"/>
                </a:highlight>
                <a:latin typeface="Consolas"/>
                <a:ea typeface="Consolas"/>
                <a:cs typeface="Consolas"/>
                <a:sym typeface="Consolas"/>
              </a:rPr>
              <a:t>$g</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CD"/>
                </a:solidFill>
                <a:highlight>
                  <a:srgbClr val="FFFFFF"/>
                </a:highlight>
                <a:latin typeface="Consolas"/>
                <a:ea typeface="Consolas"/>
                <a:cs typeface="Consolas"/>
                <a:sym typeface="Consolas"/>
              </a:rPr>
              <a:t>5</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18495"/>
                </a:solidFill>
                <a:highlight>
                  <a:srgbClr val="FFFFFF"/>
                </a:highlight>
                <a:latin typeface="Consolas"/>
                <a:ea typeface="Consolas"/>
                <a:cs typeface="Consolas"/>
                <a:sym typeface="Consolas"/>
              </a:rPr>
              <a:t>$d</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$g</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CD"/>
                </a:solidFill>
                <a:highlight>
                  <a:srgbClr val="FFFFFF"/>
                </a:highlight>
                <a:latin typeface="Consolas"/>
                <a:ea typeface="Consolas"/>
                <a:cs typeface="Consolas"/>
                <a:sym typeface="Consolas"/>
              </a:rPr>
              <a:t>5</a:t>
            </a:r>
            <a:r>
              <a:rPr b="0" i="0" lang="ru" sz="2400" u="none" cap="none" strike="noStrike">
                <a:solidFill>
                  <a:schemeClr val="dk1"/>
                </a:solidFill>
                <a:highlight>
                  <a:srgbClr val="FFFFFF"/>
                </a:highlight>
                <a:latin typeface="Consolas"/>
                <a:ea typeface="Consolas"/>
                <a:cs typeface="Consolas"/>
                <a:sym typeface="Consolas"/>
              </a:rPr>
              <a:t>) ? </a:t>
            </a:r>
            <a:r>
              <a:rPr b="0" i="0" lang="ru" sz="2400" u="none" cap="none" strike="noStrike">
                <a:solidFill>
                  <a:srgbClr val="0000CD"/>
                </a:solidFill>
                <a:highlight>
                  <a:srgbClr val="FFFFFF"/>
                </a:highlight>
                <a:latin typeface="Consolas"/>
                <a:ea typeface="Consolas"/>
                <a:cs typeface="Consolas"/>
                <a:sym typeface="Consolas"/>
              </a:rPr>
              <a:t>10</a:t>
            </a:r>
            <a:r>
              <a:rPr b="0" i="0" lang="ru" sz="2400" u="none" cap="none" strike="noStrike">
                <a:solidFill>
                  <a:schemeClr val="dk1"/>
                </a:solidFill>
                <a:highlight>
                  <a:srgbClr val="FFFFFF"/>
                </a:highlight>
                <a:latin typeface="Consolas"/>
                <a:ea typeface="Consolas"/>
                <a:cs typeface="Consolas"/>
                <a:sym typeface="Consolas"/>
              </a:rPr>
              <a:t> : </a:t>
            </a:r>
            <a:r>
              <a:rPr b="0" i="0" lang="ru" sz="2400" u="none" cap="none" strike="noStrike">
                <a:solidFill>
                  <a:srgbClr val="0000CD"/>
                </a:solidFill>
                <a:highlight>
                  <a:srgbClr val="FFFFFF"/>
                </a:highlight>
                <a:latin typeface="Consolas"/>
                <a:ea typeface="Consolas"/>
                <a:cs typeface="Consolas"/>
                <a:sym typeface="Consolas"/>
              </a:rPr>
              <a:t>3</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C4C72"/>
                </a:solidFill>
                <a:highlight>
                  <a:srgbClr val="FFFFFF"/>
                </a:highlight>
                <a:latin typeface="Consolas"/>
                <a:ea typeface="Consolas"/>
                <a:cs typeface="Consolas"/>
                <a:sym typeface="Consolas"/>
              </a:rPr>
              <a:t>echo</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$d</a:t>
            </a:r>
            <a:r>
              <a:rPr b="0" i="0" lang="ru" sz="2400" u="none" cap="none" strike="noStrike">
                <a:solidFill>
                  <a:schemeClr val="dk1"/>
                </a:solidFill>
                <a:highlight>
                  <a:srgbClr val="FFFFFF"/>
                </a:highlight>
                <a:latin typeface="Consolas"/>
                <a:ea typeface="Consolas"/>
                <a:cs typeface="Consolas"/>
                <a:sym typeface="Consolas"/>
              </a:rPr>
              <a:t>;</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chemeClr val="dk1"/>
              </a:solidFill>
              <a:highlight>
                <a:srgbClr val="FFFFFF"/>
              </a:highlight>
              <a:latin typeface="Consolas"/>
              <a:ea typeface="Consolas"/>
              <a:cs typeface="Consolas"/>
              <a:sym typeface="Consolas"/>
            </a:endParaRPr>
          </a:p>
        </p:txBody>
      </p:sp>
      <p:sp>
        <p:nvSpPr>
          <p:cNvPr id="174" name="Google Shape;174;p25"/>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175" name="Google Shape;175;p25"/>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176" name="Google Shape;176;p25"/>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5"/>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Тесты</a:t>
            </a:r>
            <a:endParaRPr b="1" i="0" sz="2800" u="none" cap="none" strike="noStrike">
              <a:solidFill>
                <a:schemeClr val="dk1"/>
              </a:solidFill>
              <a:latin typeface="Arial"/>
              <a:ea typeface="Arial"/>
              <a:cs typeface="Arial"/>
              <a:sym typeface="Arial"/>
            </a:endParaRPr>
          </a:p>
        </p:txBody>
      </p:sp>
      <p:sp>
        <p:nvSpPr>
          <p:cNvPr id="183" name="Google Shape;183;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ru" sz="2400" u="none" cap="none" strike="noStrike">
                <a:solidFill>
                  <a:schemeClr val="dk1"/>
                </a:solidFill>
                <a:highlight>
                  <a:srgbClr val="FFFFFF"/>
                </a:highlight>
                <a:latin typeface="Consolas"/>
                <a:ea typeface="Consolas"/>
                <a:cs typeface="Consolas"/>
                <a:sym typeface="Consolas"/>
              </a:rPr>
              <a:t>&lt;?php</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18495"/>
                </a:solidFill>
                <a:highlight>
                  <a:srgbClr val="FFFFFF"/>
                </a:highlight>
                <a:latin typeface="Consolas"/>
                <a:ea typeface="Consolas"/>
                <a:cs typeface="Consolas"/>
                <a:sym typeface="Consolas"/>
              </a:rPr>
              <a:t>$g</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CD"/>
                </a:solidFill>
                <a:highlight>
                  <a:srgbClr val="FFFFFF"/>
                </a:highlight>
                <a:latin typeface="Consolas"/>
                <a:ea typeface="Consolas"/>
                <a:cs typeface="Consolas"/>
                <a:sym typeface="Consolas"/>
              </a:rPr>
              <a:t>1</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18495"/>
                </a:solidFill>
                <a:highlight>
                  <a:srgbClr val="FFFFFF"/>
                </a:highlight>
                <a:latin typeface="Consolas"/>
                <a:ea typeface="Consolas"/>
                <a:cs typeface="Consolas"/>
                <a:sym typeface="Consolas"/>
              </a:rPr>
              <a:t>$d</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$g</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CD"/>
                </a:solidFill>
                <a:highlight>
                  <a:srgbClr val="FFFFFF"/>
                </a:highlight>
                <a:latin typeface="Consolas"/>
                <a:ea typeface="Consolas"/>
                <a:cs typeface="Consolas"/>
                <a:sym typeface="Consolas"/>
              </a:rPr>
              <a:t>5</a:t>
            </a:r>
            <a:r>
              <a:rPr b="0" i="0" lang="ru" sz="2400" u="none" cap="none" strike="noStrike">
                <a:solidFill>
                  <a:schemeClr val="dk1"/>
                </a:solidFill>
                <a:highlight>
                  <a:srgbClr val="FFFFFF"/>
                </a:highlight>
                <a:latin typeface="Consolas"/>
                <a:ea typeface="Consolas"/>
                <a:cs typeface="Consolas"/>
                <a:sym typeface="Consolas"/>
              </a:rPr>
              <a:t>) ? </a:t>
            </a:r>
            <a:r>
              <a:rPr b="0" i="0" lang="ru" sz="2400" u="none" cap="none" strike="noStrike">
                <a:solidFill>
                  <a:srgbClr val="0000CD"/>
                </a:solidFill>
                <a:highlight>
                  <a:srgbClr val="FFFFFF"/>
                </a:highlight>
                <a:latin typeface="Consolas"/>
                <a:ea typeface="Consolas"/>
                <a:cs typeface="Consolas"/>
                <a:sym typeface="Consolas"/>
              </a:rPr>
              <a:t>10</a:t>
            </a:r>
            <a:r>
              <a:rPr b="0" i="0" lang="ru" sz="2400" u="none" cap="none" strike="noStrike">
                <a:solidFill>
                  <a:schemeClr val="dk1"/>
                </a:solidFill>
                <a:highlight>
                  <a:srgbClr val="FFFFFF"/>
                </a:highlight>
                <a:latin typeface="Consolas"/>
                <a:ea typeface="Consolas"/>
                <a:cs typeface="Consolas"/>
                <a:sym typeface="Consolas"/>
              </a:rPr>
              <a:t> : </a:t>
            </a:r>
            <a:r>
              <a:rPr b="0" i="0" lang="ru" sz="2400" u="none" cap="none" strike="noStrike">
                <a:solidFill>
                  <a:srgbClr val="0000CD"/>
                </a:solidFill>
                <a:highlight>
                  <a:srgbClr val="FFFFFF"/>
                </a:highlight>
                <a:latin typeface="Consolas"/>
                <a:ea typeface="Consolas"/>
                <a:cs typeface="Consolas"/>
                <a:sym typeface="Consolas"/>
              </a:rPr>
              <a:t>3</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C4C72"/>
                </a:solidFill>
                <a:highlight>
                  <a:srgbClr val="FFFFFF"/>
                </a:highlight>
                <a:latin typeface="Consolas"/>
                <a:ea typeface="Consolas"/>
                <a:cs typeface="Consolas"/>
                <a:sym typeface="Consolas"/>
              </a:rPr>
              <a:t>echo</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$d</a:t>
            </a:r>
            <a:r>
              <a:rPr b="0" i="0" lang="ru" sz="2400" u="none" cap="none" strike="noStrike">
                <a:solidFill>
                  <a:schemeClr val="dk1"/>
                </a:solidFill>
                <a:highlight>
                  <a:srgbClr val="FFFFFF"/>
                </a:highlight>
                <a:latin typeface="Consolas"/>
                <a:ea typeface="Consolas"/>
                <a:cs typeface="Consolas"/>
                <a:sym typeface="Consolas"/>
              </a:rPr>
              <a:t>;</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chemeClr val="dk1"/>
              </a:solidFill>
              <a:highlight>
                <a:srgbClr val="FFFFFF"/>
              </a:highlight>
              <a:latin typeface="Consolas"/>
              <a:ea typeface="Consolas"/>
              <a:cs typeface="Consolas"/>
              <a:sym typeface="Consolas"/>
            </a:endParaRPr>
          </a:p>
        </p:txBody>
      </p:sp>
      <p:sp>
        <p:nvSpPr>
          <p:cNvPr id="184" name="Google Shape;184;p26"/>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185" name="Google Shape;185;p26"/>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186" name="Google Shape;186;p26"/>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6"/>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Тесты</a:t>
            </a:r>
            <a:endParaRPr b="1" i="0" sz="2800" u="none" cap="none" strike="noStrike">
              <a:solidFill>
                <a:schemeClr val="dk1"/>
              </a:solidFill>
              <a:latin typeface="Arial"/>
              <a:ea typeface="Arial"/>
              <a:cs typeface="Arial"/>
              <a:sym typeface="Arial"/>
            </a:endParaRPr>
          </a:p>
        </p:txBody>
      </p:sp>
      <p:sp>
        <p:nvSpPr>
          <p:cNvPr id="193" name="Google Shape;193;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ru" sz="2400" u="none" cap="none" strike="noStrike">
                <a:solidFill>
                  <a:schemeClr val="dk1"/>
                </a:solidFill>
                <a:highlight>
                  <a:srgbClr val="FFFFFF"/>
                </a:highlight>
                <a:latin typeface="Consolas"/>
                <a:ea typeface="Consolas"/>
                <a:cs typeface="Consolas"/>
                <a:sym typeface="Consolas"/>
              </a:rPr>
              <a:t>&lt;?php</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18495"/>
                </a:solidFill>
                <a:highlight>
                  <a:srgbClr val="FFFFFF"/>
                </a:highlight>
                <a:latin typeface="Consolas"/>
                <a:ea typeface="Consolas"/>
                <a:cs typeface="Consolas"/>
                <a:sym typeface="Consolas"/>
              </a:rPr>
              <a:t>$g</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CD"/>
                </a:solidFill>
                <a:highlight>
                  <a:srgbClr val="FFFFFF"/>
                </a:highlight>
                <a:latin typeface="Consolas"/>
                <a:ea typeface="Consolas"/>
                <a:cs typeface="Consolas"/>
                <a:sym typeface="Consolas"/>
              </a:rPr>
              <a:t>3</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18495"/>
                </a:solidFill>
                <a:highlight>
                  <a:srgbClr val="FFFFFF"/>
                </a:highlight>
                <a:latin typeface="Consolas"/>
                <a:ea typeface="Consolas"/>
                <a:cs typeface="Consolas"/>
                <a:sym typeface="Consolas"/>
              </a:rPr>
              <a:t>$d</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$g</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CD"/>
                </a:solidFill>
                <a:highlight>
                  <a:srgbClr val="FFFFFF"/>
                </a:highlight>
                <a:latin typeface="Consolas"/>
                <a:ea typeface="Consolas"/>
                <a:cs typeface="Consolas"/>
                <a:sym typeface="Consolas"/>
              </a:rPr>
              <a:t>3</a:t>
            </a:r>
            <a:r>
              <a:rPr b="0" i="0" lang="ru" sz="2400" u="none" cap="none" strike="noStrike">
                <a:solidFill>
                  <a:schemeClr val="dk1"/>
                </a:solidFill>
                <a:highlight>
                  <a:srgbClr val="FFFFFF"/>
                </a:highlight>
                <a:latin typeface="Consolas"/>
                <a:ea typeface="Consolas"/>
                <a:cs typeface="Consolas"/>
                <a:sym typeface="Consolas"/>
              </a:rPr>
              <a:t>) ? </a:t>
            </a:r>
            <a:r>
              <a:rPr b="0" i="0" lang="ru" sz="2400" u="none" cap="none" strike="noStrike">
                <a:solidFill>
                  <a:srgbClr val="0000CD"/>
                </a:solidFill>
                <a:highlight>
                  <a:srgbClr val="FFFFFF"/>
                </a:highlight>
                <a:latin typeface="Consolas"/>
                <a:ea typeface="Consolas"/>
                <a:cs typeface="Consolas"/>
                <a:sym typeface="Consolas"/>
              </a:rPr>
              <a:t>10</a:t>
            </a:r>
            <a:r>
              <a:rPr b="0" i="0" lang="ru" sz="2400" u="none" cap="none" strike="noStrike">
                <a:solidFill>
                  <a:schemeClr val="dk1"/>
                </a:solidFill>
                <a:highlight>
                  <a:srgbClr val="FFFFFF"/>
                </a:highlight>
                <a:latin typeface="Consolas"/>
                <a:ea typeface="Consolas"/>
                <a:cs typeface="Consolas"/>
                <a:sym typeface="Consolas"/>
              </a:rPr>
              <a:t> : </a:t>
            </a:r>
            <a:r>
              <a:rPr b="0" i="0" lang="ru" sz="2400" u="none" cap="none" strike="noStrike">
                <a:solidFill>
                  <a:srgbClr val="0000CD"/>
                </a:solidFill>
                <a:highlight>
                  <a:srgbClr val="FFFFFF"/>
                </a:highlight>
                <a:latin typeface="Consolas"/>
                <a:ea typeface="Consolas"/>
                <a:cs typeface="Consolas"/>
                <a:sym typeface="Consolas"/>
              </a:rPr>
              <a:t>3</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C4C72"/>
                </a:solidFill>
                <a:highlight>
                  <a:srgbClr val="FFFFFF"/>
                </a:highlight>
                <a:latin typeface="Consolas"/>
                <a:ea typeface="Consolas"/>
                <a:cs typeface="Consolas"/>
                <a:sym typeface="Consolas"/>
              </a:rPr>
              <a:t>echo</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$d</a:t>
            </a:r>
            <a:r>
              <a:rPr b="0" i="0" lang="ru" sz="2400" u="none" cap="none" strike="noStrike">
                <a:solidFill>
                  <a:schemeClr val="dk1"/>
                </a:solidFill>
                <a:highlight>
                  <a:srgbClr val="FFFFFF"/>
                </a:highlight>
                <a:latin typeface="Consolas"/>
                <a:ea typeface="Consolas"/>
                <a:cs typeface="Consolas"/>
                <a:sym typeface="Consolas"/>
              </a:rPr>
              <a:t>;</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chemeClr val="dk1"/>
              </a:solidFill>
              <a:highlight>
                <a:srgbClr val="FFFFFF"/>
              </a:highlight>
              <a:latin typeface="Consolas"/>
              <a:ea typeface="Consolas"/>
              <a:cs typeface="Consolas"/>
              <a:sym typeface="Consolas"/>
            </a:endParaRPr>
          </a:p>
        </p:txBody>
      </p:sp>
      <p:sp>
        <p:nvSpPr>
          <p:cNvPr id="194" name="Google Shape;194;p27"/>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195" name="Google Shape;195;p27"/>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196" name="Google Shape;196;p27"/>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7"/>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Тесты</a:t>
            </a:r>
            <a:endParaRPr b="1" i="0" sz="2800" u="none" cap="none" strike="noStrike">
              <a:solidFill>
                <a:schemeClr val="dk1"/>
              </a:solidFill>
              <a:latin typeface="Arial"/>
              <a:ea typeface="Arial"/>
              <a:cs typeface="Arial"/>
              <a:sym typeface="Arial"/>
            </a:endParaRPr>
          </a:p>
        </p:txBody>
      </p:sp>
      <p:sp>
        <p:nvSpPr>
          <p:cNvPr id="203" name="Google Shape;203;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ru" sz="2400" u="none" cap="none" strike="noStrike">
                <a:solidFill>
                  <a:schemeClr val="dk1"/>
                </a:solidFill>
                <a:highlight>
                  <a:srgbClr val="FFFFFF"/>
                </a:highlight>
                <a:latin typeface="Consolas"/>
                <a:ea typeface="Consolas"/>
                <a:cs typeface="Consolas"/>
                <a:sym typeface="Consolas"/>
              </a:rPr>
              <a:t>&lt;?php</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18495"/>
                </a:solidFill>
                <a:highlight>
                  <a:srgbClr val="FFFFFF"/>
                </a:highlight>
                <a:latin typeface="Consolas"/>
                <a:ea typeface="Consolas"/>
                <a:cs typeface="Consolas"/>
                <a:sym typeface="Consolas"/>
              </a:rPr>
              <a:t>$g</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CD"/>
                </a:solidFill>
                <a:highlight>
                  <a:srgbClr val="FFFFFF"/>
                </a:highlight>
                <a:latin typeface="Consolas"/>
                <a:ea typeface="Consolas"/>
                <a:cs typeface="Consolas"/>
                <a:sym typeface="Consolas"/>
              </a:rPr>
              <a:t>25</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18495"/>
                </a:solidFill>
                <a:highlight>
                  <a:srgbClr val="FFFFFF"/>
                </a:highlight>
                <a:latin typeface="Consolas"/>
                <a:ea typeface="Consolas"/>
                <a:cs typeface="Consolas"/>
                <a:sym typeface="Consolas"/>
              </a:rPr>
              <a:t>$d</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$g</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&lt;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CD"/>
                </a:solidFill>
                <a:highlight>
                  <a:srgbClr val="FFFFFF"/>
                </a:highlight>
                <a:latin typeface="Consolas"/>
                <a:ea typeface="Consolas"/>
                <a:cs typeface="Consolas"/>
                <a:sym typeface="Consolas"/>
              </a:rPr>
              <a:t>5</a:t>
            </a:r>
            <a:r>
              <a:rPr b="0" i="0" lang="ru" sz="2400" u="none" cap="none" strike="noStrike">
                <a:solidFill>
                  <a:schemeClr val="dk1"/>
                </a:solidFill>
                <a:highlight>
                  <a:srgbClr val="FFFFFF"/>
                </a:highlight>
                <a:latin typeface="Consolas"/>
                <a:ea typeface="Consolas"/>
                <a:cs typeface="Consolas"/>
                <a:sym typeface="Consolas"/>
              </a:rPr>
              <a:t>) ? </a:t>
            </a:r>
            <a:r>
              <a:rPr b="0" i="0" lang="ru" sz="2400" u="none" cap="none" strike="noStrike">
                <a:solidFill>
                  <a:srgbClr val="0000CD"/>
                </a:solidFill>
                <a:highlight>
                  <a:srgbClr val="FFFFFF"/>
                </a:highlight>
                <a:latin typeface="Consolas"/>
                <a:ea typeface="Consolas"/>
                <a:cs typeface="Consolas"/>
                <a:sym typeface="Consolas"/>
              </a:rPr>
              <a:t>“Hi”</a:t>
            </a:r>
            <a:r>
              <a:rPr b="0" i="0" lang="ru" sz="2400" u="none" cap="none" strike="noStrike">
                <a:solidFill>
                  <a:schemeClr val="dk1"/>
                </a:solidFill>
                <a:highlight>
                  <a:srgbClr val="FFFFFF"/>
                </a:highlight>
                <a:latin typeface="Consolas"/>
                <a:ea typeface="Consolas"/>
                <a:cs typeface="Consolas"/>
                <a:sym typeface="Consolas"/>
              </a:rPr>
              <a:t> : </a:t>
            </a:r>
            <a:r>
              <a:rPr b="0" i="0" lang="ru" sz="2400" u="none" cap="none" strike="noStrike">
                <a:solidFill>
                  <a:srgbClr val="0000CD"/>
                </a:solidFill>
                <a:highlight>
                  <a:srgbClr val="FFFFFF"/>
                </a:highlight>
                <a:latin typeface="Consolas"/>
                <a:ea typeface="Consolas"/>
                <a:cs typeface="Consolas"/>
                <a:sym typeface="Consolas"/>
              </a:rPr>
              <a:t>“Hello”</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C4C72"/>
                </a:solidFill>
                <a:highlight>
                  <a:srgbClr val="FFFFFF"/>
                </a:highlight>
                <a:latin typeface="Consolas"/>
                <a:ea typeface="Consolas"/>
                <a:cs typeface="Consolas"/>
                <a:sym typeface="Consolas"/>
              </a:rPr>
              <a:t>echo</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$d</a:t>
            </a:r>
            <a:r>
              <a:rPr b="0" i="0" lang="ru" sz="2400" u="none" cap="none" strike="noStrike">
                <a:solidFill>
                  <a:schemeClr val="dk1"/>
                </a:solidFill>
                <a:highlight>
                  <a:srgbClr val="FFFFFF"/>
                </a:highlight>
                <a:latin typeface="Consolas"/>
                <a:ea typeface="Consolas"/>
                <a:cs typeface="Consolas"/>
                <a:sym typeface="Consolas"/>
              </a:rPr>
              <a:t>;</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chemeClr val="dk1"/>
              </a:solidFill>
              <a:highlight>
                <a:srgbClr val="FFFFFF"/>
              </a:highlight>
              <a:latin typeface="Consolas"/>
              <a:ea typeface="Consolas"/>
              <a:cs typeface="Consolas"/>
              <a:sym typeface="Consolas"/>
            </a:endParaRPr>
          </a:p>
        </p:txBody>
      </p:sp>
      <p:sp>
        <p:nvSpPr>
          <p:cNvPr id="204" name="Google Shape;204;p28"/>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205" name="Google Shape;205;p28"/>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206" name="Google Shape;206;p28"/>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8"/>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Тесты</a:t>
            </a:r>
            <a:endParaRPr b="1" i="0" sz="2800" u="none" cap="none" strike="noStrike">
              <a:solidFill>
                <a:schemeClr val="dk1"/>
              </a:solidFill>
              <a:latin typeface="Arial"/>
              <a:ea typeface="Arial"/>
              <a:cs typeface="Arial"/>
              <a:sym typeface="Arial"/>
            </a:endParaRPr>
          </a:p>
        </p:txBody>
      </p:sp>
      <p:sp>
        <p:nvSpPr>
          <p:cNvPr id="213" name="Google Shape;213;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ru" sz="2400" u="none" cap="none" strike="noStrike">
                <a:solidFill>
                  <a:schemeClr val="dk1"/>
                </a:solidFill>
                <a:highlight>
                  <a:srgbClr val="FFFFFF"/>
                </a:highlight>
                <a:latin typeface="Consolas"/>
                <a:ea typeface="Consolas"/>
                <a:cs typeface="Consolas"/>
                <a:sym typeface="Consolas"/>
              </a:rPr>
              <a:t>&lt;?php</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18495"/>
                </a:solidFill>
                <a:highlight>
                  <a:srgbClr val="FFFFFF"/>
                </a:highlight>
                <a:latin typeface="Consolas"/>
                <a:ea typeface="Consolas"/>
                <a:cs typeface="Consolas"/>
                <a:sym typeface="Consolas"/>
              </a:rPr>
              <a:t>$g</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CD"/>
                </a:solidFill>
                <a:highlight>
                  <a:srgbClr val="FFFFFF"/>
                </a:highlight>
                <a:latin typeface="Consolas"/>
                <a:ea typeface="Consolas"/>
                <a:cs typeface="Consolas"/>
                <a:sym typeface="Consolas"/>
              </a:rPr>
              <a:t>25</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18495"/>
                </a:solidFill>
                <a:highlight>
                  <a:srgbClr val="FFFFFF"/>
                </a:highlight>
                <a:latin typeface="Consolas"/>
                <a:ea typeface="Consolas"/>
                <a:cs typeface="Consolas"/>
                <a:sym typeface="Consolas"/>
              </a:rPr>
              <a:t>$d</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$g</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&gt;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CD"/>
                </a:solidFill>
                <a:highlight>
                  <a:srgbClr val="FFFFFF"/>
                </a:highlight>
                <a:latin typeface="Consolas"/>
                <a:ea typeface="Consolas"/>
                <a:cs typeface="Consolas"/>
                <a:sym typeface="Consolas"/>
              </a:rPr>
              <a:t>5</a:t>
            </a:r>
            <a:r>
              <a:rPr b="0" i="0" lang="ru" sz="2400" u="none" cap="none" strike="noStrike">
                <a:solidFill>
                  <a:schemeClr val="dk1"/>
                </a:solidFill>
                <a:highlight>
                  <a:srgbClr val="FFFFFF"/>
                </a:highlight>
                <a:latin typeface="Consolas"/>
                <a:ea typeface="Consolas"/>
                <a:cs typeface="Consolas"/>
                <a:sym typeface="Consolas"/>
              </a:rPr>
              <a:t>) ? </a:t>
            </a:r>
            <a:r>
              <a:rPr b="0" i="0" lang="ru" sz="2400" u="none" cap="none" strike="noStrike">
                <a:solidFill>
                  <a:srgbClr val="0000CD"/>
                </a:solidFill>
                <a:highlight>
                  <a:srgbClr val="FFFFFF"/>
                </a:highlight>
                <a:latin typeface="Consolas"/>
                <a:ea typeface="Consolas"/>
                <a:cs typeface="Consolas"/>
                <a:sym typeface="Consolas"/>
              </a:rPr>
              <a:t>“Hi”</a:t>
            </a:r>
            <a:r>
              <a:rPr b="0" i="0" lang="ru" sz="2400" u="none" cap="none" strike="noStrike">
                <a:solidFill>
                  <a:schemeClr val="dk1"/>
                </a:solidFill>
                <a:highlight>
                  <a:srgbClr val="FFFFFF"/>
                </a:highlight>
                <a:latin typeface="Consolas"/>
                <a:ea typeface="Consolas"/>
                <a:cs typeface="Consolas"/>
                <a:sym typeface="Consolas"/>
              </a:rPr>
              <a:t> : </a:t>
            </a:r>
            <a:r>
              <a:rPr b="0" i="0" lang="ru" sz="2400" u="none" cap="none" strike="noStrike">
                <a:solidFill>
                  <a:srgbClr val="0000CD"/>
                </a:solidFill>
                <a:highlight>
                  <a:srgbClr val="FFFFFF"/>
                </a:highlight>
                <a:latin typeface="Consolas"/>
                <a:ea typeface="Consolas"/>
                <a:cs typeface="Consolas"/>
                <a:sym typeface="Consolas"/>
              </a:rPr>
              <a:t>“Hello”</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C4C72"/>
                </a:solidFill>
                <a:highlight>
                  <a:srgbClr val="FFFFFF"/>
                </a:highlight>
                <a:latin typeface="Consolas"/>
                <a:ea typeface="Consolas"/>
                <a:cs typeface="Consolas"/>
                <a:sym typeface="Consolas"/>
              </a:rPr>
              <a:t>echo</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$d</a:t>
            </a:r>
            <a:r>
              <a:rPr b="0" i="0" lang="ru" sz="2400" u="none" cap="none" strike="noStrike">
                <a:solidFill>
                  <a:schemeClr val="dk1"/>
                </a:solidFill>
                <a:highlight>
                  <a:srgbClr val="FFFFFF"/>
                </a:highlight>
                <a:latin typeface="Consolas"/>
                <a:ea typeface="Consolas"/>
                <a:cs typeface="Consolas"/>
                <a:sym typeface="Consolas"/>
              </a:rPr>
              <a:t>;</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chemeClr val="dk1"/>
              </a:solidFill>
              <a:highlight>
                <a:srgbClr val="FFFFFF"/>
              </a:highlight>
              <a:latin typeface="Consolas"/>
              <a:ea typeface="Consolas"/>
              <a:cs typeface="Consolas"/>
              <a:sym typeface="Consolas"/>
            </a:endParaRPr>
          </a:p>
        </p:txBody>
      </p:sp>
      <p:sp>
        <p:nvSpPr>
          <p:cNvPr id="214" name="Google Shape;214;p29"/>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215" name="Google Shape;215;p29"/>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216" name="Google Shape;216;p29"/>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9"/>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Тесты</a:t>
            </a:r>
            <a:endParaRPr b="1" i="0" sz="2800" u="none" cap="none" strike="noStrike">
              <a:solidFill>
                <a:schemeClr val="dk1"/>
              </a:solidFill>
              <a:latin typeface="Arial"/>
              <a:ea typeface="Arial"/>
              <a:cs typeface="Arial"/>
              <a:sym typeface="Arial"/>
            </a:endParaRPr>
          </a:p>
        </p:txBody>
      </p:sp>
      <p:sp>
        <p:nvSpPr>
          <p:cNvPr id="223" name="Google Shape;223;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ru" sz="2400" u="none" cap="none" strike="noStrike">
                <a:solidFill>
                  <a:schemeClr val="dk1"/>
                </a:solidFill>
                <a:highlight>
                  <a:srgbClr val="FFFFFF"/>
                </a:highlight>
                <a:latin typeface="Consolas"/>
                <a:ea typeface="Consolas"/>
                <a:cs typeface="Consolas"/>
                <a:sym typeface="Consolas"/>
              </a:rPr>
              <a:t>&lt;?php</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18495"/>
                </a:solidFill>
                <a:highlight>
                  <a:srgbClr val="FFFFFF"/>
                </a:highlight>
                <a:latin typeface="Consolas"/>
                <a:ea typeface="Consolas"/>
                <a:cs typeface="Consolas"/>
                <a:sym typeface="Consolas"/>
              </a:rPr>
              <a:t>$g</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CD"/>
                </a:solidFill>
                <a:highlight>
                  <a:srgbClr val="FFFFFF"/>
                </a:highlight>
                <a:latin typeface="Consolas"/>
                <a:ea typeface="Consolas"/>
                <a:cs typeface="Consolas"/>
                <a:sym typeface="Consolas"/>
              </a:rPr>
              <a:t>25</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18495"/>
                </a:solidFill>
                <a:highlight>
                  <a:srgbClr val="FFFFFF"/>
                </a:highlight>
                <a:latin typeface="Consolas"/>
                <a:ea typeface="Consolas"/>
                <a:cs typeface="Consolas"/>
                <a:sym typeface="Consolas"/>
              </a:rPr>
              <a:t>$d</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$g</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&gt;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CD"/>
                </a:solidFill>
                <a:highlight>
                  <a:schemeClr val="lt1"/>
                </a:highlight>
                <a:latin typeface="Consolas"/>
                <a:ea typeface="Consolas"/>
                <a:cs typeface="Consolas"/>
                <a:sym typeface="Consolas"/>
              </a:rPr>
              <a:t>55</a:t>
            </a:r>
            <a:r>
              <a:rPr b="0" i="0" lang="ru" sz="2400" u="none" cap="none" strike="noStrike">
                <a:solidFill>
                  <a:schemeClr val="dk1"/>
                </a:solidFill>
                <a:highlight>
                  <a:srgbClr val="FFFFFF"/>
                </a:highlight>
                <a:latin typeface="Consolas"/>
                <a:ea typeface="Consolas"/>
                <a:cs typeface="Consolas"/>
                <a:sym typeface="Consolas"/>
              </a:rPr>
              <a:t>) ? </a:t>
            </a:r>
            <a:r>
              <a:rPr b="0" i="0" lang="ru" sz="2400" u="none" cap="none" strike="noStrike">
                <a:solidFill>
                  <a:srgbClr val="0000CD"/>
                </a:solidFill>
                <a:highlight>
                  <a:srgbClr val="FFFFFF"/>
                </a:highlight>
                <a:latin typeface="Consolas"/>
                <a:ea typeface="Consolas"/>
                <a:cs typeface="Consolas"/>
                <a:sym typeface="Consolas"/>
              </a:rPr>
              <a:t>“Hi”</a:t>
            </a:r>
            <a:r>
              <a:rPr b="0" i="0" lang="ru" sz="2400" u="none" cap="none" strike="noStrike">
                <a:solidFill>
                  <a:schemeClr val="dk1"/>
                </a:solidFill>
                <a:highlight>
                  <a:srgbClr val="FFFFFF"/>
                </a:highlight>
                <a:latin typeface="Consolas"/>
                <a:ea typeface="Consolas"/>
                <a:cs typeface="Consolas"/>
                <a:sym typeface="Consolas"/>
              </a:rPr>
              <a:t> : </a:t>
            </a:r>
            <a:r>
              <a:rPr b="0" i="0" lang="ru" sz="2400" u="none" cap="none" strike="noStrike">
                <a:solidFill>
                  <a:srgbClr val="0000CD"/>
                </a:solidFill>
                <a:highlight>
                  <a:srgbClr val="FFFFFF"/>
                </a:highlight>
                <a:latin typeface="Consolas"/>
                <a:ea typeface="Consolas"/>
                <a:cs typeface="Consolas"/>
                <a:sym typeface="Consolas"/>
              </a:rPr>
              <a:t>“Hello”</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C4C72"/>
                </a:solidFill>
                <a:highlight>
                  <a:srgbClr val="FFFFFF"/>
                </a:highlight>
                <a:latin typeface="Consolas"/>
                <a:ea typeface="Consolas"/>
                <a:cs typeface="Consolas"/>
                <a:sym typeface="Consolas"/>
              </a:rPr>
              <a:t>echo</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$d</a:t>
            </a:r>
            <a:r>
              <a:rPr b="0" i="0" lang="ru" sz="2400" u="none" cap="none" strike="noStrike">
                <a:solidFill>
                  <a:schemeClr val="dk1"/>
                </a:solidFill>
                <a:highlight>
                  <a:srgbClr val="FFFFFF"/>
                </a:highlight>
                <a:latin typeface="Consolas"/>
                <a:ea typeface="Consolas"/>
                <a:cs typeface="Consolas"/>
                <a:sym typeface="Consolas"/>
              </a:rPr>
              <a:t>;</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chemeClr val="dk1"/>
              </a:solidFill>
              <a:highlight>
                <a:srgbClr val="FFFFFF"/>
              </a:highlight>
              <a:latin typeface="Consolas"/>
              <a:ea typeface="Consolas"/>
              <a:cs typeface="Consolas"/>
              <a:sym typeface="Consolas"/>
            </a:endParaRPr>
          </a:p>
        </p:txBody>
      </p:sp>
      <p:sp>
        <p:nvSpPr>
          <p:cNvPr id="224" name="Google Shape;224;p30"/>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225" name="Google Shape;225;p30"/>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226" name="Google Shape;226;p30"/>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0"/>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Программист - переводчик</a:t>
            </a:r>
            <a:endParaRPr b="1" i="0" sz="2800" u="none" cap="none" strike="noStrike">
              <a:solidFill>
                <a:schemeClr val="dk1"/>
              </a:solidFill>
              <a:latin typeface="Arial"/>
              <a:ea typeface="Arial"/>
              <a:cs typeface="Arial"/>
              <a:sym typeface="Arial"/>
            </a:endParaRPr>
          </a:p>
        </p:txBody>
      </p:sp>
      <p:sp>
        <p:nvSpPr>
          <p:cNvPr id="233" name="Google Shape;233;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ru" sz="2400" u="none" cap="none" strike="noStrike">
                <a:solidFill>
                  <a:schemeClr val="dk1"/>
                </a:solidFill>
                <a:highlight>
                  <a:srgbClr val="FFFFFF"/>
                </a:highlight>
                <a:latin typeface="Consolas"/>
                <a:ea typeface="Consolas"/>
                <a:cs typeface="Consolas"/>
                <a:sym typeface="Consolas"/>
              </a:rPr>
              <a:t>Мы лингвисты. </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1800"/>
              <a:buFont typeface="Arial"/>
              <a:buNone/>
            </a:pPr>
            <a:r>
              <a:rPr b="0" i="0" lang="ru" sz="2400" u="none" cap="none" strike="noStrike">
                <a:solidFill>
                  <a:schemeClr val="dk1"/>
                </a:solidFill>
                <a:highlight>
                  <a:srgbClr val="FFFFFF"/>
                </a:highlight>
                <a:latin typeface="Consolas"/>
                <a:ea typeface="Consolas"/>
                <a:cs typeface="Consolas"/>
                <a:sym typeface="Consolas"/>
              </a:rPr>
              <a:t>Переводите ваши программы на русский язык. </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1800"/>
              <a:buFont typeface="Arial"/>
              <a:buNone/>
            </a:pPr>
            <a:r>
              <a:rPr b="0" i="0" lang="ru" sz="2400" u="none" cap="none" strike="noStrike">
                <a:solidFill>
                  <a:schemeClr val="dk1"/>
                </a:solidFill>
                <a:highlight>
                  <a:srgbClr val="FFFFFF"/>
                </a:highlight>
                <a:latin typeface="Consolas"/>
                <a:ea typeface="Consolas"/>
                <a:cs typeface="Consolas"/>
                <a:sym typeface="Consolas"/>
              </a:rPr>
              <a:t>Переводите ваши мысли на русском языке на язык программы.</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1800"/>
              <a:buFont typeface="Arial"/>
              <a:buNone/>
            </a:pPr>
            <a:r>
              <a:rPr b="0" i="0" lang="ru" sz="2400" u="none" cap="none" strike="noStrike">
                <a:solidFill>
                  <a:schemeClr val="dk1"/>
                </a:solidFill>
                <a:highlight>
                  <a:srgbClr val="FFFFFF"/>
                </a:highlight>
                <a:latin typeface="Consolas"/>
                <a:ea typeface="Consolas"/>
                <a:cs typeface="Consolas"/>
                <a:sym typeface="Consolas"/>
              </a:rPr>
              <a:t>Проговаривайте про себя, то что вы пишете на русском.</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1600"/>
              </a:spcBef>
              <a:spcAft>
                <a:spcPts val="1600"/>
              </a:spcAft>
              <a:buClr>
                <a:schemeClr val="dk2"/>
              </a:buClr>
              <a:buSzPts val="1800"/>
              <a:buFont typeface="Arial"/>
              <a:buNone/>
            </a:pPr>
            <a:r>
              <a:t/>
            </a:r>
            <a:endParaRPr b="0" i="0" sz="2400" u="none" cap="none" strike="noStrike">
              <a:solidFill>
                <a:schemeClr val="dk1"/>
              </a:solidFill>
              <a:highlight>
                <a:srgbClr val="FFFFFF"/>
              </a:highlight>
              <a:latin typeface="Consolas"/>
              <a:ea typeface="Consolas"/>
              <a:cs typeface="Consolas"/>
              <a:sym typeface="Consolas"/>
            </a:endParaRPr>
          </a:p>
        </p:txBody>
      </p:sp>
      <p:sp>
        <p:nvSpPr>
          <p:cNvPr id="234" name="Google Shape;234;p31"/>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235" name="Google Shape;235;p31"/>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236" name="Google Shape;236;p31"/>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1"/>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0" i="0" lang="ru" sz="5200" u="none" cap="none" strike="noStrike">
                <a:solidFill>
                  <a:schemeClr val="dk1"/>
                </a:solidFill>
                <a:latin typeface="Arial"/>
                <a:ea typeface="Arial"/>
                <a:cs typeface="Arial"/>
                <a:sym typeface="Arial"/>
              </a:rPr>
              <a:t>Домашние задания</a:t>
            </a:r>
            <a:endParaRPr b="0" i="0" sz="5200" u="none" cap="none" strike="noStrike">
              <a:solidFill>
                <a:schemeClr val="dk1"/>
              </a:solidFill>
              <a:latin typeface="Arial"/>
              <a:ea typeface="Arial"/>
              <a:cs typeface="Arial"/>
              <a:sym typeface="Arial"/>
            </a:endParaRPr>
          </a:p>
        </p:txBody>
      </p:sp>
      <p:sp>
        <p:nvSpPr>
          <p:cNvPr id="64" name="Google Shape;64;p14"/>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65" name="Google Shape;65;p14"/>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66" name="Google Shape;66;p14"/>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Дебажтесь</a:t>
            </a:r>
            <a:endParaRPr b="1" i="0" sz="2800" u="none" cap="none" strike="noStrike">
              <a:solidFill>
                <a:schemeClr val="dk1"/>
              </a:solidFill>
              <a:latin typeface="Arial"/>
              <a:ea typeface="Arial"/>
              <a:cs typeface="Arial"/>
              <a:sym typeface="Arial"/>
            </a:endParaRPr>
          </a:p>
        </p:txBody>
      </p:sp>
      <p:sp>
        <p:nvSpPr>
          <p:cNvPr id="243" name="Google Shape;243;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1"/>
              </a:buClr>
              <a:buSzPts val="2400"/>
              <a:buFont typeface="Consolas"/>
              <a:buChar char="●"/>
            </a:pPr>
            <a:r>
              <a:rPr b="0" i="0" lang="ru" sz="2400" u="none" cap="none" strike="noStrike">
                <a:solidFill>
                  <a:schemeClr val="dk1"/>
                </a:solidFill>
                <a:highlight>
                  <a:srgbClr val="FFFFFF"/>
                </a:highlight>
                <a:latin typeface="Consolas"/>
                <a:ea typeface="Consolas"/>
                <a:cs typeface="Consolas"/>
                <a:sym typeface="Consolas"/>
              </a:rPr>
              <a:t>Смотрите значения переменных echo, var_dump</a:t>
            </a:r>
            <a:endParaRPr b="0" i="0" sz="2400" u="none" cap="none" strike="noStrike">
              <a:solidFill>
                <a:schemeClr val="dk1"/>
              </a:solidFill>
              <a:highlight>
                <a:srgbClr val="FFFFFF"/>
              </a:highlight>
              <a:latin typeface="Consolas"/>
              <a:ea typeface="Consolas"/>
              <a:cs typeface="Consolas"/>
              <a:sym typeface="Consolas"/>
            </a:endParaRPr>
          </a:p>
          <a:p>
            <a:pPr indent="-381000" lvl="0" marL="457200" marR="0" rtl="0" algn="l">
              <a:lnSpc>
                <a:spcPct val="115000"/>
              </a:lnSpc>
              <a:spcBef>
                <a:spcPts val="0"/>
              </a:spcBef>
              <a:spcAft>
                <a:spcPts val="0"/>
              </a:spcAft>
              <a:buClr>
                <a:schemeClr val="dk1"/>
              </a:buClr>
              <a:buSzPts val="2400"/>
              <a:buFont typeface="Consolas"/>
              <a:buChar char="●"/>
            </a:pPr>
            <a:r>
              <a:rPr b="0" i="0" lang="ru" sz="2400" u="none" cap="none" strike="noStrike">
                <a:solidFill>
                  <a:schemeClr val="dk1"/>
                </a:solidFill>
                <a:highlight>
                  <a:srgbClr val="FFFFFF"/>
                </a:highlight>
                <a:latin typeface="Consolas"/>
                <a:ea typeface="Consolas"/>
                <a:cs typeface="Consolas"/>
                <a:sym typeface="Consolas"/>
              </a:rPr>
              <a:t>Делите код на части при помощи exit() die() или комментариев</a:t>
            </a:r>
            <a:endParaRPr b="0" i="0" sz="2400" u="none" cap="none" strike="noStrike">
              <a:solidFill>
                <a:schemeClr val="dk1"/>
              </a:solidFill>
              <a:highlight>
                <a:srgbClr val="FFFFFF"/>
              </a:highlight>
              <a:latin typeface="Consolas"/>
              <a:ea typeface="Consolas"/>
              <a:cs typeface="Consolas"/>
              <a:sym typeface="Consolas"/>
            </a:endParaRPr>
          </a:p>
          <a:p>
            <a:pPr indent="-381000" lvl="0" marL="457200" marR="0" rtl="0" algn="l">
              <a:lnSpc>
                <a:spcPct val="115000"/>
              </a:lnSpc>
              <a:spcBef>
                <a:spcPts val="0"/>
              </a:spcBef>
              <a:spcAft>
                <a:spcPts val="0"/>
              </a:spcAft>
              <a:buClr>
                <a:schemeClr val="dk1"/>
              </a:buClr>
              <a:buSzPts val="2400"/>
              <a:buFont typeface="Consolas"/>
              <a:buChar char="●"/>
            </a:pPr>
            <a:r>
              <a:rPr b="0" i="0" lang="ru" sz="2400" u="none" cap="none" strike="noStrike">
                <a:solidFill>
                  <a:schemeClr val="dk1"/>
                </a:solidFill>
                <a:highlight>
                  <a:srgbClr val="FFFFFF"/>
                </a:highlight>
                <a:latin typeface="Consolas"/>
                <a:ea typeface="Consolas"/>
                <a:cs typeface="Consolas"/>
                <a:sym typeface="Consolas"/>
              </a:rPr>
              <a:t>Пишите простые примеры для отладки куска который не работает</a:t>
            </a:r>
            <a:endParaRPr b="0" i="0" sz="2400" u="none" cap="none" strike="noStrike">
              <a:solidFill>
                <a:schemeClr val="dk1"/>
              </a:solidFill>
              <a:highlight>
                <a:srgbClr val="FFFFFF"/>
              </a:highlight>
              <a:latin typeface="Consolas"/>
              <a:ea typeface="Consolas"/>
              <a:cs typeface="Consolas"/>
              <a:sym typeface="Consolas"/>
            </a:endParaRPr>
          </a:p>
        </p:txBody>
      </p:sp>
      <p:sp>
        <p:nvSpPr>
          <p:cNvPr id="244" name="Google Shape;244;p32"/>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245" name="Google Shape;245;p32"/>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246" name="Google Shape;246;p32"/>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2"/>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Блок кода в усатых скобках</a:t>
            </a:r>
            <a:endParaRPr b="1" i="0" sz="2800" u="none" cap="none" strike="noStrike">
              <a:solidFill>
                <a:schemeClr val="dk1"/>
              </a:solidFill>
              <a:latin typeface="Arial"/>
              <a:ea typeface="Arial"/>
              <a:cs typeface="Arial"/>
              <a:sym typeface="Arial"/>
            </a:endParaRPr>
          </a:p>
        </p:txBody>
      </p:sp>
      <p:sp>
        <p:nvSpPr>
          <p:cNvPr id="253" name="Google Shape;253;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1" i="0" lang="ru" sz="2400" u="none" cap="none" strike="noStrike">
                <a:solidFill>
                  <a:srgbClr val="FF0000"/>
                </a:solidFill>
                <a:highlight>
                  <a:srgbClr val="FFFFFF"/>
                </a:highlight>
                <a:latin typeface="Consolas"/>
                <a:ea typeface="Consolas"/>
                <a:cs typeface="Consolas"/>
                <a:sym typeface="Consolas"/>
              </a:rPr>
              <a:t>{</a:t>
            </a:r>
            <a:endParaRPr b="1" i="0" sz="2400" u="none" cap="none" strike="noStrike">
              <a:solidFill>
                <a:srgbClr val="FF0000"/>
              </a:solidFill>
              <a:highlight>
                <a:srgbClr val="FFFFFF"/>
              </a:highlight>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1800"/>
              <a:buFont typeface="Arial"/>
              <a:buNone/>
            </a:pPr>
            <a:r>
              <a:rPr b="1" i="0" lang="ru" sz="2400" u="none" cap="none" strike="noStrike">
                <a:solidFill>
                  <a:srgbClr val="FF9900"/>
                </a:solidFill>
                <a:highlight>
                  <a:srgbClr val="FFFFFF"/>
                </a:highlight>
                <a:latin typeface="Consolas"/>
                <a:ea typeface="Consolas"/>
                <a:cs typeface="Consolas"/>
                <a:sym typeface="Consolas"/>
              </a:rPr>
              <a:t>    statement;</a:t>
            </a:r>
            <a:endParaRPr b="1" i="0" sz="2400" u="none" cap="none" strike="noStrike">
              <a:solidFill>
                <a:srgbClr val="FF9900"/>
              </a:solidFill>
              <a:highlight>
                <a:srgbClr val="FFFFFF"/>
              </a:highlight>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1800"/>
              <a:buFont typeface="Arial"/>
              <a:buNone/>
            </a:pPr>
            <a:r>
              <a:rPr b="1" i="0" lang="ru" sz="2400" u="none" cap="none" strike="noStrike">
                <a:solidFill>
                  <a:srgbClr val="FF9900"/>
                </a:solidFill>
                <a:highlight>
                  <a:srgbClr val="FFFFFF"/>
                </a:highlight>
                <a:latin typeface="Consolas"/>
                <a:ea typeface="Consolas"/>
                <a:cs typeface="Consolas"/>
                <a:sym typeface="Consolas"/>
              </a:rPr>
              <a:t>    statement;</a:t>
            </a:r>
            <a:endParaRPr b="1" i="0" sz="2400" u="none" cap="none" strike="noStrike">
              <a:solidFill>
                <a:srgbClr val="FF9900"/>
              </a:solidFill>
              <a:highlight>
                <a:srgbClr val="FFFFFF"/>
              </a:highlight>
              <a:latin typeface="Consolas"/>
              <a:ea typeface="Consolas"/>
              <a:cs typeface="Consolas"/>
              <a:sym typeface="Consolas"/>
            </a:endParaRPr>
          </a:p>
          <a:p>
            <a:pPr indent="0" lvl="0" marL="0" marR="0" rtl="0" algn="l">
              <a:lnSpc>
                <a:spcPct val="115000"/>
              </a:lnSpc>
              <a:spcBef>
                <a:spcPts val="1600"/>
              </a:spcBef>
              <a:spcAft>
                <a:spcPts val="1600"/>
              </a:spcAft>
              <a:buClr>
                <a:schemeClr val="dk2"/>
              </a:buClr>
              <a:buSzPts val="1800"/>
              <a:buFont typeface="Arial"/>
              <a:buNone/>
            </a:pPr>
            <a:r>
              <a:rPr b="1" i="0" lang="ru" sz="2400" u="none" cap="none" strike="noStrike">
                <a:solidFill>
                  <a:srgbClr val="FF0000"/>
                </a:solidFill>
                <a:highlight>
                  <a:srgbClr val="FFFFFF"/>
                </a:highlight>
                <a:latin typeface="Consolas"/>
                <a:ea typeface="Consolas"/>
                <a:cs typeface="Consolas"/>
                <a:sym typeface="Consolas"/>
              </a:rPr>
              <a:t>}</a:t>
            </a:r>
            <a:endParaRPr b="1" i="0" sz="2400" u="none" cap="none" strike="noStrike">
              <a:solidFill>
                <a:srgbClr val="FF0000"/>
              </a:solidFill>
              <a:highlight>
                <a:srgbClr val="FFFFFF"/>
              </a:highlight>
              <a:latin typeface="Consolas"/>
              <a:ea typeface="Consolas"/>
              <a:cs typeface="Consolas"/>
              <a:sym typeface="Consolas"/>
            </a:endParaRPr>
          </a:p>
        </p:txBody>
      </p:sp>
      <p:sp>
        <p:nvSpPr>
          <p:cNvPr id="254" name="Google Shape;254;p33"/>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255" name="Google Shape;255;p33"/>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256" name="Google Shape;256;p33"/>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3"/>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4"/>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263" name="Google Shape;263;p34"/>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264" name="Google Shape;264;p34"/>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4"/>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266" name="Google Shape;266;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2"/>
              </a:buClr>
              <a:buSzPts val="1800"/>
              <a:buFont typeface="Arial"/>
              <a:buNone/>
            </a:pPr>
            <a:r>
              <a:rPr b="1" i="0" lang="ru" sz="3600" u="none" cap="none" strike="noStrike">
                <a:solidFill>
                  <a:schemeClr val="dk2"/>
                </a:solidFill>
                <a:latin typeface="Arial"/>
                <a:ea typeface="Arial"/>
                <a:cs typeface="Arial"/>
                <a:sym typeface="Arial"/>
              </a:rPr>
              <a:t>Функции</a:t>
            </a:r>
            <a:endParaRPr b="1" i="0" sz="3600" u="none" cap="none" strike="noStrike">
              <a:solidFill>
                <a:schemeClr val="dk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Функция - один из видов абстракции</a:t>
            </a:r>
            <a:endParaRPr b="1" i="0" sz="2800" u="none" cap="none" strike="noStrike">
              <a:solidFill>
                <a:schemeClr val="dk1"/>
              </a:solidFill>
              <a:latin typeface="Arial"/>
              <a:ea typeface="Arial"/>
              <a:cs typeface="Arial"/>
              <a:sym typeface="Arial"/>
            </a:endParaRPr>
          </a:p>
        </p:txBody>
      </p:sp>
      <p:sp>
        <p:nvSpPr>
          <p:cNvPr id="272" name="Google Shape;272;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ru" sz="1800" u="none" cap="none" strike="noStrike">
                <a:solidFill>
                  <a:schemeClr val="dk2"/>
                </a:solidFill>
                <a:latin typeface="Arial"/>
                <a:ea typeface="Arial"/>
                <a:cs typeface="Arial"/>
                <a:sym typeface="Arial"/>
              </a:rPr>
              <a:t>2 в степени 3 = 2*2*2</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273" name="Google Shape;273;p35"/>
          <p:cNvSpPr/>
          <p:nvPr/>
        </p:nvSpPr>
        <p:spPr>
          <a:xfrm>
            <a:off x="3246225" y="2039850"/>
            <a:ext cx="1316100" cy="130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4" name="Google Shape;274;p35"/>
          <p:cNvCxnSpPr/>
          <p:nvPr/>
        </p:nvCxnSpPr>
        <p:spPr>
          <a:xfrm flipH="1">
            <a:off x="2215450" y="2193400"/>
            <a:ext cx="1052700" cy="11100"/>
          </a:xfrm>
          <a:prstGeom prst="straightConnector1">
            <a:avLst/>
          </a:prstGeom>
          <a:noFill/>
          <a:ln cap="flat" cmpd="sng" w="9525">
            <a:solidFill>
              <a:schemeClr val="dk2"/>
            </a:solidFill>
            <a:prstDash val="solid"/>
            <a:round/>
            <a:headEnd len="sm" w="sm" type="none"/>
            <a:tailEnd len="sm" w="sm" type="none"/>
          </a:ln>
        </p:spPr>
      </p:cxnSp>
      <p:cxnSp>
        <p:nvCxnSpPr>
          <p:cNvPr id="275" name="Google Shape;275;p35"/>
          <p:cNvCxnSpPr/>
          <p:nvPr/>
        </p:nvCxnSpPr>
        <p:spPr>
          <a:xfrm flipH="1">
            <a:off x="2215450" y="3260200"/>
            <a:ext cx="1052700" cy="11100"/>
          </a:xfrm>
          <a:prstGeom prst="straightConnector1">
            <a:avLst/>
          </a:prstGeom>
          <a:noFill/>
          <a:ln cap="flat" cmpd="sng" w="9525">
            <a:solidFill>
              <a:schemeClr val="dk2"/>
            </a:solidFill>
            <a:prstDash val="solid"/>
            <a:round/>
            <a:headEnd len="sm" w="sm" type="none"/>
            <a:tailEnd len="sm" w="sm" type="none"/>
          </a:ln>
        </p:spPr>
      </p:cxnSp>
      <p:sp>
        <p:nvSpPr>
          <p:cNvPr id="276" name="Google Shape;276;p35"/>
          <p:cNvSpPr txBox="1"/>
          <p:nvPr/>
        </p:nvSpPr>
        <p:spPr>
          <a:xfrm>
            <a:off x="2149525" y="1700000"/>
            <a:ext cx="449700" cy="73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ru" sz="2400" u="none" cap="none" strike="noStrike">
                <a:solidFill>
                  <a:srgbClr val="000000"/>
                </a:solidFill>
                <a:latin typeface="Arial"/>
                <a:ea typeface="Arial"/>
                <a:cs typeface="Arial"/>
                <a:sym typeface="Arial"/>
              </a:rPr>
              <a:t>2</a:t>
            </a:r>
            <a:endParaRPr b="0" i="0" sz="2400" u="none" cap="none" strike="noStrike">
              <a:solidFill>
                <a:srgbClr val="000000"/>
              </a:solidFill>
              <a:latin typeface="Arial"/>
              <a:ea typeface="Arial"/>
              <a:cs typeface="Arial"/>
              <a:sym typeface="Arial"/>
            </a:endParaRPr>
          </a:p>
        </p:txBody>
      </p:sp>
      <p:sp>
        <p:nvSpPr>
          <p:cNvPr id="277" name="Google Shape;277;p35"/>
          <p:cNvSpPr txBox="1"/>
          <p:nvPr/>
        </p:nvSpPr>
        <p:spPr>
          <a:xfrm>
            <a:off x="2149525" y="2785725"/>
            <a:ext cx="449700" cy="73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ru" sz="2400" u="none" cap="none" strike="noStrike">
                <a:solidFill>
                  <a:srgbClr val="000000"/>
                </a:solidFill>
                <a:latin typeface="Arial"/>
                <a:ea typeface="Arial"/>
                <a:cs typeface="Arial"/>
                <a:sym typeface="Arial"/>
              </a:rPr>
              <a:t>3</a:t>
            </a:r>
            <a:endParaRPr b="0" i="0" sz="2400" u="none" cap="none" strike="noStrike">
              <a:solidFill>
                <a:srgbClr val="000000"/>
              </a:solidFill>
              <a:latin typeface="Arial"/>
              <a:ea typeface="Arial"/>
              <a:cs typeface="Arial"/>
              <a:sym typeface="Arial"/>
            </a:endParaRPr>
          </a:p>
        </p:txBody>
      </p:sp>
      <p:cxnSp>
        <p:nvCxnSpPr>
          <p:cNvPr id="278" name="Google Shape;278;p35"/>
          <p:cNvCxnSpPr>
            <a:stCxn id="273" idx="3"/>
          </p:cNvCxnSpPr>
          <p:nvPr/>
        </p:nvCxnSpPr>
        <p:spPr>
          <a:xfrm>
            <a:off x="4562325" y="2692350"/>
            <a:ext cx="1316100" cy="5400"/>
          </a:xfrm>
          <a:prstGeom prst="straightConnector1">
            <a:avLst/>
          </a:prstGeom>
          <a:noFill/>
          <a:ln cap="flat" cmpd="sng" w="9525">
            <a:solidFill>
              <a:schemeClr val="dk2"/>
            </a:solidFill>
            <a:prstDash val="solid"/>
            <a:round/>
            <a:headEnd len="sm" w="sm" type="none"/>
            <a:tailEnd len="sm" w="sm" type="none"/>
          </a:ln>
        </p:spPr>
      </p:cxnSp>
      <p:sp>
        <p:nvSpPr>
          <p:cNvPr id="279" name="Google Shape;279;p35"/>
          <p:cNvSpPr txBox="1"/>
          <p:nvPr/>
        </p:nvSpPr>
        <p:spPr>
          <a:xfrm>
            <a:off x="5635875" y="2203200"/>
            <a:ext cx="449700" cy="73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ru" sz="2400" u="none" cap="none" strike="noStrike">
                <a:solidFill>
                  <a:srgbClr val="000000"/>
                </a:solidFill>
                <a:latin typeface="Arial"/>
                <a:ea typeface="Arial"/>
                <a:cs typeface="Arial"/>
                <a:sym typeface="Arial"/>
              </a:rPr>
              <a:t>8</a:t>
            </a:r>
            <a:endParaRPr b="0" i="0" sz="2400" u="none" cap="none" strike="noStrike">
              <a:solidFill>
                <a:srgbClr val="000000"/>
              </a:solidFill>
              <a:latin typeface="Arial"/>
              <a:ea typeface="Arial"/>
              <a:cs typeface="Arial"/>
              <a:sym typeface="Arial"/>
            </a:endParaRPr>
          </a:p>
        </p:txBody>
      </p:sp>
      <p:sp>
        <p:nvSpPr>
          <p:cNvPr id="280" name="Google Shape;280;p35"/>
          <p:cNvSpPr txBox="1"/>
          <p:nvPr/>
        </p:nvSpPr>
        <p:spPr>
          <a:xfrm>
            <a:off x="514325" y="3925150"/>
            <a:ext cx="4958100" cy="73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ru" sz="2400" u="none" cap="none" strike="noStrike">
                <a:solidFill>
                  <a:srgbClr val="000000"/>
                </a:solidFill>
                <a:latin typeface="Arial"/>
                <a:ea typeface="Arial"/>
                <a:cs typeface="Arial"/>
                <a:sym typeface="Arial"/>
              </a:rPr>
              <a:t>echo pow(2, 3);</a:t>
            </a:r>
            <a:endParaRPr b="0" i="0" sz="2400" u="none" cap="none" strike="noStrike">
              <a:solidFill>
                <a:srgbClr val="000000"/>
              </a:solidFill>
              <a:latin typeface="Arial"/>
              <a:ea typeface="Arial"/>
              <a:cs typeface="Arial"/>
              <a:sym typeface="Arial"/>
            </a:endParaRPr>
          </a:p>
        </p:txBody>
      </p:sp>
      <p:sp>
        <p:nvSpPr>
          <p:cNvPr id="281" name="Google Shape;281;p35"/>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282" name="Google Shape;282;p35"/>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283" name="Google Shape;283;p35"/>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5"/>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Аргументы функции</a:t>
            </a:r>
            <a:endParaRPr b="1" i="0" sz="2800" u="none" cap="none" strike="noStrike">
              <a:solidFill>
                <a:schemeClr val="dk1"/>
              </a:solidFill>
              <a:latin typeface="Arial"/>
              <a:ea typeface="Arial"/>
              <a:cs typeface="Arial"/>
              <a:sym typeface="Arial"/>
            </a:endParaRPr>
          </a:p>
        </p:txBody>
      </p:sp>
      <p:sp>
        <p:nvSpPr>
          <p:cNvPr id="290" name="Google Shape;290;p36"/>
          <p:cNvSpPr txBox="1"/>
          <p:nvPr/>
        </p:nvSpPr>
        <p:spPr>
          <a:xfrm>
            <a:off x="1956600" y="2010750"/>
            <a:ext cx="5230800" cy="112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ru" sz="4800" u="none" cap="none" strike="noStrike">
                <a:solidFill>
                  <a:srgbClr val="000000"/>
                </a:solidFill>
                <a:latin typeface="Arial"/>
                <a:ea typeface="Arial"/>
                <a:cs typeface="Arial"/>
                <a:sym typeface="Arial"/>
              </a:rPr>
              <a:t>echo pow(</a:t>
            </a:r>
            <a:r>
              <a:rPr b="0" i="0" lang="ru" sz="4800" u="none" cap="none" strike="noStrike">
                <a:solidFill>
                  <a:srgbClr val="FF0000"/>
                </a:solidFill>
                <a:latin typeface="Arial"/>
                <a:ea typeface="Arial"/>
                <a:cs typeface="Arial"/>
                <a:sym typeface="Arial"/>
              </a:rPr>
              <a:t>2, 3</a:t>
            </a:r>
            <a:r>
              <a:rPr b="0" i="0" lang="ru" sz="4800" u="none" cap="none" strike="noStrike">
                <a:solidFill>
                  <a:srgbClr val="000000"/>
                </a:solidFill>
                <a:latin typeface="Arial"/>
                <a:ea typeface="Arial"/>
                <a:cs typeface="Arial"/>
                <a:sym typeface="Arial"/>
              </a:rPr>
              <a:t>);</a:t>
            </a:r>
            <a:endParaRPr b="0" i="0" sz="4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FF9900"/>
              </a:solidFill>
              <a:latin typeface="Arial"/>
              <a:ea typeface="Arial"/>
              <a:cs typeface="Arial"/>
              <a:sym typeface="Arial"/>
            </a:endParaRPr>
          </a:p>
        </p:txBody>
      </p:sp>
      <p:sp>
        <p:nvSpPr>
          <p:cNvPr id="291" name="Google Shape;291;p36"/>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292" name="Google Shape;292;p36"/>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293" name="Google Shape;293;p36"/>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6"/>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7"/>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300" name="Google Shape;300;p37"/>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301" name="Google Shape;301;p37"/>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7"/>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303" name="Google Shape;303;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Свои функции</a:t>
            </a:r>
            <a:endParaRPr b="1" i="0" sz="2800" u="none" cap="none" strike="noStrike">
              <a:solidFill>
                <a:schemeClr val="dk1"/>
              </a:solidFill>
              <a:latin typeface="Arial"/>
              <a:ea typeface="Arial"/>
              <a:cs typeface="Arial"/>
              <a:sym typeface="Arial"/>
            </a:endParaRPr>
          </a:p>
        </p:txBody>
      </p:sp>
      <p:sp>
        <p:nvSpPr>
          <p:cNvPr id="304" name="Google Shape;304;p37"/>
          <p:cNvSpPr txBox="1"/>
          <p:nvPr>
            <p:ph idx="1" type="body"/>
          </p:nvPr>
        </p:nvSpPr>
        <p:spPr>
          <a:xfrm>
            <a:off x="311700" y="118202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1800"/>
              <a:buFont typeface="Arial"/>
              <a:buNone/>
            </a:pPr>
            <a:r>
              <a:rPr b="0" i="0" lang="ru" sz="1800" u="none" cap="none" strike="noStrike">
                <a:solidFill>
                  <a:schemeClr val="dk1"/>
                </a:solidFill>
                <a:highlight>
                  <a:srgbClr val="FFFFFF"/>
                </a:highlight>
                <a:latin typeface="Consolas"/>
                <a:ea typeface="Consolas"/>
                <a:cs typeface="Consolas"/>
                <a:sym typeface="Consolas"/>
              </a:rPr>
              <a:t>&lt;?php</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rgbClr val="0000FF"/>
                </a:solidFill>
                <a:highlight>
                  <a:srgbClr val="FFFFFF"/>
                </a:highlight>
                <a:latin typeface="Consolas"/>
                <a:ea typeface="Consolas"/>
                <a:cs typeface="Consolas"/>
                <a:sym typeface="Consolas"/>
              </a:rPr>
              <a:t>function</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A2"/>
                </a:solidFill>
                <a:highlight>
                  <a:srgbClr val="FFFFFF"/>
                </a:highlight>
                <a:latin typeface="Consolas"/>
                <a:ea typeface="Consolas"/>
                <a:cs typeface="Consolas"/>
                <a:sym typeface="Consolas"/>
              </a:rPr>
              <a:t>square</a:t>
            </a:r>
            <a:r>
              <a:rPr b="0" i="0" lang="ru" sz="1800" u="none" cap="none" strike="noStrike">
                <a:solidFill>
                  <a:schemeClr val="dk1"/>
                </a:solidFill>
                <a:highlight>
                  <a:srgbClr val="FFFFFF"/>
                </a:highlight>
                <a:latin typeface="Consolas"/>
                <a:ea typeface="Consolas"/>
                <a:cs typeface="Consolas"/>
                <a:sym typeface="Consolas"/>
              </a:rPr>
              <a:t>(</a:t>
            </a:r>
            <a:r>
              <a:rPr b="0" i="0" lang="ru" sz="1800" u="none" cap="none" strike="noStrike">
                <a:solidFill>
                  <a:srgbClr val="318495"/>
                </a:solidFill>
                <a:highlight>
                  <a:srgbClr val="FFFFFF"/>
                </a:highlight>
                <a:latin typeface="Consolas"/>
                <a:ea typeface="Consolas"/>
                <a:cs typeface="Consolas"/>
                <a:sym typeface="Consolas"/>
              </a:rPr>
              <a:t>$num</a:t>
            </a:r>
            <a:r>
              <a:rPr b="0" i="0" lang="ru" sz="1800" u="none" cap="none" strike="noStrike">
                <a:solidFill>
                  <a:schemeClr val="dk1"/>
                </a:solidFill>
                <a:highlight>
                  <a:srgbClr val="FFFFFF"/>
                </a:highlight>
                <a:latin typeface="Consolas"/>
                <a:ea typeface="Consolas"/>
                <a:cs typeface="Consolas"/>
                <a:sym typeface="Consolas"/>
              </a:rPr>
              <a:t>) {</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18495"/>
                </a:solidFill>
                <a:highlight>
                  <a:srgbClr val="FFFFFF"/>
                </a:highlight>
                <a:latin typeface="Consolas"/>
                <a:ea typeface="Consolas"/>
                <a:cs typeface="Consolas"/>
                <a:sym typeface="Consolas"/>
              </a:rPr>
              <a:t>$square</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18495"/>
                </a:solidFill>
                <a:highlight>
                  <a:srgbClr val="FFFFFF"/>
                </a:highlight>
                <a:latin typeface="Consolas"/>
                <a:ea typeface="Consolas"/>
                <a:cs typeface="Consolas"/>
                <a:sym typeface="Consolas"/>
              </a:rPr>
              <a:t>$num</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18495"/>
                </a:solidFill>
                <a:highlight>
                  <a:srgbClr val="FFFFFF"/>
                </a:highlight>
                <a:latin typeface="Consolas"/>
                <a:ea typeface="Consolas"/>
                <a:cs typeface="Consolas"/>
                <a:sym typeface="Consolas"/>
              </a:rPr>
              <a:t>$num</a:t>
            </a:r>
            <a:r>
              <a:rPr b="0" i="0" lang="ru" sz="1800" u="none" cap="none" strike="noStrike">
                <a:solidFill>
                  <a:schemeClr val="dk1"/>
                </a:solidFill>
                <a:highlight>
                  <a:srgbClr val="FFFFFF"/>
                </a:highlight>
                <a:latin typeface="Consolas"/>
                <a:ea typeface="Consolas"/>
                <a:cs typeface="Consolas"/>
                <a:sym typeface="Consolas"/>
              </a:rPr>
              <a:t>;</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C4C72"/>
                </a:solidFill>
                <a:highlight>
                  <a:srgbClr val="FFFFFF"/>
                </a:highlight>
                <a:latin typeface="Consolas"/>
                <a:ea typeface="Consolas"/>
                <a:cs typeface="Consolas"/>
                <a:sym typeface="Consolas"/>
              </a:rPr>
              <a:t>echo</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18495"/>
                </a:solidFill>
                <a:highlight>
                  <a:srgbClr val="FFFFFF"/>
                </a:highlight>
                <a:latin typeface="Consolas"/>
                <a:ea typeface="Consolas"/>
                <a:cs typeface="Consolas"/>
                <a:sym typeface="Consolas"/>
              </a:rPr>
              <a:t>$square</a:t>
            </a:r>
            <a:r>
              <a:rPr b="0" i="0" lang="ru" sz="1800" u="none" cap="none" strike="noStrike">
                <a:solidFill>
                  <a:schemeClr val="dk1"/>
                </a:solidFill>
                <a:highlight>
                  <a:srgbClr val="FFFFFF"/>
                </a:highlight>
                <a:latin typeface="Consolas"/>
                <a:ea typeface="Consolas"/>
                <a:cs typeface="Consolas"/>
                <a:sym typeface="Consolas"/>
              </a:rPr>
              <a:t>;</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endParaRPr b="0" i="0" sz="1800" u="none" cap="none" strike="noStrike">
              <a:solidFill>
                <a:schemeClr val="dk1"/>
              </a:solidFill>
              <a:highlight>
                <a:srgbClr val="FFFFFF"/>
              </a:highlight>
              <a:latin typeface="Consolas"/>
              <a:ea typeface="Consolas"/>
              <a:cs typeface="Consolas"/>
              <a:sym typeface="Consolas"/>
            </a:endParaRPr>
          </a:p>
          <a:p>
            <a:pPr indent="0" lvl="0" marL="0" marR="0" rtl="0" algn="l">
              <a:lnSpc>
                <a:spcPct val="150000"/>
              </a:lnSpc>
              <a:spcBef>
                <a:spcPts val="0"/>
              </a:spcBef>
              <a:spcAft>
                <a:spcPts val="0"/>
              </a:spcAft>
              <a:buClr>
                <a:schemeClr val="dk2"/>
              </a:buClr>
              <a:buSzPts val="1800"/>
              <a:buFont typeface="Arial"/>
              <a:buNone/>
            </a:pPr>
            <a:r>
              <a:t/>
            </a:r>
            <a:endParaRPr b="0" i="0" sz="1800" u="none" cap="none" strike="noStrike">
              <a:solidFill>
                <a:schemeClr val="dk1"/>
              </a:solidFill>
              <a:highlight>
                <a:srgbClr val="FFFFFF"/>
              </a:highlight>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ru" sz="1800" u="none" cap="none" strike="noStrike">
                <a:solidFill>
                  <a:schemeClr val="dk1"/>
                </a:solidFill>
                <a:highlight>
                  <a:srgbClr val="FFFFFF"/>
                </a:highlight>
                <a:latin typeface="Consolas"/>
                <a:ea typeface="Consolas"/>
                <a:cs typeface="Consolas"/>
                <a:sym typeface="Consolas"/>
              </a:rPr>
              <a:t>square(</a:t>
            </a:r>
            <a:r>
              <a:rPr b="0" i="0" lang="ru" sz="1800" u="none" cap="none" strike="noStrike">
                <a:solidFill>
                  <a:srgbClr val="0000CD"/>
                </a:solidFill>
                <a:highlight>
                  <a:srgbClr val="FFFFFF"/>
                </a:highlight>
                <a:latin typeface="Consolas"/>
                <a:ea typeface="Consolas"/>
                <a:cs typeface="Consolas"/>
                <a:sym typeface="Consolas"/>
              </a:rPr>
              <a:t>6</a:t>
            </a:r>
            <a:r>
              <a:rPr b="0" i="0" lang="ru" sz="1800" u="none" cap="none" strike="noStrike">
                <a:solidFill>
                  <a:schemeClr val="dk1"/>
                </a:solidFill>
                <a:highlight>
                  <a:srgbClr val="FFFFFF"/>
                </a:highlight>
                <a:latin typeface="Consolas"/>
                <a:ea typeface="Consolas"/>
                <a:cs typeface="Consolas"/>
                <a:sym typeface="Consolas"/>
              </a:rPr>
              <a:t>);</a:t>
            </a:r>
            <a:endParaRPr b="0" i="0" sz="18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8"/>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310" name="Google Shape;310;p38"/>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311" name="Google Shape;311;p38"/>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8"/>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313" name="Google Shape;313;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Программа не видит переменных функции</a:t>
            </a:r>
            <a:endParaRPr b="1" i="0" sz="2800" u="none" cap="none" strike="noStrike">
              <a:solidFill>
                <a:schemeClr val="dk1"/>
              </a:solidFill>
              <a:latin typeface="Arial"/>
              <a:ea typeface="Arial"/>
              <a:cs typeface="Arial"/>
              <a:sym typeface="Arial"/>
            </a:endParaRPr>
          </a:p>
        </p:txBody>
      </p:sp>
      <p:sp>
        <p:nvSpPr>
          <p:cNvPr id="314" name="Google Shape;314;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1800"/>
              <a:buFont typeface="Arial"/>
              <a:buNone/>
            </a:pPr>
            <a:r>
              <a:rPr b="0" i="0" lang="ru" sz="1800" u="none" cap="none" strike="noStrike">
                <a:solidFill>
                  <a:schemeClr val="dk1"/>
                </a:solidFill>
                <a:highlight>
                  <a:srgbClr val="FFFFFF"/>
                </a:highlight>
                <a:latin typeface="Consolas"/>
                <a:ea typeface="Consolas"/>
                <a:cs typeface="Consolas"/>
                <a:sym typeface="Consolas"/>
              </a:rPr>
              <a:t>&lt;?php</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rgbClr val="0000FF"/>
                </a:solidFill>
                <a:highlight>
                  <a:srgbClr val="FFFFFF"/>
                </a:highlight>
                <a:latin typeface="Consolas"/>
                <a:ea typeface="Consolas"/>
                <a:cs typeface="Consolas"/>
                <a:sym typeface="Consolas"/>
              </a:rPr>
              <a:t>function</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A2"/>
                </a:solidFill>
                <a:highlight>
                  <a:srgbClr val="FFFFFF"/>
                </a:highlight>
                <a:latin typeface="Consolas"/>
                <a:ea typeface="Consolas"/>
                <a:cs typeface="Consolas"/>
                <a:sym typeface="Consolas"/>
              </a:rPr>
              <a:t>square</a:t>
            </a:r>
            <a:r>
              <a:rPr b="0" i="0" lang="ru" sz="1800" u="none" cap="none" strike="noStrike">
                <a:solidFill>
                  <a:schemeClr val="dk1"/>
                </a:solidFill>
                <a:highlight>
                  <a:srgbClr val="FFFFFF"/>
                </a:highlight>
                <a:latin typeface="Consolas"/>
                <a:ea typeface="Consolas"/>
                <a:cs typeface="Consolas"/>
                <a:sym typeface="Consolas"/>
              </a:rPr>
              <a:t>(</a:t>
            </a:r>
            <a:r>
              <a:rPr b="0" i="0" lang="ru" sz="1800" u="none" cap="none" strike="noStrike">
                <a:solidFill>
                  <a:srgbClr val="318495"/>
                </a:solidFill>
                <a:highlight>
                  <a:srgbClr val="FFFFFF"/>
                </a:highlight>
                <a:latin typeface="Consolas"/>
                <a:ea typeface="Consolas"/>
                <a:cs typeface="Consolas"/>
                <a:sym typeface="Consolas"/>
              </a:rPr>
              <a:t>$num</a:t>
            </a:r>
            <a:r>
              <a:rPr b="0" i="0" lang="ru" sz="1800" u="none" cap="none" strike="noStrike">
                <a:solidFill>
                  <a:schemeClr val="dk1"/>
                </a:solidFill>
                <a:highlight>
                  <a:srgbClr val="FFFFFF"/>
                </a:highlight>
                <a:latin typeface="Consolas"/>
                <a:ea typeface="Consolas"/>
                <a:cs typeface="Consolas"/>
                <a:sym typeface="Consolas"/>
              </a:rPr>
              <a:t>) {</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18495"/>
                </a:solidFill>
                <a:highlight>
                  <a:srgbClr val="FFFFFF"/>
                </a:highlight>
                <a:latin typeface="Consolas"/>
                <a:ea typeface="Consolas"/>
                <a:cs typeface="Consolas"/>
                <a:sym typeface="Consolas"/>
              </a:rPr>
              <a:t>$square</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18495"/>
                </a:solidFill>
                <a:highlight>
                  <a:srgbClr val="FFFFFF"/>
                </a:highlight>
                <a:latin typeface="Consolas"/>
                <a:ea typeface="Consolas"/>
                <a:cs typeface="Consolas"/>
                <a:sym typeface="Consolas"/>
              </a:rPr>
              <a:t>$num</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18495"/>
                </a:solidFill>
                <a:highlight>
                  <a:srgbClr val="FFFFFF"/>
                </a:highlight>
                <a:latin typeface="Consolas"/>
                <a:ea typeface="Consolas"/>
                <a:cs typeface="Consolas"/>
                <a:sym typeface="Consolas"/>
              </a:rPr>
              <a:t>$num</a:t>
            </a:r>
            <a:r>
              <a:rPr b="0" i="0" lang="ru" sz="1800" u="none" cap="none" strike="noStrike">
                <a:solidFill>
                  <a:schemeClr val="dk1"/>
                </a:solidFill>
                <a:highlight>
                  <a:srgbClr val="FFFFFF"/>
                </a:highlight>
                <a:latin typeface="Consolas"/>
                <a:ea typeface="Consolas"/>
                <a:cs typeface="Consolas"/>
                <a:sym typeface="Consolas"/>
              </a:rPr>
              <a:t>;</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C4C72"/>
                </a:solidFill>
                <a:highlight>
                  <a:srgbClr val="FFFFFF"/>
                </a:highlight>
                <a:latin typeface="Consolas"/>
                <a:ea typeface="Consolas"/>
                <a:cs typeface="Consolas"/>
                <a:sym typeface="Consolas"/>
              </a:rPr>
              <a:t>echo</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18495"/>
                </a:solidFill>
                <a:highlight>
                  <a:srgbClr val="FFFFFF"/>
                </a:highlight>
                <a:latin typeface="Consolas"/>
                <a:ea typeface="Consolas"/>
                <a:cs typeface="Consolas"/>
                <a:sym typeface="Consolas"/>
              </a:rPr>
              <a:t>$square</a:t>
            </a:r>
            <a:r>
              <a:rPr b="0" i="0" lang="ru" sz="1800" u="none" cap="none" strike="noStrike">
                <a:solidFill>
                  <a:schemeClr val="dk1"/>
                </a:solidFill>
                <a:highlight>
                  <a:srgbClr val="FFFFFF"/>
                </a:highlight>
                <a:latin typeface="Consolas"/>
                <a:ea typeface="Consolas"/>
                <a:cs typeface="Consolas"/>
                <a:sym typeface="Consolas"/>
              </a:rPr>
              <a:t>;</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endParaRPr>
              <a:solidFill>
                <a:schemeClr val="dk1"/>
              </a:solidFill>
              <a:highlight>
                <a:srgbClr val="FFFFFF"/>
              </a:highlight>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ru" sz="1800" u="none" cap="none" strike="noStrike">
                <a:solidFill>
                  <a:schemeClr val="dk1"/>
                </a:solidFill>
                <a:highlight>
                  <a:srgbClr val="FFFFFF"/>
                </a:highlight>
                <a:latin typeface="Consolas"/>
                <a:ea typeface="Consolas"/>
                <a:cs typeface="Consolas"/>
                <a:sym typeface="Consolas"/>
              </a:rPr>
              <a:t>square(</a:t>
            </a:r>
            <a:r>
              <a:rPr b="0" i="0" lang="ru" sz="1800" u="none" cap="none" strike="noStrike">
                <a:solidFill>
                  <a:srgbClr val="0000CD"/>
                </a:solidFill>
                <a:highlight>
                  <a:srgbClr val="FFFFFF"/>
                </a:highlight>
                <a:latin typeface="Consolas"/>
                <a:ea typeface="Consolas"/>
                <a:cs typeface="Consolas"/>
                <a:sym typeface="Consolas"/>
              </a:rPr>
              <a:t>6</a:t>
            </a:r>
            <a:r>
              <a:rPr b="0" i="0" lang="ru" sz="1800" u="none" cap="none" strike="noStrike">
                <a:solidFill>
                  <a:schemeClr val="dk1"/>
                </a:solidFill>
                <a:highlight>
                  <a:srgbClr val="FFFFFF"/>
                </a:highlight>
                <a:latin typeface="Consolas"/>
                <a:ea typeface="Consolas"/>
                <a:cs typeface="Consolas"/>
                <a:sym typeface="Consolas"/>
              </a:rPr>
              <a:t>);</a:t>
            </a:r>
            <a:endParaRPr b="0" i="0" sz="1800" u="none" cap="none" strike="noStrike">
              <a:solidFill>
                <a:schemeClr val="dk1"/>
              </a:solidFill>
              <a:highlight>
                <a:srgbClr val="FFFFFF"/>
              </a:highlight>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ru" sz="1800" u="none" cap="none" strike="noStrike">
                <a:solidFill>
                  <a:srgbClr val="3C4C72"/>
                </a:solidFill>
                <a:highlight>
                  <a:schemeClr val="lt1"/>
                </a:highlight>
                <a:latin typeface="Consolas"/>
                <a:ea typeface="Consolas"/>
                <a:cs typeface="Consolas"/>
                <a:sym typeface="Consolas"/>
              </a:rPr>
              <a:t>echo</a:t>
            </a:r>
            <a:r>
              <a:rPr b="0" i="0" lang="ru" sz="1800" u="none" cap="none" strike="noStrike">
                <a:solidFill>
                  <a:schemeClr val="dk1"/>
                </a:solidFill>
                <a:highlight>
                  <a:schemeClr val="lt1"/>
                </a:highlight>
                <a:latin typeface="Consolas"/>
                <a:ea typeface="Consolas"/>
                <a:cs typeface="Consolas"/>
                <a:sym typeface="Consolas"/>
              </a:rPr>
              <a:t> </a:t>
            </a:r>
            <a:r>
              <a:rPr b="0" i="0" lang="ru" sz="1800" u="none" cap="none" strike="noStrike">
                <a:solidFill>
                  <a:srgbClr val="318495"/>
                </a:solidFill>
                <a:highlight>
                  <a:schemeClr val="lt1"/>
                </a:highlight>
                <a:latin typeface="Consolas"/>
                <a:ea typeface="Consolas"/>
                <a:cs typeface="Consolas"/>
                <a:sym typeface="Consolas"/>
              </a:rPr>
              <a:t>$square</a:t>
            </a:r>
            <a:r>
              <a:rPr b="0" i="0" lang="ru" sz="1800" u="none" cap="none" strike="noStrike">
                <a:solidFill>
                  <a:schemeClr val="dk1"/>
                </a:solidFill>
                <a:highlight>
                  <a:schemeClr val="lt1"/>
                </a:highlight>
                <a:latin typeface="Consolas"/>
                <a:ea typeface="Consolas"/>
                <a:cs typeface="Consolas"/>
                <a:sym typeface="Consolas"/>
              </a:rPr>
              <a:t>; // Будет ошибка</a:t>
            </a:r>
            <a:br>
              <a:rPr b="0" i="0" lang="ru" sz="1800" u="none" cap="none" strike="noStrike">
                <a:solidFill>
                  <a:schemeClr val="dk1"/>
                </a:solidFill>
                <a:highlight>
                  <a:schemeClr val="lt1"/>
                </a:highlight>
                <a:latin typeface="Consolas"/>
                <a:ea typeface="Consolas"/>
                <a:cs typeface="Consolas"/>
                <a:sym typeface="Consolas"/>
              </a:rPr>
            </a:b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9"/>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320" name="Google Shape;320;p39"/>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321" name="Google Shape;321;p39"/>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9"/>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323" name="Google Shape;323;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Можно меньше писать</a:t>
            </a:r>
            <a:endParaRPr b="1" i="0" sz="2800" u="none" cap="none" strike="noStrike">
              <a:solidFill>
                <a:schemeClr val="dk1"/>
              </a:solidFill>
              <a:latin typeface="Arial"/>
              <a:ea typeface="Arial"/>
              <a:cs typeface="Arial"/>
              <a:sym typeface="Arial"/>
            </a:endParaRPr>
          </a:p>
        </p:txBody>
      </p:sp>
      <p:sp>
        <p:nvSpPr>
          <p:cNvPr id="324" name="Google Shape;324;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ru" sz="1800" u="none" cap="none" strike="noStrike">
                <a:solidFill>
                  <a:schemeClr val="dk1"/>
                </a:solidFill>
                <a:highlight>
                  <a:srgbClr val="FFFFFF"/>
                </a:highlight>
                <a:latin typeface="Consolas"/>
                <a:ea typeface="Consolas"/>
                <a:cs typeface="Consolas"/>
                <a:sym typeface="Consolas"/>
              </a:rPr>
              <a:t>&lt;?php</a:t>
            </a:r>
            <a:br>
              <a:rPr b="0" i="0" lang="ru" sz="1800" u="none" cap="none" strike="noStrike">
                <a:solidFill>
                  <a:schemeClr val="dk1"/>
                </a:solidFill>
                <a:highlight>
                  <a:srgbClr val="FFFFFF"/>
                </a:highlight>
                <a:latin typeface="Consolas"/>
                <a:ea typeface="Consolas"/>
                <a:cs typeface="Consolas"/>
                <a:sym typeface="Consolas"/>
              </a:rPr>
            </a:b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rgbClr val="0000FF"/>
                </a:solidFill>
                <a:highlight>
                  <a:srgbClr val="FFFFFF"/>
                </a:highlight>
                <a:latin typeface="Consolas"/>
                <a:ea typeface="Consolas"/>
                <a:cs typeface="Consolas"/>
                <a:sym typeface="Consolas"/>
              </a:rPr>
              <a:t>function</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A2"/>
                </a:solidFill>
                <a:highlight>
                  <a:srgbClr val="FFFFFF"/>
                </a:highlight>
                <a:latin typeface="Consolas"/>
                <a:ea typeface="Consolas"/>
                <a:cs typeface="Consolas"/>
                <a:sym typeface="Consolas"/>
              </a:rPr>
              <a:t>e</a:t>
            </a:r>
            <a:r>
              <a:rPr b="0" i="0" lang="ru" sz="1800" u="none" cap="none" strike="noStrike">
                <a:solidFill>
                  <a:schemeClr val="dk1"/>
                </a:solidFill>
                <a:highlight>
                  <a:srgbClr val="FFFFFF"/>
                </a:highlight>
                <a:latin typeface="Consolas"/>
                <a:ea typeface="Consolas"/>
                <a:cs typeface="Consolas"/>
                <a:sym typeface="Consolas"/>
              </a:rPr>
              <a:t>(</a:t>
            </a:r>
            <a:r>
              <a:rPr b="0" i="0" lang="ru" sz="1800" u="none" cap="none" strike="noStrike">
                <a:solidFill>
                  <a:srgbClr val="318495"/>
                </a:solidFill>
                <a:highlight>
                  <a:srgbClr val="FFFFFF"/>
                </a:highlight>
                <a:latin typeface="Consolas"/>
                <a:ea typeface="Consolas"/>
                <a:cs typeface="Consolas"/>
                <a:sym typeface="Consolas"/>
              </a:rPr>
              <a:t>$</a:t>
            </a:r>
            <a:r>
              <a:rPr b="0" i="0" lang="ru" sz="1800" u="none" cap="none" strike="noStrike">
                <a:solidFill>
                  <a:srgbClr val="318495"/>
                </a:solidFill>
                <a:highlight>
                  <a:srgbClr val="FFFFFF"/>
                </a:highlight>
                <a:latin typeface="Consolas"/>
                <a:ea typeface="Consolas"/>
                <a:cs typeface="Consolas"/>
                <a:sym typeface="Consolas"/>
              </a:rPr>
              <a:t>text</a:t>
            </a:r>
            <a:r>
              <a:rPr b="0" i="0" lang="ru" sz="1800" u="none" cap="none" strike="noStrike">
                <a:solidFill>
                  <a:schemeClr val="dk1"/>
                </a:solidFill>
                <a:highlight>
                  <a:srgbClr val="FFFFFF"/>
                </a:highlight>
                <a:latin typeface="Consolas"/>
                <a:ea typeface="Consolas"/>
                <a:cs typeface="Consolas"/>
                <a:sym typeface="Consolas"/>
              </a:rPr>
              <a:t>) {</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C4C72"/>
                </a:solidFill>
                <a:highlight>
                  <a:srgbClr val="FFFFFF"/>
                </a:highlight>
                <a:latin typeface="Consolas"/>
                <a:ea typeface="Consolas"/>
                <a:cs typeface="Consolas"/>
                <a:sym typeface="Consolas"/>
              </a:rPr>
              <a:t>echo</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18495"/>
                </a:solidFill>
                <a:highlight>
                  <a:srgbClr val="FFFFFF"/>
                </a:highlight>
                <a:latin typeface="Consolas"/>
                <a:ea typeface="Consolas"/>
                <a:cs typeface="Consolas"/>
                <a:sym typeface="Consolas"/>
              </a:rPr>
              <a:t>$</a:t>
            </a:r>
            <a:r>
              <a:rPr b="0" i="0" lang="ru" sz="1800" u="none" cap="none" strike="noStrike">
                <a:solidFill>
                  <a:srgbClr val="318495"/>
                </a:solidFill>
                <a:highlight>
                  <a:srgbClr val="FFFFFF"/>
                </a:highlight>
                <a:latin typeface="Consolas"/>
                <a:ea typeface="Consolas"/>
                <a:cs typeface="Consolas"/>
                <a:sym typeface="Consolas"/>
              </a:rPr>
              <a:t>text</a:t>
            </a:r>
            <a:r>
              <a:rPr b="0" i="0" lang="ru" sz="1800" u="none" cap="none" strike="noStrike">
                <a:solidFill>
                  <a:srgbClr val="0000FF"/>
                </a:solidFill>
                <a:highlight>
                  <a:srgbClr val="FFFFFF"/>
                </a:highlight>
                <a:latin typeface="Consolas"/>
                <a:ea typeface="Consolas"/>
                <a:cs typeface="Consolas"/>
                <a:sym typeface="Consolas"/>
              </a:rPr>
              <a:t>.</a:t>
            </a:r>
            <a:r>
              <a:rPr b="0" i="0" lang="ru" sz="1800" u="none" cap="none" strike="noStrike">
                <a:solidFill>
                  <a:srgbClr val="036A07"/>
                </a:solidFill>
                <a:highlight>
                  <a:srgbClr val="FFFFFF"/>
                </a:highlight>
                <a:latin typeface="Consolas"/>
                <a:ea typeface="Consolas"/>
                <a:cs typeface="Consolas"/>
                <a:sym typeface="Consolas"/>
              </a:rPr>
              <a:t>"&lt;br&gt;"</a:t>
            </a:r>
            <a:r>
              <a:rPr b="0" i="0" lang="ru" sz="1800" u="none" cap="none" strike="noStrike">
                <a:solidFill>
                  <a:schemeClr val="dk1"/>
                </a:solidFill>
                <a:highlight>
                  <a:srgbClr val="FFFFFF"/>
                </a:highlight>
                <a:latin typeface="Consolas"/>
                <a:ea typeface="Consolas"/>
                <a:cs typeface="Consolas"/>
                <a:sym typeface="Consolas"/>
              </a:rPr>
              <a:t>;</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br>
              <a:rPr b="0" i="0" lang="ru" sz="1800" u="none" cap="none" strike="noStrike">
                <a:solidFill>
                  <a:schemeClr val="dk1"/>
                </a:solidFill>
                <a:highlight>
                  <a:srgbClr val="FFFFFF"/>
                </a:highlight>
                <a:latin typeface="Consolas"/>
                <a:ea typeface="Consolas"/>
                <a:cs typeface="Consolas"/>
                <a:sym typeface="Consolas"/>
              </a:rPr>
            </a:b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e(</a:t>
            </a:r>
            <a:r>
              <a:rPr b="0" i="0" lang="ru" sz="1800" u="none" cap="none" strike="noStrike">
                <a:solidFill>
                  <a:srgbClr val="036A07"/>
                </a:solidFill>
                <a:highlight>
                  <a:srgbClr val="FFFFFF"/>
                </a:highlight>
                <a:latin typeface="Consolas"/>
                <a:ea typeface="Consolas"/>
                <a:cs typeface="Consolas"/>
                <a:sym typeface="Consolas"/>
              </a:rPr>
              <a:t>"Победил {</a:t>
            </a:r>
            <a:r>
              <a:rPr b="0" i="0" lang="ru" sz="1800" u="none" cap="none" strike="noStrike">
                <a:solidFill>
                  <a:srgbClr val="318495"/>
                </a:solidFill>
                <a:highlight>
                  <a:srgbClr val="FFFFFF"/>
                </a:highlight>
                <a:latin typeface="Consolas"/>
                <a:ea typeface="Consolas"/>
                <a:cs typeface="Consolas"/>
                <a:sym typeface="Consolas"/>
              </a:rPr>
              <a:t>$player1</a:t>
            </a:r>
            <a:r>
              <a:rPr b="0" i="0" lang="ru" sz="1800" u="none" cap="none" strike="noStrike">
                <a:solidFill>
                  <a:srgbClr val="036A07"/>
                </a:solidFill>
                <a:highlight>
                  <a:srgbClr val="FFFFFF"/>
                </a:highlight>
                <a:latin typeface="Consolas"/>
                <a:ea typeface="Consolas"/>
                <a:cs typeface="Consolas"/>
                <a:sym typeface="Consolas"/>
              </a:rPr>
              <a:t>}"</a:t>
            </a:r>
            <a:r>
              <a:rPr b="0" i="0" lang="ru" sz="1800" u="none" cap="none" strike="noStrike">
                <a:solidFill>
                  <a:schemeClr val="dk1"/>
                </a:solidFill>
                <a:highlight>
                  <a:srgbClr val="FFFFFF"/>
                </a:highlight>
                <a:latin typeface="Consolas"/>
                <a:ea typeface="Consolas"/>
                <a:cs typeface="Consolas"/>
                <a:sym typeface="Consolas"/>
              </a:rPr>
              <a:t>);</a:t>
            </a:r>
            <a:endParaRPr b="0" i="0" sz="18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0"/>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330" name="Google Shape;330;p40"/>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331" name="Google Shape;331;p40"/>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40"/>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333" name="Google Shape;333;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RETURN возвращает</a:t>
            </a:r>
            <a:endParaRPr b="1" i="0" sz="2800" u="none" cap="none" strike="noStrike">
              <a:solidFill>
                <a:schemeClr val="dk1"/>
              </a:solidFill>
              <a:latin typeface="Arial"/>
              <a:ea typeface="Arial"/>
              <a:cs typeface="Arial"/>
              <a:sym typeface="Arial"/>
            </a:endParaRPr>
          </a:p>
        </p:txBody>
      </p:sp>
      <p:sp>
        <p:nvSpPr>
          <p:cNvPr id="334" name="Google Shape;334;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ru" sz="1600" u="none" cap="none" strike="noStrike">
                <a:solidFill>
                  <a:srgbClr val="0000FF"/>
                </a:solidFill>
                <a:highlight>
                  <a:srgbClr val="FFFFFF"/>
                </a:highlight>
                <a:latin typeface="Consolas"/>
                <a:ea typeface="Consolas"/>
                <a:cs typeface="Consolas"/>
                <a:sym typeface="Consolas"/>
              </a:rPr>
              <a:t>function</a:t>
            </a:r>
            <a:r>
              <a:rPr b="0" i="0" lang="ru" sz="1600" u="none" cap="none" strike="noStrike">
                <a:solidFill>
                  <a:schemeClr val="dk1"/>
                </a:solidFill>
                <a:highlight>
                  <a:srgbClr val="FFFFFF"/>
                </a:highlight>
                <a:latin typeface="Consolas"/>
                <a:ea typeface="Consolas"/>
                <a:cs typeface="Consolas"/>
                <a:sym typeface="Consolas"/>
              </a:rPr>
              <a:t> </a:t>
            </a:r>
            <a:r>
              <a:rPr b="0" i="0" lang="ru" sz="1600" u="none" cap="none" strike="noStrike">
                <a:solidFill>
                  <a:srgbClr val="0000A2"/>
                </a:solidFill>
                <a:highlight>
                  <a:srgbClr val="FFFFFF"/>
                </a:highlight>
                <a:latin typeface="Consolas"/>
                <a:ea typeface="Consolas"/>
                <a:cs typeface="Consolas"/>
                <a:sym typeface="Consolas"/>
              </a:rPr>
              <a:t>calculate_points</a:t>
            </a:r>
            <a:r>
              <a:rPr b="0" i="0" lang="ru" sz="1600" u="none" cap="none" strike="noStrike">
                <a:solidFill>
                  <a:schemeClr val="dk1"/>
                </a:solidFill>
                <a:highlight>
                  <a:srgbClr val="FFFFFF"/>
                </a:highlight>
                <a:latin typeface="Consolas"/>
                <a:ea typeface="Consolas"/>
                <a:cs typeface="Consolas"/>
                <a:sym typeface="Consolas"/>
              </a:rPr>
              <a:t>(){</a:t>
            </a:r>
            <a:br>
              <a:rPr b="0" i="0" lang="ru" sz="1600" u="none" cap="none" strike="noStrike">
                <a:solidFill>
                  <a:schemeClr val="dk1"/>
                </a:solidFill>
                <a:highlight>
                  <a:srgbClr val="FFFFFF"/>
                </a:highlight>
                <a:latin typeface="Consolas"/>
                <a:ea typeface="Consolas"/>
                <a:cs typeface="Consolas"/>
                <a:sym typeface="Consolas"/>
              </a:rPr>
            </a:br>
            <a:r>
              <a:rPr b="0" i="0" lang="ru" sz="1600" u="none" cap="none" strike="noStrike">
                <a:solidFill>
                  <a:schemeClr val="dk1"/>
                </a:solidFill>
                <a:highlight>
                  <a:srgbClr val="FFFFFF"/>
                </a:highlight>
                <a:latin typeface="Consolas"/>
                <a:ea typeface="Consolas"/>
                <a:cs typeface="Consolas"/>
                <a:sym typeface="Consolas"/>
              </a:rPr>
              <a:t>    </a:t>
            </a:r>
            <a:r>
              <a:rPr b="0" i="0" lang="ru" sz="1600" u="none" cap="none" strike="noStrike">
                <a:solidFill>
                  <a:srgbClr val="318495"/>
                </a:solidFill>
                <a:highlight>
                  <a:srgbClr val="FFFFFF"/>
                </a:highlight>
                <a:latin typeface="Consolas"/>
                <a:ea typeface="Consolas"/>
                <a:cs typeface="Consolas"/>
                <a:sym typeface="Consolas"/>
              </a:rPr>
              <a:t>$points</a:t>
            </a:r>
            <a:r>
              <a:rPr b="0" i="0" lang="ru" sz="1600" u="none" cap="none" strike="noStrike">
                <a:solidFill>
                  <a:schemeClr val="dk1"/>
                </a:solidFill>
                <a:highlight>
                  <a:srgbClr val="FFFFFF"/>
                </a:highlight>
                <a:latin typeface="Consolas"/>
                <a:ea typeface="Consolas"/>
                <a:cs typeface="Consolas"/>
                <a:sym typeface="Consolas"/>
              </a:rPr>
              <a:t> </a:t>
            </a:r>
            <a:r>
              <a:rPr b="0" i="0" lang="ru" sz="1600" u="none" cap="none" strike="noStrike">
                <a:solidFill>
                  <a:srgbClr val="0000FF"/>
                </a:solidFill>
                <a:highlight>
                  <a:srgbClr val="FFFFFF"/>
                </a:highlight>
                <a:latin typeface="Consolas"/>
                <a:ea typeface="Consolas"/>
                <a:cs typeface="Consolas"/>
                <a:sym typeface="Consolas"/>
              </a:rPr>
              <a:t>=</a:t>
            </a:r>
            <a:r>
              <a:rPr b="0" i="0" lang="ru" sz="1600" u="none" cap="none" strike="noStrike">
                <a:solidFill>
                  <a:schemeClr val="dk1"/>
                </a:solidFill>
                <a:highlight>
                  <a:srgbClr val="FFFFFF"/>
                </a:highlight>
                <a:latin typeface="Consolas"/>
                <a:ea typeface="Consolas"/>
                <a:cs typeface="Consolas"/>
                <a:sym typeface="Consolas"/>
              </a:rPr>
              <a:t> </a:t>
            </a:r>
            <a:r>
              <a:rPr b="0" i="0" lang="ru" sz="1600" u="none" cap="none" strike="noStrike">
                <a:solidFill>
                  <a:srgbClr val="0000CD"/>
                </a:solidFill>
                <a:highlight>
                  <a:srgbClr val="FFFFFF"/>
                </a:highlight>
                <a:latin typeface="Consolas"/>
                <a:ea typeface="Consolas"/>
                <a:cs typeface="Consolas"/>
                <a:sym typeface="Consolas"/>
              </a:rPr>
              <a:t>0</a:t>
            </a:r>
            <a:r>
              <a:rPr b="0" i="0" lang="ru" sz="1600" u="none" cap="none" strike="noStrike">
                <a:solidFill>
                  <a:schemeClr val="dk1"/>
                </a:solidFill>
                <a:highlight>
                  <a:srgbClr val="FFFFFF"/>
                </a:highlight>
                <a:latin typeface="Consolas"/>
                <a:ea typeface="Consolas"/>
                <a:cs typeface="Consolas"/>
                <a:sym typeface="Consolas"/>
              </a:rPr>
              <a:t>;</a:t>
            </a:r>
            <a:br>
              <a:rPr b="0" i="0" lang="ru" sz="1600" u="none" cap="none" strike="noStrike">
                <a:solidFill>
                  <a:schemeClr val="dk1"/>
                </a:solidFill>
                <a:highlight>
                  <a:srgbClr val="FFFFFF"/>
                </a:highlight>
                <a:latin typeface="Consolas"/>
                <a:ea typeface="Consolas"/>
                <a:cs typeface="Consolas"/>
                <a:sym typeface="Consolas"/>
              </a:rPr>
            </a:br>
            <a:r>
              <a:rPr b="0" i="0" lang="ru" sz="1600" u="none" cap="none" strike="noStrike">
                <a:solidFill>
                  <a:schemeClr val="dk1"/>
                </a:solidFill>
                <a:highlight>
                  <a:srgbClr val="FFFFFF"/>
                </a:highlight>
                <a:latin typeface="Consolas"/>
                <a:ea typeface="Consolas"/>
                <a:cs typeface="Consolas"/>
                <a:sym typeface="Consolas"/>
              </a:rPr>
              <a:t>    </a:t>
            </a:r>
            <a:r>
              <a:rPr b="0" i="0" lang="ru" sz="1600" u="none" cap="none" strike="noStrike">
                <a:solidFill>
                  <a:srgbClr val="318495"/>
                </a:solidFill>
                <a:highlight>
                  <a:srgbClr val="FFFFFF"/>
                </a:highlight>
                <a:latin typeface="Consolas"/>
                <a:ea typeface="Consolas"/>
                <a:cs typeface="Consolas"/>
                <a:sym typeface="Consolas"/>
              </a:rPr>
              <a:t>$points</a:t>
            </a:r>
            <a:r>
              <a:rPr b="0" i="0" lang="ru" sz="1600" u="none" cap="none" strike="noStrike">
                <a:solidFill>
                  <a:schemeClr val="dk1"/>
                </a:solidFill>
                <a:highlight>
                  <a:srgbClr val="FFFFFF"/>
                </a:highlight>
                <a:latin typeface="Consolas"/>
                <a:ea typeface="Consolas"/>
                <a:cs typeface="Consolas"/>
                <a:sym typeface="Consolas"/>
              </a:rPr>
              <a:t> </a:t>
            </a:r>
            <a:r>
              <a:rPr b="0" i="0" lang="ru" sz="1600" u="none" cap="none" strike="noStrike">
                <a:solidFill>
                  <a:srgbClr val="0000FF"/>
                </a:solidFill>
                <a:highlight>
                  <a:srgbClr val="FFFFFF"/>
                </a:highlight>
                <a:latin typeface="Consolas"/>
                <a:ea typeface="Consolas"/>
                <a:cs typeface="Consolas"/>
                <a:sym typeface="Consolas"/>
              </a:rPr>
              <a:t>+=</a:t>
            </a:r>
            <a:r>
              <a:rPr b="0" i="0" lang="ru" sz="1600" u="none" cap="none" strike="noStrike">
                <a:solidFill>
                  <a:schemeClr val="dk1"/>
                </a:solidFill>
                <a:highlight>
                  <a:srgbClr val="FFFFFF"/>
                </a:highlight>
                <a:latin typeface="Consolas"/>
                <a:ea typeface="Consolas"/>
                <a:cs typeface="Consolas"/>
                <a:sym typeface="Consolas"/>
              </a:rPr>
              <a:t> </a:t>
            </a:r>
            <a:r>
              <a:rPr b="0" i="0" lang="ru" sz="1600" u="none" cap="none" strike="noStrike">
                <a:solidFill>
                  <a:srgbClr val="3C4C72"/>
                </a:solidFill>
                <a:highlight>
                  <a:srgbClr val="FFFFFF"/>
                </a:highlight>
                <a:latin typeface="Consolas"/>
                <a:ea typeface="Consolas"/>
                <a:cs typeface="Consolas"/>
                <a:sym typeface="Consolas"/>
              </a:rPr>
              <a:t>rand</a:t>
            </a:r>
            <a:r>
              <a:rPr b="0" i="0" lang="ru" sz="1600" u="none" cap="none" strike="noStrike">
                <a:solidFill>
                  <a:schemeClr val="dk1"/>
                </a:solidFill>
                <a:highlight>
                  <a:srgbClr val="FFFFFF"/>
                </a:highlight>
                <a:latin typeface="Consolas"/>
                <a:ea typeface="Consolas"/>
                <a:cs typeface="Consolas"/>
                <a:sym typeface="Consolas"/>
              </a:rPr>
              <a:t>(</a:t>
            </a:r>
            <a:r>
              <a:rPr b="0" i="0" lang="ru" sz="1600" u="none" cap="none" strike="noStrike">
                <a:solidFill>
                  <a:srgbClr val="0000CD"/>
                </a:solidFill>
                <a:highlight>
                  <a:srgbClr val="FFFFFF"/>
                </a:highlight>
                <a:latin typeface="Consolas"/>
                <a:ea typeface="Consolas"/>
                <a:cs typeface="Consolas"/>
                <a:sym typeface="Consolas"/>
              </a:rPr>
              <a:t>1</a:t>
            </a:r>
            <a:r>
              <a:rPr b="0" i="0" lang="ru" sz="1600" u="none" cap="none" strike="noStrike">
                <a:solidFill>
                  <a:schemeClr val="dk1"/>
                </a:solidFill>
                <a:highlight>
                  <a:srgbClr val="FFFFFF"/>
                </a:highlight>
                <a:latin typeface="Consolas"/>
                <a:ea typeface="Consolas"/>
                <a:cs typeface="Consolas"/>
                <a:sym typeface="Consolas"/>
              </a:rPr>
              <a:t>, </a:t>
            </a:r>
            <a:r>
              <a:rPr b="0" i="0" lang="ru" sz="1600" u="none" cap="none" strike="noStrike">
                <a:solidFill>
                  <a:srgbClr val="0000CD"/>
                </a:solidFill>
                <a:highlight>
                  <a:srgbClr val="FFFFFF"/>
                </a:highlight>
                <a:latin typeface="Consolas"/>
                <a:ea typeface="Consolas"/>
                <a:cs typeface="Consolas"/>
                <a:sym typeface="Consolas"/>
              </a:rPr>
              <a:t>6</a:t>
            </a:r>
            <a:r>
              <a:rPr b="0" i="0" lang="ru" sz="1600" u="none" cap="none" strike="noStrike">
                <a:solidFill>
                  <a:schemeClr val="dk1"/>
                </a:solidFill>
                <a:highlight>
                  <a:srgbClr val="FFFFFF"/>
                </a:highlight>
                <a:latin typeface="Consolas"/>
                <a:ea typeface="Consolas"/>
                <a:cs typeface="Consolas"/>
                <a:sym typeface="Consolas"/>
              </a:rPr>
              <a:t>);</a:t>
            </a:r>
            <a:br>
              <a:rPr b="0" i="0" lang="ru" sz="1600" u="none" cap="none" strike="noStrike">
                <a:solidFill>
                  <a:schemeClr val="dk1"/>
                </a:solidFill>
                <a:highlight>
                  <a:srgbClr val="FFFFFF"/>
                </a:highlight>
                <a:latin typeface="Consolas"/>
                <a:ea typeface="Consolas"/>
                <a:cs typeface="Consolas"/>
                <a:sym typeface="Consolas"/>
              </a:rPr>
            </a:br>
            <a:r>
              <a:rPr b="0" i="0" lang="ru" sz="1600" u="none" cap="none" strike="noStrike">
                <a:solidFill>
                  <a:schemeClr val="dk1"/>
                </a:solidFill>
                <a:highlight>
                  <a:srgbClr val="FFFFFF"/>
                </a:highlight>
                <a:latin typeface="Consolas"/>
                <a:ea typeface="Consolas"/>
                <a:cs typeface="Consolas"/>
                <a:sym typeface="Consolas"/>
              </a:rPr>
              <a:t>    </a:t>
            </a:r>
            <a:r>
              <a:rPr b="0" i="0" lang="ru" sz="1600" u="none" cap="none" strike="noStrike">
                <a:solidFill>
                  <a:srgbClr val="318495"/>
                </a:solidFill>
                <a:highlight>
                  <a:srgbClr val="FFFFFF"/>
                </a:highlight>
                <a:latin typeface="Consolas"/>
                <a:ea typeface="Consolas"/>
                <a:cs typeface="Consolas"/>
                <a:sym typeface="Consolas"/>
              </a:rPr>
              <a:t>$points</a:t>
            </a:r>
            <a:r>
              <a:rPr b="0" i="0" lang="ru" sz="1600" u="none" cap="none" strike="noStrike">
                <a:solidFill>
                  <a:schemeClr val="dk1"/>
                </a:solidFill>
                <a:highlight>
                  <a:srgbClr val="FFFFFF"/>
                </a:highlight>
                <a:latin typeface="Consolas"/>
                <a:ea typeface="Consolas"/>
                <a:cs typeface="Consolas"/>
                <a:sym typeface="Consolas"/>
              </a:rPr>
              <a:t> </a:t>
            </a:r>
            <a:r>
              <a:rPr b="0" i="0" lang="ru" sz="1600" u="none" cap="none" strike="noStrike">
                <a:solidFill>
                  <a:srgbClr val="0000FF"/>
                </a:solidFill>
                <a:highlight>
                  <a:srgbClr val="FFFFFF"/>
                </a:highlight>
                <a:latin typeface="Consolas"/>
                <a:ea typeface="Consolas"/>
                <a:cs typeface="Consolas"/>
                <a:sym typeface="Consolas"/>
              </a:rPr>
              <a:t>+=</a:t>
            </a:r>
            <a:r>
              <a:rPr b="0" i="0" lang="ru" sz="1600" u="none" cap="none" strike="noStrike">
                <a:solidFill>
                  <a:schemeClr val="dk1"/>
                </a:solidFill>
                <a:highlight>
                  <a:srgbClr val="FFFFFF"/>
                </a:highlight>
                <a:latin typeface="Consolas"/>
                <a:ea typeface="Consolas"/>
                <a:cs typeface="Consolas"/>
                <a:sym typeface="Consolas"/>
              </a:rPr>
              <a:t> </a:t>
            </a:r>
            <a:r>
              <a:rPr b="0" i="0" lang="ru" sz="1600" u="none" cap="none" strike="noStrike">
                <a:solidFill>
                  <a:srgbClr val="3C4C72"/>
                </a:solidFill>
                <a:highlight>
                  <a:srgbClr val="FFFFFF"/>
                </a:highlight>
                <a:latin typeface="Consolas"/>
                <a:ea typeface="Consolas"/>
                <a:cs typeface="Consolas"/>
                <a:sym typeface="Consolas"/>
              </a:rPr>
              <a:t>rand</a:t>
            </a:r>
            <a:r>
              <a:rPr b="0" i="0" lang="ru" sz="1600" u="none" cap="none" strike="noStrike">
                <a:solidFill>
                  <a:schemeClr val="dk1"/>
                </a:solidFill>
                <a:highlight>
                  <a:srgbClr val="FFFFFF"/>
                </a:highlight>
                <a:latin typeface="Consolas"/>
                <a:ea typeface="Consolas"/>
                <a:cs typeface="Consolas"/>
                <a:sym typeface="Consolas"/>
              </a:rPr>
              <a:t>(</a:t>
            </a:r>
            <a:r>
              <a:rPr b="0" i="0" lang="ru" sz="1600" u="none" cap="none" strike="noStrike">
                <a:solidFill>
                  <a:srgbClr val="0000CD"/>
                </a:solidFill>
                <a:highlight>
                  <a:srgbClr val="FFFFFF"/>
                </a:highlight>
                <a:latin typeface="Consolas"/>
                <a:ea typeface="Consolas"/>
                <a:cs typeface="Consolas"/>
                <a:sym typeface="Consolas"/>
              </a:rPr>
              <a:t>1</a:t>
            </a:r>
            <a:r>
              <a:rPr b="0" i="0" lang="ru" sz="1600" u="none" cap="none" strike="noStrike">
                <a:solidFill>
                  <a:schemeClr val="dk1"/>
                </a:solidFill>
                <a:highlight>
                  <a:srgbClr val="FFFFFF"/>
                </a:highlight>
                <a:latin typeface="Consolas"/>
                <a:ea typeface="Consolas"/>
                <a:cs typeface="Consolas"/>
                <a:sym typeface="Consolas"/>
              </a:rPr>
              <a:t>, </a:t>
            </a:r>
            <a:r>
              <a:rPr b="0" i="0" lang="ru" sz="1600" u="none" cap="none" strike="noStrike">
                <a:solidFill>
                  <a:srgbClr val="0000CD"/>
                </a:solidFill>
                <a:highlight>
                  <a:srgbClr val="FFFFFF"/>
                </a:highlight>
                <a:latin typeface="Consolas"/>
                <a:ea typeface="Consolas"/>
                <a:cs typeface="Consolas"/>
                <a:sym typeface="Consolas"/>
              </a:rPr>
              <a:t>6</a:t>
            </a:r>
            <a:r>
              <a:rPr b="0" i="0" lang="ru" sz="1600" u="none" cap="none" strike="noStrike">
                <a:solidFill>
                  <a:schemeClr val="dk1"/>
                </a:solidFill>
                <a:highlight>
                  <a:srgbClr val="FFFFFF"/>
                </a:highlight>
                <a:latin typeface="Consolas"/>
                <a:ea typeface="Consolas"/>
                <a:cs typeface="Consolas"/>
                <a:sym typeface="Consolas"/>
              </a:rPr>
              <a:t>);</a:t>
            </a:r>
            <a:br>
              <a:rPr b="0" i="0" lang="ru" sz="1600" u="none" cap="none" strike="noStrike">
                <a:solidFill>
                  <a:schemeClr val="dk1"/>
                </a:solidFill>
                <a:highlight>
                  <a:srgbClr val="FFFFFF"/>
                </a:highlight>
                <a:latin typeface="Consolas"/>
                <a:ea typeface="Consolas"/>
                <a:cs typeface="Consolas"/>
                <a:sym typeface="Consolas"/>
              </a:rPr>
            </a:br>
            <a:r>
              <a:rPr b="0" i="0" lang="ru" sz="1600" u="none" cap="none" strike="noStrike">
                <a:solidFill>
                  <a:schemeClr val="dk1"/>
                </a:solidFill>
                <a:highlight>
                  <a:srgbClr val="FFFFFF"/>
                </a:highlight>
                <a:latin typeface="Consolas"/>
                <a:ea typeface="Consolas"/>
                <a:cs typeface="Consolas"/>
                <a:sym typeface="Consolas"/>
              </a:rPr>
              <a:t>    </a:t>
            </a:r>
            <a:r>
              <a:rPr b="0" i="0" lang="ru" sz="1600" u="none" cap="none" strike="noStrike">
                <a:solidFill>
                  <a:srgbClr val="318495"/>
                </a:solidFill>
                <a:highlight>
                  <a:srgbClr val="FFFFFF"/>
                </a:highlight>
                <a:latin typeface="Consolas"/>
                <a:ea typeface="Consolas"/>
                <a:cs typeface="Consolas"/>
                <a:sym typeface="Consolas"/>
              </a:rPr>
              <a:t>$points</a:t>
            </a:r>
            <a:r>
              <a:rPr b="0" i="0" lang="ru" sz="1600" u="none" cap="none" strike="noStrike">
                <a:solidFill>
                  <a:schemeClr val="dk1"/>
                </a:solidFill>
                <a:highlight>
                  <a:srgbClr val="FFFFFF"/>
                </a:highlight>
                <a:latin typeface="Consolas"/>
                <a:ea typeface="Consolas"/>
                <a:cs typeface="Consolas"/>
                <a:sym typeface="Consolas"/>
              </a:rPr>
              <a:t> </a:t>
            </a:r>
            <a:r>
              <a:rPr b="0" i="0" lang="ru" sz="1600" u="none" cap="none" strike="noStrike">
                <a:solidFill>
                  <a:srgbClr val="0000FF"/>
                </a:solidFill>
                <a:highlight>
                  <a:srgbClr val="FFFFFF"/>
                </a:highlight>
                <a:latin typeface="Consolas"/>
                <a:ea typeface="Consolas"/>
                <a:cs typeface="Consolas"/>
                <a:sym typeface="Consolas"/>
              </a:rPr>
              <a:t>+=</a:t>
            </a:r>
            <a:r>
              <a:rPr b="0" i="0" lang="ru" sz="1600" u="none" cap="none" strike="noStrike">
                <a:solidFill>
                  <a:schemeClr val="dk1"/>
                </a:solidFill>
                <a:highlight>
                  <a:srgbClr val="FFFFFF"/>
                </a:highlight>
                <a:latin typeface="Consolas"/>
                <a:ea typeface="Consolas"/>
                <a:cs typeface="Consolas"/>
                <a:sym typeface="Consolas"/>
              </a:rPr>
              <a:t> </a:t>
            </a:r>
            <a:r>
              <a:rPr b="0" i="0" lang="ru" sz="1600" u="none" cap="none" strike="noStrike">
                <a:solidFill>
                  <a:srgbClr val="3C4C72"/>
                </a:solidFill>
                <a:highlight>
                  <a:srgbClr val="FFFFFF"/>
                </a:highlight>
                <a:latin typeface="Consolas"/>
                <a:ea typeface="Consolas"/>
                <a:cs typeface="Consolas"/>
                <a:sym typeface="Consolas"/>
              </a:rPr>
              <a:t>rand</a:t>
            </a:r>
            <a:r>
              <a:rPr b="0" i="0" lang="ru" sz="1600" u="none" cap="none" strike="noStrike">
                <a:solidFill>
                  <a:schemeClr val="dk1"/>
                </a:solidFill>
                <a:highlight>
                  <a:srgbClr val="FFFFFF"/>
                </a:highlight>
                <a:latin typeface="Consolas"/>
                <a:ea typeface="Consolas"/>
                <a:cs typeface="Consolas"/>
                <a:sym typeface="Consolas"/>
              </a:rPr>
              <a:t>(</a:t>
            </a:r>
            <a:r>
              <a:rPr b="0" i="0" lang="ru" sz="1600" u="none" cap="none" strike="noStrike">
                <a:solidFill>
                  <a:srgbClr val="0000CD"/>
                </a:solidFill>
                <a:highlight>
                  <a:srgbClr val="FFFFFF"/>
                </a:highlight>
                <a:latin typeface="Consolas"/>
                <a:ea typeface="Consolas"/>
                <a:cs typeface="Consolas"/>
                <a:sym typeface="Consolas"/>
              </a:rPr>
              <a:t>1</a:t>
            </a:r>
            <a:r>
              <a:rPr b="0" i="0" lang="ru" sz="1600" u="none" cap="none" strike="noStrike">
                <a:solidFill>
                  <a:schemeClr val="dk1"/>
                </a:solidFill>
                <a:highlight>
                  <a:srgbClr val="FFFFFF"/>
                </a:highlight>
                <a:latin typeface="Consolas"/>
                <a:ea typeface="Consolas"/>
                <a:cs typeface="Consolas"/>
                <a:sym typeface="Consolas"/>
              </a:rPr>
              <a:t>, </a:t>
            </a:r>
            <a:r>
              <a:rPr b="0" i="0" lang="ru" sz="1600" u="none" cap="none" strike="noStrike">
                <a:solidFill>
                  <a:srgbClr val="0000CD"/>
                </a:solidFill>
                <a:highlight>
                  <a:srgbClr val="FFFFFF"/>
                </a:highlight>
                <a:latin typeface="Consolas"/>
                <a:ea typeface="Consolas"/>
                <a:cs typeface="Consolas"/>
                <a:sym typeface="Consolas"/>
              </a:rPr>
              <a:t>6</a:t>
            </a:r>
            <a:r>
              <a:rPr b="0" i="0" lang="ru" sz="1600" u="none" cap="none" strike="noStrike">
                <a:solidFill>
                  <a:schemeClr val="dk1"/>
                </a:solidFill>
                <a:highlight>
                  <a:srgbClr val="FFFFFF"/>
                </a:highlight>
                <a:latin typeface="Consolas"/>
                <a:ea typeface="Consolas"/>
                <a:cs typeface="Consolas"/>
                <a:sym typeface="Consolas"/>
              </a:rPr>
              <a:t>);</a:t>
            </a:r>
            <a:br>
              <a:rPr b="0" i="0" lang="ru" sz="1600" u="none" cap="none" strike="noStrike">
                <a:solidFill>
                  <a:schemeClr val="dk1"/>
                </a:solidFill>
                <a:highlight>
                  <a:srgbClr val="FFFFFF"/>
                </a:highlight>
                <a:latin typeface="Consolas"/>
                <a:ea typeface="Consolas"/>
                <a:cs typeface="Consolas"/>
                <a:sym typeface="Consolas"/>
              </a:rPr>
            </a:br>
            <a:r>
              <a:rPr b="0" i="0" lang="ru" sz="1600" u="none" cap="none" strike="noStrike">
                <a:solidFill>
                  <a:srgbClr val="0000FF"/>
                </a:solidFill>
                <a:highlight>
                  <a:srgbClr val="FFFFFF"/>
                </a:highlight>
                <a:latin typeface="Consolas"/>
                <a:ea typeface="Consolas"/>
                <a:cs typeface="Consolas"/>
                <a:sym typeface="Consolas"/>
              </a:rPr>
              <a:t>    return</a:t>
            </a:r>
            <a:r>
              <a:rPr b="0" i="0" lang="ru" sz="1600" u="none" cap="none" strike="noStrike">
                <a:solidFill>
                  <a:schemeClr val="dk1"/>
                </a:solidFill>
                <a:highlight>
                  <a:srgbClr val="FFFFFF"/>
                </a:highlight>
                <a:latin typeface="Consolas"/>
                <a:ea typeface="Consolas"/>
                <a:cs typeface="Consolas"/>
                <a:sym typeface="Consolas"/>
              </a:rPr>
              <a:t> </a:t>
            </a:r>
            <a:r>
              <a:rPr b="0" i="0" lang="ru" sz="1600" u="none" cap="none" strike="noStrike">
                <a:solidFill>
                  <a:srgbClr val="318495"/>
                </a:solidFill>
                <a:highlight>
                  <a:srgbClr val="FFFFFF"/>
                </a:highlight>
                <a:latin typeface="Consolas"/>
                <a:ea typeface="Consolas"/>
                <a:cs typeface="Consolas"/>
                <a:sym typeface="Consolas"/>
              </a:rPr>
              <a:t>$points</a:t>
            </a:r>
            <a:r>
              <a:rPr b="0" i="0" lang="ru" sz="1600" u="none" cap="none" strike="noStrike">
                <a:solidFill>
                  <a:schemeClr val="dk1"/>
                </a:solidFill>
                <a:highlight>
                  <a:srgbClr val="FFFFFF"/>
                </a:highlight>
                <a:latin typeface="Consolas"/>
                <a:ea typeface="Consolas"/>
                <a:cs typeface="Consolas"/>
                <a:sym typeface="Consolas"/>
              </a:rPr>
              <a:t>;</a:t>
            </a:r>
            <a:br>
              <a:rPr b="0" i="0" lang="ru" sz="1600" u="none" cap="none" strike="noStrike">
                <a:solidFill>
                  <a:schemeClr val="dk1"/>
                </a:solidFill>
                <a:highlight>
                  <a:srgbClr val="FFFFFF"/>
                </a:highlight>
                <a:latin typeface="Consolas"/>
                <a:ea typeface="Consolas"/>
                <a:cs typeface="Consolas"/>
                <a:sym typeface="Consolas"/>
              </a:rPr>
            </a:br>
            <a:r>
              <a:rPr b="0" i="0" lang="ru" sz="1600" u="none" cap="none" strike="noStrike">
                <a:solidFill>
                  <a:schemeClr val="dk1"/>
                </a:solidFill>
                <a:highlight>
                  <a:srgbClr val="FFFFFF"/>
                </a:highlight>
                <a:latin typeface="Consolas"/>
                <a:ea typeface="Consolas"/>
                <a:cs typeface="Consolas"/>
                <a:sym typeface="Consolas"/>
              </a:rPr>
              <a:t>}</a:t>
            </a:r>
            <a:br>
              <a:rPr b="0" i="0" lang="ru" sz="1600" u="none" cap="none" strike="noStrike">
                <a:solidFill>
                  <a:schemeClr val="dk1"/>
                </a:solidFill>
                <a:highlight>
                  <a:srgbClr val="FFFFFF"/>
                </a:highlight>
                <a:latin typeface="Consolas"/>
                <a:ea typeface="Consolas"/>
                <a:cs typeface="Consolas"/>
                <a:sym typeface="Consolas"/>
              </a:rPr>
            </a:br>
            <a:r>
              <a:rPr b="0" i="0" lang="ru" sz="1600" u="none" cap="none" strike="noStrike">
                <a:solidFill>
                  <a:srgbClr val="318495"/>
                </a:solidFill>
                <a:highlight>
                  <a:srgbClr val="FFFFFF"/>
                </a:highlight>
                <a:latin typeface="Consolas"/>
                <a:ea typeface="Consolas"/>
                <a:cs typeface="Consolas"/>
                <a:sym typeface="Consolas"/>
              </a:rPr>
              <a:t>$player1Points</a:t>
            </a:r>
            <a:r>
              <a:rPr b="0" i="0" lang="ru" sz="1600" u="none" cap="none" strike="noStrike">
                <a:solidFill>
                  <a:schemeClr val="dk1"/>
                </a:solidFill>
                <a:highlight>
                  <a:srgbClr val="FFFFFF"/>
                </a:highlight>
                <a:latin typeface="Consolas"/>
                <a:ea typeface="Consolas"/>
                <a:cs typeface="Consolas"/>
                <a:sym typeface="Consolas"/>
              </a:rPr>
              <a:t> </a:t>
            </a:r>
            <a:r>
              <a:rPr b="0" i="0" lang="ru" sz="1600" u="none" cap="none" strike="noStrike">
                <a:solidFill>
                  <a:srgbClr val="0000FF"/>
                </a:solidFill>
                <a:highlight>
                  <a:srgbClr val="FFFFFF"/>
                </a:highlight>
                <a:latin typeface="Consolas"/>
                <a:ea typeface="Consolas"/>
                <a:cs typeface="Consolas"/>
                <a:sym typeface="Consolas"/>
              </a:rPr>
              <a:t>=</a:t>
            </a:r>
            <a:r>
              <a:rPr b="0" i="0" lang="ru" sz="1600" u="none" cap="none" strike="noStrike">
                <a:solidFill>
                  <a:schemeClr val="dk1"/>
                </a:solidFill>
                <a:highlight>
                  <a:srgbClr val="FFFFFF"/>
                </a:highlight>
                <a:latin typeface="Consolas"/>
                <a:ea typeface="Consolas"/>
                <a:cs typeface="Consolas"/>
                <a:sym typeface="Consolas"/>
              </a:rPr>
              <a:t> calculate_points();</a:t>
            </a:r>
            <a:br>
              <a:rPr b="0" i="0" lang="ru" sz="1600" u="none" cap="none" strike="noStrike">
                <a:solidFill>
                  <a:schemeClr val="dk1"/>
                </a:solidFill>
                <a:highlight>
                  <a:srgbClr val="FFFFFF"/>
                </a:highlight>
                <a:latin typeface="Consolas"/>
                <a:ea typeface="Consolas"/>
                <a:cs typeface="Consolas"/>
                <a:sym typeface="Consolas"/>
              </a:rPr>
            </a:br>
            <a:r>
              <a:rPr b="0" i="0" lang="ru" sz="1600" u="none" cap="none" strike="noStrike">
                <a:solidFill>
                  <a:srgbClr val="318495"/>
                </a:solidFill>
                <a:highlight>
                  <a:srgbClr val="FFFFFF"/>
                </a:highlight>
                <a:latin typeface="Consolas"/>
                <a:ea typeface="Consolas"/>
                <a:cs typeface="Consolas"/>
                <a:sym typeface="Consolas"/>
              </a:rPr>
              <a:t>$player2Points</a:t>
            </a:r>
            <a:r>
              <a:rPr b="0" i="0" lang="ru" sz="1600" u="none" cap="none" strike="noStrike">
                <a:solidFill>
                  <a:schemeClr val="dk1"/>
                </a:solidFill>
                <a:highlight>
                  <a:srgbClr val="FFFFFF"/>
                </a:highlight>
                <a:latin typeface="Consolas"/>
                <a:ea typeface="Consolas"/>
                <a:cs typeface="Consolas"/>
                <a:sym typeface="Consolas"/>
              </a:rPr>
              <a:t> </a:t>
            </a:r>
            <a:r>
              <a:rPr b="0" i="0" lang="ru" sz="1600" u="none" cap="none" strike="noStrike">
                <a:solidFill>
                  <a:srgbClr val="0000FF"/>
                </a:solidFill>
                <a:highlight>
                  <a:srgbClr val="FFFFFF"/>
                </a:highlight>
                <a:latin typeface="Consolas"/>
                <a:ea typeface="Consolas"/>
                <a:cs typeface="Consolas"/>
                <a:sym typeface="Consolas"/>
              </a:rPr>
              <a:t>=</a:t>
            </a:r>
            <a:r>
              <a:rPr b="0" i="0" lang="ru" sz="1600" u="none" cap="none" strike="noStrike">
                <a:solidFill>
                  <a:schemeClr val="dk1"/>
                </a:solidFill>
                <a:highlight>
                  <a:srgbClr val="FFFFFF"/>
                </a:highlight>
                <a:latin typeface="Consolas"/>
                <a:ea typeface="Consolas"/>
                <a:cs typeface="Consolas"/>
                <a:sym typeface="Consolas"/>
              </a:rPr>
              <a:t> calculate_points();</a:t>
            </a:r>
            <a:endParaRPr b="0" i="0" sz="16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chemeClr val="dk1"/>
              </a:solidFill>
              <a:highlight>
                <a:srgbClr val="FFFFFF"/>
              </a:highlight>
              <a:latin typeface="Consolas"/>
              <a:ea typeface="Consolas"/>
              <a:cs typeface="Consolas"/>
              <a:sym typeface="Consolas"/>
            </a:endParaRPr>
          </a:p>
        </p:txBody>
      </p:sp>
      <p:sp>
        <p:nvSpPr>
          <p:cNvPr id="335" name="Google Shape;335;p40"/>
          <p:cNvSpPr txBox="1"/>
          <p:nvPr/>
        </p:nvSpPr>
        <p:spPr>
          <a:xfrm>
            <a:off x="5329850" y="937163"/>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ru" sz="4800" u="none" cap="none" strike="noStrike">
                <a:solidFill>
                  <a:srgbClr val="FF9900"/>
                </a:solidFill>
                <a:latin typeface="Arial"/>
                <a:ea typeface="Arial"/>
                <a:cs typeface="Arial"/>
                <a:sym typeface="Arial"/>
              </a:rPr>
              <a:t>y = f(x)</a:t>
            </a:r>
            <a:endParaRPr b="0" i="0" sz="48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FF99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1"/>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341" name="Google Shape;341;p41"/>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342" name="Google Shape;342;p41"/>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41"/>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344" name="Google Shape;344;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Давайте запишем</a:t>
            </a:r>
            <a:endParaRPr b="1" i="0" sz="2800" u="none" cap="none" strike="noStrike">
              <a:solidFill>
                <a:schemeClr val="dk1"/>
              </a:solidFill>
              <a:latin typeface="Arial"/>
              <a:ea typeface="Arial"/>
              <a:cs typeface="Arial"/>
              <a:sym typeface="Arial"/>
            </a:endParaRPr>
          </a:p>
        </p:txBody>
      </p:sp>
      <p:sp>
        <p:nvSpPr>
          <p:cNvPr id="345" name="Google Shape;345;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ru" sz="3600" u="sng" cap="none" strike="noStrike">
                <a:solidFill>
                  <a:schemeClr val="hlink"/>
                </a:solidFill>
                <a:highlight>
                  <a:srgbClr val="FFFFFF"/>
                </a:highlight>
                <a:latin typeface="Verdana"/>
                <a:ea typeface="Verdana"/>
                <a:cs typeface="Verdana"/>
                <a:sym typeface="Verdana"/>
                <a:hlinkClick r:id="rId4"/>
              </a:rPr>
              <a:t>http://phpfiddle.org/main/code/tkqx-ecr5</a:t>
            </a:r>
            <a:endParaRPr b="0" i="0" sz="3600" u="none" cap="none" strike="noStrike">
              <a:solidFill>
                <a:schemeClr val="dk1"/>
              </a:solidFill>
              <a:highlight>
                <a:srgbClr val="FFFFFF"/>
              </a:highlight>
              <a:latin typeface="Verdana"/>
              <a:ea typeface="Verdana"/>
              <a:cs typeface="Verdana"/>
              <a:sym typeface="Verdana"/>
            </a:endParaRPr>
          </a:p>
          <a:p>
            <a:pPr indent="0" lvl="0" marL="0" marR="0" rtl="0" algn="l">
              <a:lnSpc>
                <a:spcPct val="115000"/>
              </a:lnSpc>
              <a:spcBef>
                <a:spcPts val="1600"/>
              </a:spcBef>
              <a:spcAft>
                <a:spcPts val="1600"/>
              </a:spcAft>
              <a:buClr>
                <a:schemeClr val="dk2"/>
              </a:buClr>
              <a:buSzPts val="1800"/>
              <a:buFont typeface="Arial"/>
              <a:buNone/>
            </a:pPr>
            <a:r>
              <a:rPr b="0" i="0" lang="ru" sz="3600" u="none" cap="none" strike="noStrike">
                <a:solidFill>
                  <a:srgbClr val="444444"/>
                </a:solidFill>
                <a:latin typeface="Arial"/>
                <a:ea typeface="Arial"/>
                <a:cs typeface="Arial"/>
                <a:sym typeface="Arial"/>
              </a:rPr>
              <a:t>https://goo.gl/Hoojge</a:t>
            </a:r>
            <a:endParaRPr b="0" i="0" sz="3600" u="none" cap="none" strike="noStrike">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Тесты</a:t>
            </a:r>
            <a:endParaRPr b="1" i="0" sz="2800" u="none" cap="none" strike="noStrike">
              <a:solidFill>
                <a:schemeClr val="dk1"/>
              </a:solidFill>
              <a:latin typeface="Arial"/>
              <a:ea typeface="Arial"/>
              <a:cs typeface="Arial"/>
              <a:sym typeface="Arial"/>
            </a:endParaRPr>
          </a:p>
        </p:txBody>
      </p:sp>
      <p:sp>
        <p:nvSpPr>
          <p:cNvPr id="73" name="Google Shape;73;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ru" sz="1800" u="none" cap="none" strike="noStrike">
                <a:solidFill>
                  <a:schemeClr val="dk1"/>
                </a:solidFill>
                <a:highlight>
                  <a:schemeClr val="lt1"/>
                </a:highlight>
                <a:latin typeface="Consolas"/>
                <a:ea typeface="Consolas"/>
                <a:cs typeface="Consolas"/>
                <a:sym typeface="Consolas"/>
              </a:rPr>
              <a:t>&lt;?php</a:t>
            </a:r>
            <a:br>
              <a:rPr b="0" i="0" lang="ru" sz="1800" u="none" cap="none" strike="noStrike">
                <a:solidFill>
                  <a:schemeClr val="dk1"/>
                </a:solidFill>
                <a:highlight>
                  <a:schemeClr val="lt1"/>
                </a:highlight>
                <a:latin typeface="Consolas"/>
                <a:ea typeface="Consolas"/>
                <a:cs typeface="Consolas"/>
                <a:sym typeface="Consolas"/>
              </a:rPr>
            </a:br>
            <a:r>
              <a:rPr b="0" i="0" lang="ru" sz="1800" u="none" cap="none" strike="noStrike">
                <a:solidFill>
                  <a:srgbClr val="3C4C72"/>
                </a:solidFill>
                <a:highlight>
                  <a:schemeClr val="lt1"/>
                </a:highlight>
                <a:latin typeface="Consolas"/>
                <a:ea typeface="Consolas"/>
                <a:cs typeface="Consolas"/>
                <a:sym typeface="Consolas"/>
              </a:rPr>
              <a:t>echo</a:t>
            </a:r>
            <a:r>
              <a:rPr b="0" i="0" lang="ru" sz="1800" u="none" cap="none" strike="noStrike">
                <a:solidFill>
                  <a:schemeClr val="dk1"/>
                </a:solidFill>
                <a:highlight>
                  <a:schemeClr val="lt1"/>
                </a:highlight>
                <a:latin typeface="Consolas"/>
                <a:ea typeface="Consolas"/>
                <a:cs typeface="Consolas"/>
                <a:sym typeface="Consolas"/>
              </a:rPr>
              <a:t> </a:t>
            </a:r>
            <a:r>
              <a:rPr b="0" i="0" lang="ru" sz="1800" u="none" cap="none" strike="noStrike">
                <a:solidFill>
                  <a:srgbClr val="036A07"/>
                </a:solidFill>
                <a:highlight>
                  <a:schemeClr val="lt1"/>
                </a:highlight>
                <a:latin typeface="Consolas"/>
                <a:ea typeface="Consolas"/>
                <a:cs typeface="Consolas"/>
                <a:sym typeface="Consolas"/>
              </a:rPr>
              <a:t>"Hi"</a:t>
            </a:r>
            <a:r>
              <a:rPr b="0" i="0" lang="ru" sz="1800" u="none" cap="none" strike="noStrike">
                <a:solidFill>
                  <a:schemeClr val="dk1"/>
                </a:solidFill>
                <a:highlight>
                  <a:schemeClr val="lt1"/>
                </a:highlight>
                <a:latin typeface="Consolas"/>
                <a:ea typeface="Consolas"/>
                <a:cs typeface="Consolas"/>
                <a:sym typeface="Consolas"/>
              </a:rPr>
              <a:t>;</a:t>
            </a:r>
            <a:br>
              <a:rPr b="0" i="0" lang="ru" sz="1800" u="none" cap="none" strike="noStrike">
                <a:solidFill>
                  <a:schemeClr val="dk1"/>
                </a:solidFill>
                <a:highlight>
                  <a:schemeClr val="lt1"/>
                </a:highlight>
                <a:latin typeface="Consolas"/>
                <a:ea typeface="Consolas"/>
                <a:cs typeface="Consolas"/>
                <a:sym typeface="Consolas"/>
              </a:rPr>
            </a:br>
            <a:endParaRPr b="0" i="0" sz="1800" u="none" cap="none" strike="noStrike">
              <a:solidFill>
                <a:schemeClr val="dk1"/>
              </a:solidFill>
              <a:highlight>
                <a:srgbClr val="FFFFFF"/>
              </a:highlight>
              <a:latin typeface="Consolas"/>
              <a:ea typeface="Consolas"/>
              <a:cs typeface="Consolas"/>
              <a:sym typeface="Consolas"/>
            </a:endParaRPr>
          </a:p>
        </p:txBody>
      </p:sp>
      <p:sp>
        <p:nvSpPr>
          <p:cNvPr id="74" name="Google Shape;74;p15"/>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75" name="Google Shape;75;p15"/>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76" name="Google Shape;76;p15"/>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5"/>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2"/>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351" name="Google Shape;351;p42"/>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352" name="Google Shape;352;p42"/>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2"/>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354" name="Google Shape;354;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1" i="0" lang="ru" sz="3600" u="none" cap="none" strike="noStrike">
                <a:solidFill>
                  <a:schemeClr val="dk2"/>
                </a:solidFill>
                <a:latin typeface="Arial"/>
                <a:ea typeface="Arial"/>
                <a:cs typeface="Arial"/>
                <a:sym typeface="Arial"/>
              </a:rPr>
              <a:t>Code Style </a:t>
            </a:r>
            <a:endParaRPr b="1" i="0" sz="3600" u="none" cap="none" strike="noStrike">
              <a:solidFill>
                <a:schemeClr val="dk2"/>
              </a:solidFill>
              <a:latin typeface="Arial"/>
              <a:ea typeface="Arial"/>
              <a:cs typeface="Arial"/>
              <a:sym typeface="Arial"/>
            </a:endParaRPr>
          </a:p>
          <a:p>
            <a:pPr indent="0" lvl="0" marL="0" marR="0" rtl="0" algn="ctr">
              <a:lnSpc>
                <a:spcPct val="115000"/>
              </a:lnSpc>
              <a:spcBef>
                <a:spcPts val="1600"/>
              </a:spcBef>
              <a:spcAft>
                <a:spcPts val="1600"/>
              </a:spcAft>
              <a:buClr>
                <a:schemeClr val="dk2"/>
              </a:buClr>
              <a:buSzPts val="1800"/>
              <a:buFont typeface="Arial"/>
              <a:buNone/>
            </a:pPr>
            <a:r>
              <a:rPr b="1" i="0" lang="ru" sz="3600" u="none" cap="none" strike="noStrike">
                <a:solidFill>
                  <a:schemeClr val="dk2"/>
                </a:solidFill>
                <a:latin typeface="Arial"/>
                <a:ea typeface="Arial"/>
                <a:cs typeface="Arial"/>
                <a:sym typeface="Arial"/>
              </a:rPr>
              <a:t>Code Standards</a:t>
            </a:r>
            <a:endParaRPr b="1" i="0" sz="3600" u="none" cap="none" strike="noStrike">
              <a:solidFill>
                <a:schemeClr val="dk2"/>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3"/>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360" name="Google Shape;360;p43"/>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361" name="Google Shape;361;p43"/>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3"/>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363" name="Google Shape;363;p43"/>
          <p:cNvSpPr txBox="1"/>
          <p:nvPr>
            <p:ph idx="1" type="body"/>
          </p:nvPr>
        </p:nvSpPr>
        <p:spPr>
          <a:xfrm>
            <a:off x="311700" y="429925"/>
            <a:ext cx="8520600" cy="413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0" i="0" lang="ru" sz="2000" u="none" cap="none" strike="noStrike">
                <a:solidFill>
                  <a:schemeClr val="dk1"/>
                </a:solidFill>
                <a:highlight>
                  <a:srgbClr val="FFFFFF"/>
                </a:highlight>
                <a:latin typeface="Arial"/>
                <a:ea typeface="Arial"/>
                <a:cs typeface="Arial"/>
                <a:sym typeface="Arial"/>
              </a:rPr>
              <a:t>Воабше пазволю, сибе сваме несогласица. Правела, рускогу езыка предумманэ, спициально длятогоштобы облихчидь, обшэниэ ивзаимапанеманее меджу лудьми, вед есле каждый, будить писать как, иму хочиться, мы х*й поймйом, что, он хотел скозать. Современем есле многа, читать, чилавечиский мосг вырабатывить устойчивыи асоццыацыи кнаписаным набумаге, словам, иэта пазваляит нам читать, слова цылеком, незадержываясь, длятого штобы панять, смысл. таким оброзом, кагда, взгляд натыкаеца наашыбку, он тутжэ, астанавливаица и, скорасть чтениа, падоет. паэтаму, нада, песать граммотно, иначи панимание адного абзаца текста будит занимат, пьадь менут, вместа, десити сикунт.</a:t>
            </a:r>
            <a:endParaRPr b="1" i="0" sz="2000" u="none" cap="none" strike="noStrike">
              <a:solidFill>
                <a:schemeClr val="dk2"/>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4"/>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369" name="Google Shape;369;p44"/>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370" name="Google Shape;370;p44"/>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44"/>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372" name="Google Shape;372;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Пишите константы и пишите их правильно</a:t>
            </a:r>
            <a:endParaRPr b="1" i="0" sz="2800" u="none" cap="none" strike="noStrike">
              <a:solidFill>
                <a:schemeClr val="dk1"/>
              </a:solidFill>
              <a:latin typeface="Arial"/>
              <a:ea typeface="Arial"/>
              <a:cs typeface="Arial"/>
              <a:sym typeface="Arial"/>
            </a:endParaRPr>
          </a:p>
        </p:txBody>
      </p:sp>
      <p:sp>
        <p:nvSpPr>
          <p:cNvPr id="373" name="Google Shape;373;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ru" sz="2400" u="none" cap="none" strike="noStrike">
                <a:solidFill>
                  <a:schemeClr val="dk1"/>
                </a:solidFill>
                <a:highlight>
                  <a:srgbClr val="FFFFFF"/>
                </a:highlight>
                <a:latin typeface="Consolas"/>
                <a:ea typeface="Consolas"/>
                <a:cs typeface="Consolas"/>
                <a:sym typeface="Consolas"/>
              </a:rPr>
              <a:t>define(“IS_MY_VARIABLE”, 1);</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2"/>
              </a:buClr>
              <a:buSzPts val="1800"/>
              <a:buFont typeface="Arial"/>
              <a:buNone/>
            </a:pPr>
            <a:r>
              <a:rPr b="0" i="0" lang="ru" sz="2400" u="none" cap="none" strike="noStrike">
                <a:solidFill>
                  <a:schemeClr val="dk1"/>
                </a:solidFill>
                <a:highlight>
                  <a:srgbClr val="FFFFFF"/>
                </a:highlight>
                <a:latin typeface="Consolas"/>
                <a:ea typeface="Consolas"/>
                <a:cs typeface="Consolas"/>
                <a:sym typeface="Consolas"/>
              </a:rPr>
              <a:t>define(“LIMIT_PER_MINUTE”, 100);</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2"/>
              </a:buClr>
              <a:buSzPts val="1800"/>
              <a:buFont typeface="Arial"/>
              <a:buNone/>
            </a:pPr>
            <a:r>
              <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2"/>
              </a:buClr>
              <a:buSzPts val="1800"/>
              <a:buFont typeface="Arial"/>
              <a:buNone/>
            </a:pPr>
            <a:r>
              <a:rPr b="0" i="0" lang="ru" sz="2400" u="none" cap="none" strike="noStrike">
                <a:solidFill>
                  <a:schemeClr val="dk1"/>
                </a:solidFill>
                <a:highlight>
                  <a:srgbClr val="FFFFFF"/>
                </a:highlight>
                <a:latin typeface="Consolas"/>
                <a:ea typeface="Consolas"/>
                <a:cs typeface="Consolas"/>
                <a:sym typeface="Consolas"/>
              </a:rPr>
              <a:t>Замените</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2"/>
              </a:buClr>
              <a:buSzPts val="1800"/>
              <a:buFont typeface="Arial"/>
              <a:buNone/>
            </a:pPr>
            <a:r>
              <a:rPr b="0" i="0" lang="ru" sz="2400" u="none" cap="none" strike="noStrike">
                <a:solidFill>
                  <a:schemeClr val="dk1"/>
                </a:solidFill>
                <a:highlight>
                  <a:srgbClr val="FFFFFF"/>
                </a:highlight>
                <a:latin typeface="Consolas"/>
                <a:ea typeface="Consolas"/>
                <a:cs typeface="Consolas"/>
                <a:sym typeface="Consolas"/>
              </a:rPr>
              <a:t>rand(1, 6);</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2"/>
              </a:buClr>
              <a:buSzPts val="1800"/>
              <a:buFont typeface="Arial"/>
              <a:buNone/>
            </a:pPr>
            <a:r>
              <a:rPr b="0" i="0" lang="ru" sz="2400" u="none" cap="none" strike="noStrike">
                <a:solidFill>
                  <a:schemeClr val="dk1"/>
                </a:solidFill>
                <a:highlight>
                  <a:srgbClr val="FFFFFF"/>
                </a:highlight>
                <a:latin typeface="Consolas"/>
                <a:ea typeface="Consolas"/>
                <a:cs typeface="Consolas"/>
                <a:sym typeface="Consolas"/>
              </a:rPr>
              <a:t>на</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2"/>
              </a:buClr>
              <a:buSzPts val="1800"/>
              <a:buFont typeface="Arial"/>
              <a:buNone/>
            </a:pPr>
            <a:r>
              <a:rPr b="0" i="0" lang="ru" sz="2400" u="none" cap="none" strike="noStrike">
                <a:solidFill>
                  <a:schemeClr val="dk1"/>
                </a:solidFill>
                <a:highlight>
                  <a:srgbClr val="FFFFFF"/>
                </a:highlight>
                <a:latin typeface="Consolas"/>
                <a:ea typeface="Consolas"/>
                <a:cs typeface="Consolas"/>
                <a:sym typeface="Consolas"/>
              </a:rPr>
              <a:t>rand(MIN_POINT, MAX_POINT); </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2"/>
              </a:buClr>
              <a:buSzPts val="1800"/>
              <a:buFont typeface="Arial"/>
              <a:buNone/>
            </a:pPr>
            <a:r>
              <a:rPr b="0" i="0" lang="ru" sz="2400" u="none" cap="none" strike="noStrike">
                <a:solidFill>
                  <a:schemeClr val="dk1"/>
                </a:solidFill>
                <a:highlight>
                  <a:srgbClr val="FFFFFF"/>
                </a:highlight>
                <a:latin typeface="Consolas"/>
                <a:ea typeface="Consolas"/>
                <a:cs typeface="Consolas"/>
                <a:sym typeface="Consolas"/>
              </a:rPr>
              <a:t>//Пусть код объясняет себя</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5"/>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379" name="Google Shape;379;p45"/>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380" name="Google Shape;380;p45"/>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5"/>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382" name="Google Shape;382;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Комментарии отражают бизнес-логику</a:t>
            </a:r>
            <a:endParaRPr b="1" i="0" sz="2800" u="none" cap="none" strike="noStrike">
              <a:solidFill>
                <a:schemeClr val="dk1"/>
              </a:solidFill>
              <a:latin typeface="Arial"/>
              <a:ea typeface="Arial"/>
              <a:cs typeface="Arial"/>
              <a:sym typeface="Arial"/>
            </a:endParaRPr>
          </a:p>
        </p:txBody>
      </p:sp>
      <p:sp>
        <p:nvSpPr>
          <p:cNvPr id="383" name="Google Shape;383;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ru" sz="2400" u="none" cap="none" strike="noStrike">
                <a:solidFill>
                  <a:schemeClr val="dk1"/>
                </a:solidFill>
                <a:highlight>
                  <a:srgbClr val="FFFFFF"/>
                </a:highlight>
                <a:latin typeface="Consolas"/>
                <a:ea typeface="Consolas"/>
                <a:cs typeface="Consolas"/>
                <a:sym typeface="Consolas"/>
              </a:rPr>
              <a:t>// Игрок бросает кости</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2"/>
              </a:buClr>
              <a:buSzPts val="1800"/>
              <a:buFont typeface="Arial"/>
              <a:buNone/>
            </a:pPr>
            <a:r>
              <a:rPr b="0" i="0" lang="ru" sz="2400" u="none" cap="none" strike="noStrike">
                <a:solidFill>
                  <a:schemeClr val="dk1"/>
                </a:solidFill>
                <a:highlight>
                  <a:srgbClr val="FFFFFF"/>
                </a:highlight>
                <a:latin typeface="Consolas"/>
                <a:ea typeface="Consolas"/>
                <a:cs typeface="Consolas"/>
                <a:sym typeface="Consolas"/>
              </a:rPr>
              <a:t>rand(MIN_POINT, MAX_POINT);</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2"/>
              </a:buClr>
              <a:buSzPts val="1800"/>
              <a:buFont typeface="Arial"/>
              <a:buNone/>
            </a:pPr>
            <a:r>
              <a:rPr b="0" i="0" lang="ru" sz="2400" u="none" cap="none" strike="noStrike">
                <a:solidFill>
                  <a:schemeClr val="dk1"/>
                </a:solidFill>
                <a:highlight>
                  <a:srgbClr val="FFFFFF"/>
                </a:highlight>
                <a:latin typeface="Consolas"/>
                <a:ea typeface="Consolas"/>
                <a:cs typeface="Consolas"/>
                <a:sym typeface="Consolas"/>
              </a:rPr>
              <a:t> </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2"/>
              </a:buClr>
              <a:buSzPts val="1800"/>
              <a:buFont typeface="Arial"/>
              <a:buNone/>
            </a:pPr>
            <a:r>
              <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6"/>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389" name="Google Shape;389;p46"/>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390" name="Google Shape;390;p46"/>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46"/>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392" name="Google Shape;392;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21428"/>
              </a:lnSpc>
              <a:spcBef>
                <a:spcPts val="0"/>
              </a:spcBef>
              <a:spcAft>
                <a:spcPts val="0"/>
              </a:spcAft>
              <a:buClr>
                <a:schemeClr val="dk1"/>
              </a:buClr>
              <a:buSzPts val="1100"/>
              <a:buFont typeface="Arial"/>
              <a:buNone/>
            </a:pPr>
            <a:r>
              <a:rPr b="1" i="0" lang="ru" sz="2400" u="none" cap="none" strike="noStrike">
                <a:solidFill>
                  <a:srgbClr val="444444"/>
                </a:solidFill>
                <a:highlight>
                  <a:srgbClr val="FFFFFF"/>
                </a:highlight>
                <a:latin typeface="Arial"/>
                <a:ea typeface="Arial"/>
                <a:cs typeface="Arial"/>
                <a:sym typeface="Arial"/>
              </a:rPr>
              <a:t>camelCase против under_score</a:t>
            </a:r>
            <a:endParaRPr b="1" i="0" sz="2400" u="none" cap="none" strike="noStrike">
              <a:solidFill>
                <a:srgbClr val="444444"/>
              </a:solidFill>
              <a:highlight>
                <a:srgbClr val="FFFFFF"/>
              </a:highlight>
              <a:latin typeface="Arial"/>
              <a:ea typeface="Arial"/>
              <a:cs typeface="Arial"/>
              <a:sym typeface="Arial"/>
            </a:endParaRPr>
          </a:p>
          <a:p>
            <a:pPr indent="0" lvl="0" marL="0" marR="0" rtl="0" algn="l">
              <a:lnSpc>
                <a:spcPct val="115000"/>
              </a:lnSpc>
              <a:spcBef>
                <a:spcPts val="400"/>
              </a:spcBef>
              <a:spcAft>
                <a:spcPts val="0"/>
              </a:spcAft>
              <a:buClr>
                <a:schemeClr val="dk1"/>
              </a:buClr>
              <a:buSzPts val="11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1600"/>
              </a:spcBef>
              <a:spcAft>
                <a:spcPts val="0"/>
              </a:spcAft>
              <a:buClr>
                <a:schemeClr val="dk1"/>
              </a:buClr>
              <a:buSzPts val="2800"/>
              <a:buFont typeface="Arial"/>
              <a:buNone/>
            </a:pPr>
            <a:r>
              <a:t/>
            </a:r>
            <a:endParaRPr b="1" i="0" sz="2800" u="none" cap="none" strike="noStrike">
              <a:solidFill>
                <a:schemeClr val="dk1"/>
              </a:solidFill>
              <a:latin typeface="Arial"/>
              <a:ea typeface="Arial"/>
              <a:cs typeface="Arial"/>
              <a:sym typeface="Arial"/>
            </a:endParaRPr>
          </a:p>
        </p:txBody>
      </p:sp>
      <p:sp>
        <p:nvSpPr>
          <p:cNvPr id="393" name="Google Shape;393;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1800"/>
              <a:buFont typeface="Arial"/>
              <a:buNone/>
            </a:pPr>
            <a:r>
              <a:rPr b="0" i="0" lang="ru" sz="2400" u="none" cap="none" strike="noStrike">
                <a:solidFill>
                  <a:srgbClr val="0000FF"/>
                </a:solidFill>
                <a:highlight>
                  <a:srgbClr val="FFFFFF"/>
                </a:highlight>
                <a:latin typeface="Consolas"/>
                <a:ea typeface="Consolas"/>
                <a:cs typeface="Consolas"/>
                <a:sym typeface="Consolas"/>
              </a:rPr>
              <a:t>if</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chemeClr val="dk2"/>
                </a:solidFill>
                <a:latin typeface="Arial"/>
                <a:ea typeface="Arial"/>
                <a:cs typeface="Arial"/>
                <a:sym typeface="Arial"/>
              </a:rPr>
              <a:t>Мы пишем ООП</a:t>
            </a:r>
            <a:r>
              <a:rPr b="0" i="0" lang="ru" sz="2400" u="none" cap="none" strike="noStrike">
                <a:solidFill>
                  <a:schemeClr val="dk1"/>
                </a:solidFill>
                <a:highlight>
                  <a:srgbClr val="FFFFFF"/>
                </a:highlight>
                <a:latin typeface="Consolas"/>
                <a:ea typeface="Consolas"/>
                <a:cs typeface="Consolas"/>
                <a:sym typeface="Consolas"/>
              </a:rPr>
              <a:t>) {</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chemeClr val="dk2"/>
                </a:solidFill>
                <a:latin typeface="Arial"/>
                <a:ea typeface="Arial"/>
                <a:cs typeface="Arial"/>
                <a:sym typeface="Arial"/>
              </a:rPr>
              <a:t>пишитеВерблюжийРегистр;</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a:t>
            </a:r>
            <a:r>
              <a:rPr b="0" i="0" lang="ru" sz="2400" u="none" cap="none" strike="noStrike">
                <a:solidFill>
                  <a:srgbClr val="0000FF"/>
                </a:solidFill>
                <a:highlight>
                  <a:srgbClr val="FFFFFF"/>
                </a:highlight>
                <a:latin typeface="Consolas"/>
                <a:ea typeface="Consolas"/>
                <a:cs typeface="Consolas"/>
                <a:sym typeface="Consolas"/>
              </a:rPr>
              <a:t> else</a:t>
            </a:r>
            <a:r>
              <a:rPr b="0" i="0" lang="ru" sz="2400" u="none" cap="none" strike="noStrike">
                <a:solidFill>
                  <a:schemeClr val="dk1"/>
                </a:solidFill>
                <a:highlight>
                  <a:srgbClr val="FFFFFF"/>
                </a:highlight>
                <a:latin typeface="Consolas"/>
                <a:ea typeface="Consolas"/>
                <a:cs typeface="Consolas"/>
                <a:sym typeface="Consolas"/>
              </a:rPr>
              <a:t> {</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chemeClr val="dk2"/>
                </a:solidFill>
                <a:latin typeface="Arial"/>
                <a:ea typeface="Arial"/>
                <a:cs typeface="Arial"/>
                <a:sym typeface="Arial"/>
              </a:rPr>
              <a:t>пишите_через_подчеркивание;</a:t>
            </a:r>
            <a:endParaRPr b="0" i="0" sz="2400" u="none" cap="none" strike="noStrike">
              <a:solidFill>
                <a:schemeClr val="dk2"/>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ru" sz="2400" u="none" cap="none" strike="noStrike">
                <a:solidFill>
                  <a:schemeClr val="dk1"/>
                </a:solidFill>
                <a:highlight>
                  <a:srgbClr val="FFFFFF"/>
                </a:highlight>
                <a:latin typeface="Consolas"/>
                <a:ea typeface="Consolas"/>
                <a:cs typeface="Consolas"/>
                <a:sym typeface="Consolas"/>
              </a:rPr>
              <a:t>}</a:t>
            </a:r>
            <a:br>
              <a:rPr b="0" i="0" lang="ru" sz="1050" u="none" cap="none" strike="noStrike">
                <a:solidFill>
                  <a:schemeClr val="dk1"/>
                </a:solidFill>
                <a:highlight>
                  <a:srgbClr val="FFFFFF"/>
                </a:highlight>
                <a:latin typeface="Consolas"/>
                <a:ea typeface="Consolas"/>
                <a:cs typeface="Consolas"/>
                <a:sym typeface="Consolas"/>
              </a:rPr>
            </a:br>
            <a:endParaRPr b="0" i="0" sz="105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1600"/>
              </a:spcAft>
              <a:buClr>
                <a:schemeClr val="dk2"/>
              </a:buClr>
              <a:buSzPts val="1800"/>
              <a:buFont typeface="Arial"/>
              <a:buNone/>
            </a:pPr>
            <a:r>
              <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47"/>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399" name="Google Shape;399;p47"/>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400" name="Google Shape;400;p47"/>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7"/>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402" name="Google Shape;402;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Переменные</a:t>
            </a:r>
            <a:endParaRPr b="1" i="0" sz="2800" u="none" cap="none" strike="noStrike">
              <a:solidFill>
                <a:schemeClr val="dk1"/>
              </a:solidFill>
              <a:latin typeface="Arial"/>
              <a:ea typeface="Arial"/>
              <a:cs typeface="Arial"/>
              <a:sym typeface="Arial"/>
            </a:endParaRPr>
          </a:p>
        </p:txBody>
      </p:sp>
      <p:sp>
        <p:nvSpPr>
          <p:cNvPr id="403" name="Google Shape;403;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AutoNum type="arabicParenR"/>
            </a:pPr>
            <a:r>
              <a:rPr b="0" i="0" lang="ru" sz="1800" u="none" cap="none" strike="noStrike">
                <a:solidFill>
                  <a:schemeClr val="dk2"/>
                </a:solidFill>
                <a:latin typeface="Arial"/>
                <a:ea typeface="Arial"/>
                <a:cs typeface="Arial"/>
                <a:sym typeface="Arial"/>
              </a:rPr>
              <a:t>Давайте осмысленные имена</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AutoNum type="arabicParenR"/>
            </a:pPr>
            <a:r>
              <a:rPr b="0" i="0" lang="ru" sz="1800" u="none" cap="none" strike="noStrike">
                <a:solidFill>
                  <a:schemeClr val="dk2"/>
                </a:solidFill>
                <a:latin typeface="Arial"/>
                <a:ea typeface="Arial"/>
                <a:cs typeface="Arial"/>
                <a:sym typeface="Arial"/>
              </a:rPr>
              <a:t>Не сокращайте</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AutoNum type="arabicParenR"/>
            </a:pPr>
            <a:r>
              <a:rPr b="0" i="0" lang="ru" sz="1800" u="none" cap="none" strike="noStrike">
                <a:solidFill>
                  <a:schemeClr val="dk2"/>
                </a:solidFill>
                <a:latin typeface="Arial"/>
                <a:ea typeface="Arial"/>
                <a:cs typeface="Arial"/>
                <a:sym typeface="Arial"/>
              </a:rPr>
              <a:t>Не пропускайте гласные</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rPr b="0" i="0" lang="ru" sz="1800" u="none" cap="none" strike="noStrike">
                <a:solidFill>
                  <a:schemeClr val="dk2"/>
                </a:solidFill>
                <a:latin typeface="Arial"/>
                <a:ea typeface="Arial"/>
                <a:cs typeface="Arial"/>
                <a:sym typeface="Arial"/>
              </a:rPr>
              <a:t>$player1_points;</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rPr b="0" i="0" lang="ru" sz="1800" u="none" cap="none" strike="noStrike">
                <a:solidFill>
                  <a:schemeClr val="dk2"/>
                </a:solidFill>
                <a:latin typeface="Arial"/>
                <a:ea typeface="Arial"/>
                <a:cs typeface="Arial"/>
                <a:sym typeface="Arial"/>
              </a:rPr>
              <a:t>$player1_name;</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1800"/>
              <a:buFont typeface="Arial"/>
              <a:buNone/>
            </a:pPr>
            <a:r>
              <a:rPr b="0" i="0" lang="ru" sz="1800" u="none" cap="none" strike="noStrike">
                <a:solidFill>
                  <a:schemeClr val="dk2"/>
                </a:solidFill>
                <a:latin typeface="Arial"/>
                <a:ea typeface="Arial"/>
                <a:cs typeface="Arial"/>
                <a:sym typeface="Arial"/>
              </a:rPr>
              <a:t>$first_step_points;</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48"/>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409" name="Google Shape;409;p48"/>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410" name="Google Shape;410;p48"/>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8"/>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412" name="Google Shape;412;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Отступы</a:t>
            </a:r>
            <a:endParaRPr b="1" i="0" sz="2800" u="none" cap="none" strike="noStrike">
              <a:solidFill>
                <a:schemeClr val="dk1"/>
              </a:solidFill>
              <a:latin typeface="Arial"/>
              <a:ea typeface="Arial"/>
              <a:cs typeface="Arial"/>
              <a:sym typeface="Arial"/>
            </a:endParaRPr>
          </a:p>
        </p:txBody>
      </p:sp>
      <p:sp>
        <p:nvSpPr>
          <p:cNvPr id="413" name="Google Shape;413;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ru" sz="2400" u="none" cap="none" strike="noStrike">
                <a:solidFill>
                  <a:schemeClr val="dk1"/>
                </a:solidFill>
                <a:highlight>
                  <a:srgbClr val="FFFFFF"/>
                </a:highlight>
                <a:latin typeface="Consolas"/>
                <a:ea typeface="Consolas"/>
                <a:cs typeface="Consolas"/>
                <a:sym typeface="Consolas"/>
              </a:rPr>
              <a:t>&lt;?php</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18495"/>
                </a:solidFill>
                <a:highlight>
                  <a:srgbClr val="FFFFFF"/>
                </a:highlight>
                <a:latin typeface="Consolas"/>
                <a:ea typeface="Consolas"/>
                <a:cs typeface="Consolas"/>
                <a:sym typeface="Consolas"/>
              </a:rPr>
              <a:t>$var</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"foo"</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command1();</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command2();</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0000FF"/>
                </a:solidFill>
                <a:highlight>
                  <a:srgbClr val="FFFFFF"/>
                </a:highlight>
                <a:latin typeface="Consolas"/>
                <a:ea typeface="Consolas"/>
                <a:cs typeface="Consolas"/>
                <a:sym typeface="Consolas"/>
              </a:rPr>
              <a:t>if</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$var</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"foo"</a:t>
            </a:r>
            <a:r>
              <a:rPr b="0" i="0" lang="ru" sz="2400" u="none" cap="none" strike="noStrike">
                <a:solidFill>
                  <a:schemeClr val="dk1"/>
                </a:solidFill>
                <a:highlight>
                  <a:srgbClr val="FFFFFF"/>
                </a:highlight>
                <a:latin typeface="Consolas"/>
                <a:ea typeface="Consolas"/>
                <a:cs typeface="Consolas"/>
                <a:sym typeface="Consolas"/>
              </a:rPr>
              <a:t>) {</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FF0000"/>
                </a:solidFill>
                <a:highlight>
                  <a:srgbClr val="FFFFFF"/>
                </a:highlight>
                <a:latin typeface="Consolas"/>
                <a:ea typeface="Consolas"/>
                <a:cs typeface="Consolas"/>
                <a:sym typeface="Consolas"/>
              </a:rPr>
              <a:t>****</a:t>
            </a:r>
            <a:r>
              <a:rPr b="0" i="0" lang="ru" sz="2400" u="none" cap="none" strike="noStrike">
                <a:solidFill>
                  <a:srgbClr val="3C4C72"/>
                </a:solidFill>
                <a:highlight>
                  <a:srgbClr val="FFFFFF"/>
                </a:highlight>
                <a:latin typeface="Consolas"/>
                <a:ea typeface="Consolas"/>
                <a:cs typeface="Consolas"/>
                <a:sym typeface="Consolas"/>
              </a:rPr>
              <a:t>echo</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"foo"</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command(</a:t>
            </a:r>
            <a:r>
              <a:rPr b="0" i="0" lang="ru" sz="2400" u="none" cap="none" strike="noStrike">
                <a:solidFill>
                  <a:srgbClr val="0000CD"/>
                </a:solidFill>
                <a:highlight>
                  <a:srgbClr val="FFFFFF"/>
                </a:highlight>
                <a:latin typeface="Consolas"/>
                <a:ea typeface="Consolas"/>
                <a:cs typeface="Consolas"/>
                <a:sym typeface="Consolas"/>
              </a:rPr>
              <a:t>3</a:t>
            </a:r>
            <a:r>
              <a:rPr b="0" i="0" lang="ru" sz="2400" u="none" cap="none" strike="noStrike">
                <a:solidFill>
                  <a:schemeClr val="dk1"/>
                </a:solidFill>
                <a:highlight>
                  <a:srgbClr val="FFFFFF"/>
                </a:highlight>
                <a:latin typeface="Consolas"/>
                <a:ea typeface="Consolas"/>
                <a:cs typeface="Consolas"/>
                <a:sym typeface="Consolas"/>
              </a:rPr>
              <a:t>);</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49"/>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419" name="Google Shape;419;p49"/>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420" name="Google Shape;420;p49"/>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9"/>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422" name="Google Shape;422;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Египетские скобки</a:t>
            </a:r>
            <a:endParaRPr b="1" i="0" sz="2800" u="none" cap="none" strike="noStrike">
              <a:solidFill>
                <a:schemeClr val="dk1"/>
              </a:solidFill>
              <a:latin typeface="Arial"/>
              <a:ea typeface="Arial"/>
              <a:cs typeface="Arial"/>
              <a:sym typeface="Arial"/>
            </a:endParaRPr>
          </a:p>
        </p:txBody>
      </p:sp>
      <p:sp>
        <p:nvSpPr>
          <p:cNvPr id="423" name="Google Shape;423;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ru" sz="2400" u="none" cap="none" strike="noStrike">
                <a:solidFill>
                  <a:schemeClr val="dk1"/>
                </a:solidFill>
                <a:highlight>
                  <a:srgbClr val="FFFFFF"/>
                </a:highlight>
                <a:latin typeface="Consolas"/>
                <a:ea typeface="Consolas"/>
                <a:cs typeface="Consolas"/>
                <a:sym typeface="Consolas"/>
              </a:rPr>
              <a:t>&lt;?php</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18495"/>
                </a:solidFill>
                <a:highlight>
                  <a:srgbClr val="FFFFFF"/>
                </a:highlight>
                <a:latin typeface="Consolas"/>
                <a:ea typeface="Consolas"/>
                <a:cs typeface="Consolas"/>
                <a:sym typeface="Consolas"/>
              </a:rPr>
              <a:t>$var</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"foo"</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command1();</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command2();</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0000FF"/>
                </a:solidFill>
                <a:highlight>
                  <a:srgbClr val="FFFFFF"/>
                </a:highlight>
                <a:latin typeface="Consolas"/>
                <a:ea typeface="Consolas"/>
                <a:cs typeface="Consolas"/>
                <a:sym typeface="Consolas"/>
              </a:rPr>
              <a:t>if</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$var</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"foo"</a:t>
            </a:r>
            <a:r>
              <a:rPr b="1" i="0" lang="ru" sz="2400" u="none" cap="none" strike="noStrike">
                <a:solidFill>
                  <a:srgbClr val="FF0000"/>
                </a:solidFill>
                <a:highlight>
                  <a:srgbClr val="FFFFFF"/>
                </a:highlight>
                <a:latin typeface="Consolas"/>
                <a:ea typeface="Consolas"/>
                <a:cs typeface="Consolas"/>
                <a:sym typeface="Consolas"/>
              </a:rPr>
              <a:t>) {</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accent1"/>
                </a:solidFill>
                <a:highlight>
                  <a:srgbClr val="FFFFFF"/>
                </a:highlight>
                <a:latin typeface="Consolas"/>
                <a:ea typeface="Consolas"/>
                <a:cs typeface="Consolas"/>
                <a:sym typeface="Consolas"/>
              </a:rPr>
              <a:t>    </a:t>
            </a:r>
            <a:r>
              <a:rPr b="0" i="0" lang="ru" sz="2400" u="none" cap="none" strike="noStrike">
                <a:solidFill>
                  <a:srgbClr val="3C4C72"/>
                </a:solidFill>
                <a:highlight>
                  <a:srgbClr val="FFFFFF"/>
                </a:highlight>
                <a:latin typeface="Consolas"/>
                <a:ea typeface="Consolas"/>
                <a:cs typeface="Consolas"/>
                <a:sym typeface="Consolas"/>
              </a:rPr>
              <a:t>echo</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"foo"</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command(</a:t>
            </a:r>
            <a:r>
              <a:rPr b="0" i="0" lang="ru" sz="2400" u="none" cap="none" strike="noStrike">
                <a:solidFill>
                  <a:srgbClr val="0000CD"/>
                </a:solidFill>
                <a:highlight>
                  <a:srgbClr val="FFFFFF"/>
                </a:highlight>
                <a:latin typeface="Consolas"/>
                <a:ea typeface="Consolas"/>
                <a:cs typeface="Consolas"/>
                <a:sym typeface="Consolas"/>
              </a:rPr>
              <a:t>3</a:t>
            </a:r>
            <a:r>
              <a:rPr b="0" i="0" lang="ru" sz="2400" u="none" cap="none" strike="noStrike">
                <a:solidFill>
                  <a:schemeClr val="dk1"/>
                </a:solidFill>
                <a:highlight>
                  <a:srgbClr val="FFFFFF"/>
                </a:highlight>
                <a:latin typeface="Consolas"/>
                <a:ea typeface="Consolas"/>
                <a:cs typeface="Consolas"/>
                <a:sym typeface="Consolas"/>
              </a:rPr>
              <a:t>);</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50"/>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429" name="Google Shape;429;p50"/>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430" name="Google Shape;430;p50"/>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0"/>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432" name="Google Shape;432;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Операторы разделяются пробелом</a:t>
            </a:r>
            <a:endParaRPr b="1" i="0" sz="2800" u="none" cap="none" strike="noStrike">
              <a:solidFill>
                <a:schemeClr val="dk1"/>
              </a:solidFill>
              <a:latin typeface="Arial"/>
              <a:ea typeface="Arial"/>
              <a:cs typeface="Arial"/>
              <a:sym typeface="Arial"/>
            </a:endParaRPr>
          </a:p>
        </p:txBody>
      </p:sp>
      <p:sp>
        <p:nvSpPr>
          <p:cNvPr id="433" name="Google Shape;433;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ru" sz="2400" u="none" cap="none" strike="noStrike">
                <a:solidFill>
                  <a:schemeClr val="dk1"/>
                </a:solidFill>
                <a:highlight>
                  <a:srgbClr val="FFFFFF"/>
                </a:highlight>
                <a:latin typeface="Consolas"/>
                <a:ea typeface="Consolas"/>
                <a:cs typeface="Consolas"/>
                <a:sym typeface="Consolas"/>
              </a:rPr>
              <a:t>&lt;?php</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18495"/>
                </a:solidFill>
                <a:highlight>
                  <a:srgbClr val="FFFFFF"/>
                </a:highlight>
                <a:latin typeface="Consolas"/>
                <a:ea typeface="Consolas"/>
                <a:cs typeface="Consolas"/>
                <a:sym typeface="Consolas"/>
              </a:rPr>
              <a:t>$i</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CD"/>
                </a:solidFill>
                <a:highlight>
                  <a:srgbClr val="FFFFFF"/>
                </a:highlight>
                <a:latin typeface="Consolas"/>
                <a:ea typeface="Consolas"/>
                <a:cs typeface="Consolas"/>
                <a:sym typeface="Consolas"/>
              </a:rPr>
              <a:t>2</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18495"/>
                </a:solidFill>
                <a:highlight>
                  <a:srgbClr val="FFFFFF"/>
                </a:highlight>
                <a:latin typeface="Consolas"/>
                <a:ea typeface="Consolas"/>
                <a:cs typeface="Consolas"/>
                <a:sym typeface="Consolas"/>
              </a:rPr>
              <a:t>$i</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CD"/>
                </a:solidFill>
                <a:highlight>
                  <a:srgbClr val="FFFFFF"/>
                </a:highlight>
                <a:latin typeface="Consolas"/>
                <a:ea typeface="Consolas"/>
                <a:cs typeface="Consolas"/>
                <a:sym typeface="Consolas"/>
              </a:rPr>
              <a:t>2</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18495"/>
                </a:solidFill>
                <a:highlight>
                  <a:srgbClr val="FFFFFF"/>
                </a:highlight>
                <a:latin typeface="Consolas"/>
                <a:ea typeface="Consolas"/>
                <a:cs typeface="Consolas"/>
                <a:sym typeface="Consolas"/>
              </a:rPr>
              <a:t>$c</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$a</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$b</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18495"/>
                </a:solidFill>
                <a:highlight>
                  <a:srgbClr val="FFFFFF"/>
                </a:highlight>
                <a:latin typeface="Consolas"/>
                <a:ea typeface="Consolas"/>
                <a:cs typeface="Consolas"/>
                <a:sym typeface="Consolas"/>
              </a:rPr>
              <a:t>$i</a:t>
            </a:r>
            <a:r>
              <a:rPr b="0" i="0" lang="ru" sz="2400" u="none" cap="none" strike="noStrike">
                <a:solidFill>
                  <a:srgbClr val="0000FF"/>
                </a:solidFill>
                <a:highlight>
                  <a:srgbClr val="FFFFFF"/>
                </a:highlight>
                <a:latin typeface="Consolas"/>
                <a:ea typeface="Consolas"/>
                <a:cs typeface="Consolas"/>
                <a:sym typeface="Consolas"/>
              </a:rPr>
              <a:t>++; // такие операторы - это исключение</a:t>
            </a:r>
            <a:endParaRPr b="0" i="0" sz="2400" u="none" cap="none" strike="noStrike">
              <a:solidFill>
                <a:srgbClr val="0000FF"/>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51"/>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439" name="Google Shape;439;p51"/>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440" name="Google Shape;440;p51"/>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51"/>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442" name="Google Shape;442;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1" i="0" lang="ru" sz="3600" u="none" cap="none" strike="noStrike">
                <a:solidFill>
                  <a:schemeClr val="dk2"/>
                </a:solidFill>
                <a:latin typeface="Arial"/>
                <a:ea typeface="Arial"/>
                <a:cs typeface="Arial"/>
                <a:sym typeface="Arial"/>
              </a:rPr>
              <a:t>Массивы</a:t>
            </a:r>
            <a:endParaRPr b="1" i="0" sz="3600" u="none" cap="none" strike="noStrike">
              <a:solidFill>
                <a:schemeClr val="dk2"/>
              </a:solidFill>
              <a:latin typeface="Arial"/>
              <a:ea typeface="Arial"/>
              <a:cs typeface="Arial"/>
              <a:sym typeface="Arial"/>
            </a:endParaRPr>
          </a:p>
          <a:p>
            <a:pPr indent="0" lvl="0" marL="0" marR="0" rtl="0" algn="ctr">
              <a:lnSpc>
                <a:spcPct val="115000"/>
              </a:lnSpc>
              <a:spcBef>
                <a:spcPts val="1600"/>
              </a:spcBef>
              <a:spcAft>
                <a:spcPts val="1600"/>
              </a:spcAft>
              <a:buClr>
                <a:schemeClr val="dk2"/>
              </a:buClr>
              <a:buSzPts val="1800"/>
              <a:buFont typeface="Arial"/>
              <a:buNone/>
            </a:pPr>
            <a:r>
              <a:t/>
            </a:r>
            <a:endParaRPr b="1" i="0" sz="3600" u="none" cap="none" strike="noStrike">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Тесты</a:t>
            </a:r>
            <a:endParaRPr b="1" i="0" sz="2800" u="none" cap="none" strike="noStrike">
              <a:solidFill>
                <a:schemeClr val="dk1"/>
              </a:solidFill>
              <a:latin typeface="Arial"/>
              <a:ea typeface="Arial"/>
              <a:cs typeface="Arial"/>
              <a:sym typeface="Arial"/>
            </a:endParaRPr>
          </a:p>
        </p:txBody>
      </p:sp>
      <p:sp>
        <p:nvSpPr>
          <p:cNvPr id="83" name="Google Shape;8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1800"/>
              <a:buFont typeface="Arial"/>
              <a:buNone/>
            </a:pPr>
            <a:r>
              <a:rPr b="0" i="0" lang="ru" sz="1800" u="none" cap="none" strike="noStrike">
                <a:solidFill>
                  <a:schemeClr val="dk1"/>
                </a:solidFill>
                <a:highlight>
                  <a:schemeClr val="lt1"/>
                </a:highlight>
                <a:latin typeface="Consolas"/>
                <a:ea typeface="Consolas"/>
                <a:cs typeface="Consolas"/>
                <a:sym typeface="Consolas"/>
              </a:rPr>
              <a:t>&lt;?php</a:t>
            </a:r>
            <a:br>
              <a:rPr b="0" i="0" lang="ru" sz="1800" u="none" cap="none" strike="noStrike">
                <a:solidFill>
                  <a:schemeClr val="dk1"/>
                </a:solidFill>
                <a:highlight>
                  <a:schemeClr val="lt1"/>
                </a:highlight>
                <a:latin typeface="Consolas"/>
                <a:ea typeface="Consolas"/>
                <a:cs typeface="Consolas"/>
                <a:sym typeface="Consolas"/>
              </a:rPr>
            </a:br>
            <a:r>
              <a:rPr b="0" i="0" lang="ru" sz="1800" u="none" cap="none" strike="noStrike">
                <a:solidFill>
                  <a:srgbClr val="318495"/>
                </a:solidFill>
                <a:highlight>
                  <a:schemeClr val="lt1"/>
                </a:highlight>
                <a:latin typeface="Consolas"/>
                <a:ea typeface="Consolas"/>
                <a:cs typeface="Consolas"/>
                <a:sym typeface="Consolas"/>
              </a:rPr>
              <a:t>$check</a:t>
            </a:r>
            <a:r>
              <a:rPr b="0" i="0" lang="ru" sz="1800" u="none" cap="none" strike="noStrike">
                <a:solidFill>
                  <a:schemeClr val="dk1"/>
                </a:solidFill>
                <a:highlight>
                  <a:schemeClr val="lt1"/>
                </a:highlight>
                <a:latin typeface="Consolas"/>
                <a:ea typeface="Consolas"/>
                <a:cs typeface="Consolas"/>
                <a:sym typeface="Consolas"/>
              </a:rPr>
              <a:t> </a:t>
            </a:r>
            <a:r>
              <a:rPr b="0" i="0" lang="ru" sz="1800" u="none" cap="none" strike="noStrike">
                <a:solidFill>
                  <a:srgbClr val="0000FF"/>
                </a:solidFill>
                <a:highlight>
                  <a:schemeClr val="lt1"/>
                </a:highlight>
                <a:latin typeface="Consolas"/>
                <a:ea typeface="Consolas"/>
                <a:cs typeface="Consolas"/>
                <a:sym typeface="Consolas"/>
              </a:rPr>
              <a:t>=</a:t>
            </a:r>
            <a:r>
              <a:rPr b="0" i="0" lang="ru" sz="1800" u="none" cap="none" strike="noStrike">
                <a:solidFill>
                  <a:schemeClr val="dk1"/>
                </a:solidFill>
                <a:highlight>
                  <a:schemeClr val="lt1"/>
                </a:highlight>
                <a:latin typeface="Consolas"/>
                <a:ea typeface="Consolas"/>
                <a:cs typeface="Consolas"/>
                <a:sym typeface="Consolas"/>
              </a:rPr>
              <a:t> </a:t>
            </a:r>
            <a:r>
              <a:rPr b="0" i="0" lang="ru" sz="1800" u="none" cap="none" strike="noStrike">
                <a:solidFill>
                  <a:srgbClr val="0000CD"/>
                </a:solidFill>
                <a:highlight>
                  <a:schemeClr val="lt1"/>
                </a:highlight>
                <a:latin typeface="Consolas"/>
                <a:ea typeface="Consolas"/>
                <a:cs typeface="Consolas"/>
                <a:sym typeface="Consolas"/>
              </a:rPr>
              <a:t>5</a:t>
            </a:r>
            <a:r>
              <a:rPr b="0" i="0" lang="ru" sz="1800" u="none" cap="none" strike="noStrike">
                <a:solidFill>
                  <a:schemeClr val="dk1"/>
                </a:solidFill>
                <a:highlight>
                  <a:schemeClr val="lt1"/>
                </a:highlight>
                <a:latin typeface="Consolas"/>
                <a:ea typeface="Consolas"/>
                <a:cs typeface="Consolas"/>
                <a:sym typeface="Consolas"/>
              </a:rPr>
              <a:t>;</a:t>
            </a:r>
            <a:br>
              <a:rPr b="0" i="0" lang="ru" sz="1800" u="none" cap="none" strike="noStrike">
                <a:solidFill>
                  <a:schemeClr val="dk1"/>
                </a:solidFill>
                <a:highlight>
                  <a:schemeClr val="lt1"/>
                </a:highlight>
                <a:latin typeface="Consolas"/>
                <a:ea typeface="Consolas"/>
                <a:cs typeface="Consolas"/>
                <a:sym typeface="Consolas"/>
              </a:rPr>
            </a:br>
            <a:r>
              <a:rPr b="0" i="0" lang="ru" sz="1800" u="none" cap="none" strike="noStrike">
                <a:solidFill>
                  <a:srgbClr val="3C4C72"/>
                </a:solidFill>
                <a:highlight>
                  <a:schemeClr val="lt1"/>
                </a:highlight>
                <a:latin typeface="Consolas"/>
                <a:ea typeface="Consolas"/>
                <a:cs typeface="Consolas"/>
                <a:sym typeface="Consolas"/>
              </a:rPr>
              <a:t>echo</a:t>
            </a:r>
            <a:r>
              <a:rPr b="0" i="0" lang="ru" sz="1800" u="none" cap="none" strike="noStrike">
                <a:solidFill>
                  <a:schemeClr val="dk1"/>
                </a:solidFill>
                <a:highlight>
                  <a:schemeClr val="lt1"/>
                </a:highlight>
                <a:latin typeface="Consolas"/>
                <a:ea typeface="Consolas"/>
                <a:cs typeface="Consolas"/>
                <a:sym typeface="Consolas"/>
              </a:rPr>
              <a:t> </a:t>
            </a:r>
            <a:r>
              <a:rPr b="0" i="0" lang="ru" sz="1800" u="none" cap="none" strike="noStrike">
                <a:solidFill>
                  <a:srgbClr val="318495"/>
                </a:solidFill>
                <a:highlight>
                  <a:schemeClr val="lt1"/>
                </a:highlight>
                <a:latin typeface="Consolas"/>
                <a:ea typeface="Consolas"/>
                <a:cs typeface="Consolas"/>
                <a:sym typeface="Consolas"/>
              </a:rPr>
              <a:t>$check</a:t>
            </a:r>
            <a:r>
              <a:rPr b="0" i="0" lang="ru" sz="1800" u="none" cap="none" strike="noStrike">
                <a:solidFill>
                  <a:schemeClr val="dk1"/>
                </a:solidFill>
                <a:highlight>
                  <a:schemeClr val="lt1"/>
                </a:highlight>
                <a:latin typeface="Consolas"/>
                <a:ea typeface="Consolas"/>
                <a:cs typeface="Consolas"/>
                <a:sym typeface="Consolas"/>
              </a:rPr>
              <a:t>;</a:t>
            </a:r>
            <a:br>
              <a:rPr b="0" i="0" lang="ru" sz="1800" u="none" cap="none" strike="noStrike">
                <a:solidFill>
                  <a:schemeClr val="dk1"/>
                </a:solidFill>
                <a:highlight>
                  <a:schemeClr val="lt1"/>
                </a:highlight>
                <a:latin typeface="Consolas"/>
                <a:ea typeface="Consolas"/>
                <a:cs typeface="Consolas"/>
                <a:sym typeface="Consolas"/>
              </a:rPr>
            </a:br>
            <a:endParaRPr b="0" i="0" sz="1800" u="none" cap="none" strike="noStrike">
              <a:solidFill>
                <a:schemeClr val="dk1"/>
              </a:solidFill>
              <a:highlight>
                <a:srgbClr val="FFFFFF"/>
              </a:highlight>
              <a:latin typeface="Consolas"/>
              <a:ea typeface="Consolas"/>
              <a:cs typeface="Consolas"/>
              <a:sym typeface="Consolas"/>
            </a:endParaRPr>
          </a:p>
        </p:txBody>
      </p:sp>
      <p:sp>
        <p:nvSpPr>
          <p:cNvPr id="84" name="Google Shape;84;p16"/>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85" name="Google Shape;85;p16"/>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86" name="Google Shape;86;p16"/>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6"/>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52"/>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448" name="Google Shape;448;p52"/>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449" name="Google Shape;449;p52"/>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2"/>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451" name="Google Shape;451;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Нумерованный</a:t>
            </a:r>
            <a:endParaRPr b="1" i="0" sz="2800" u="none" cap="none" strike="noStrike">
              <a:solidFill>
                <a:schemeClr val="dk1"/>
              </a:solidFill>
              <a:latin typeface="Arial"/>
              <a:ea typeface="Arial"/>
              <a:cs typeface="Arial"/>
              <a:sym typeface="Arial"/>
            </a:endParaRPr>
          </a:p>
        </p:txBody>
      </p:sp>
      <p:sp>
        <p:nvSpPr>
          <p:cNvPr id="452" name="Google Shape;452;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ru" sz="2400" u="none" cap="none" strike="noStrike">
                <a:solidFill>
                  <a:srgbClr val="880000"/>
                </a:solidFill>
                <a:latin typeface="Consolas"/>
                <a:ea typeface="Consolas"/>
                <a:cs typeface="Consolas"/>
                <a:sym typeface="Consolas"/>
              </a:rPr>
              <a:t>&lt;?php</a:t>
            </a:r>
            <a:br>
              <a:rPr b="0" i="0" lang="ru" sz="2400" u="none" cap="none" strike="noStrike">
                <a:solidFill>
                  <a:schemeClr val="dk1"/>
                </a:solidFill>
                <a:highlight>
                  <a:srgbClr val="F0F0F0"/>
                </a:highlight>
                <a:latin typeface="Consolas"/>
                <a:ea typeface="Consolas"/>
                <a:cs typeface="Consolas"/>
                <a:sym typeface="Consolas"/>
              </a:rPr>
            </a:br>
            <a:r>
              <a:rPr b="0" i="0" lang="ru" sz="2400" u="none" cap="none" strike="noStrike">
                <a:solidFill>
                  <a:schemeClr val="dk1"/>
                </a:solidFill>
                <a:latin typeface="Consolas"/>
                <a:ea typeface="Consolas"/>
                <a:cs typeface="Consolas"/>
                <a:sym typeface="Consolas"/>
              </a:rPr>
              <a:t>$arr</a:t>
            </a:r>
            <a:r>
              <a:rPr b="0" i="0" lang="ru" sz="2400" u="none" cap="none" strike="noStrike">
                <a:solidFill>
                  <a:schemeClr val="dk1"/>
                </a:solidFill>
                <a:highlight>
                  <a:srgbClr val="F0F0F0"/>
                </a:highlight>
                <a:latin typeface="Consolas"/>
                <a:ea typeface="Consolas"/>
                <a:cs typeface="Consolas"/>
                <a:sym typeface="Consolas"/>
              </a:rPr>
              <a:t> = </a:t>
            </a:r>
            <a:r>
              <a:rPr b="0" i="0" lang="ru" sz="2400" u="none" cap="none" strike="noStrike">
                <a:solidFill>
                  <a:schemeClr val="dk1"/>
                </a:solidFill>
                <a:latin typeface="Consolas"/>
                <a:ea typeface="Consolas"/>
                <a:cs typeface="Consolas"/>
                <a:sym typeface="Consolas"/>
              </a:rPr>
              <a:t>array</a:t>
            </a:r>
            <a:r>
              <a:rPr b="0" i="0" lang="ru" sz="2400" u="none" cap="none" strike="noStrike">
                <a:solidFill>
                  <a:schemeClr val="dk1"/>
                </a:solidFill>
                <a:highlight>
                  <a:srgbClr val="F0F0F0"/>
                </a:highlight>
                <a:latin typeface="Consolas"/>
                <a:ea typeface="Consolas"/>
                <a:cs typeface="Consolas"/>
                <a:sym typeface="Consolas"/>
              </a:rPr>
              <a:t>(</a:t>
            </a:r>
            <a:r>
              <a:rPr b="0" i="0" lang="ru" sz="2400" u="none" cap="none" strike="noStrike">
                <a:solidFill>
                  <a:srgbClr val="880000"/>
                </a:solidFill>
                <a:latin typeface="Consolas"/>
                <a:ea typeface="Consolas"/>
                <a:cs typeface="Consolas"/>
                <a:sym typeface="Consolas"/>
              </a:rPr>
              <a:t>"php"</a:t>
            </a:r>
            <a:r>
              <a:rPr b="0" i="0" lang="ru" sz="2400" u="none" cap="none" strike="noStrike">
                <a:solidFill>
                  <a:schemeClr val="dk1"/>
                </a:solidFill>
                <a:highlight>
                  <a:srgbClr val="F0F0F0"/>
                </a:highlight>
                <a:latin typeface="Consolas"/>
                <a:ea typeface="Consolas"/>
                <a:cs typeface="Consolas"/>
                <a:sym typeface="Consolas"/>
              </a:rPr>
              <a:t>, </a:t>
            </a:r>
            <a:r>
              <a:rPr b="0" i="0" lang="ru" sz="2400" u="none" cap="none" strike="noStrike">
                <a:solidFill>
                  <a:srgbClr val="880000"/>
                </a:solidFill>
                <a:latin typeface="Consolas"/>
                <a:ea typeface="Consolas"/>
                <a:cs typeface="Consolas"/>
                <a:sym typeface="Consolas"/>
              </a:rPr>
              <a:t>"html"</a:t>
            </a:r>
            <a:r>
              <a:rPr b="0" i="0" lang="ru" sz="2400" u="none" cap="none" strike="noStrike">
                <a:solidFill>
                  <a:schemeClr val="dk1"/>
                </a:solidFill>
                <a:highlight>
                  <a:srgbClr val="F0F0F0"/>
                </a:highlight>
                <a:latin typeface="Consolas"/>
                <a:ea typeface="Consolas"/>
                <a:cs typeface="Consolas"/>
                <a:sym typeface="Consolas"/>
              </a:rPr>
              <a:t>, </a:t>
            </a:r>
            <a:r>
              <a:rPr b="0" i="0" lang="ru" sz="2400" u="none" cap="none" strike="noStrike">
                <a:solidFill>
                  <a:srgbClr val="880000"/>
                </a:solidFill>
                <a:latin typeface="Consolas"/>
                <a:ea typeface="Consolas"/>
                <a:cs typeface="Consolas"/>
                <a:sym typeface="Consolas"/>
              </a:rPr>
              <a:t>"css"</a:t>
            </a:r>
            <a:r>
              <a:rPr b="0" i="0" lang="ru" sz="2400" u="none" cap="none" strike="noStrike">
                <a:solidFill>
                  <a:schemeClr val="dk1"/>
                </a:solidFill>
                <a:highlight>
                  <a:srgbClr val="F0F0F0"/>
                </a:highlight>
                <a:latin typeface="Consolas"/>
                <a:ea typeface="Consolas"/>
                <a:cs typeface="Consolas"/>
                <a:sym typeface="Consolas"/>
              </a:rPr>
              <a:t>);</a:t>
            </a:r>
            <a:endParaRPr b="0" i="0" sz="2400" u="none" cap="none" strike="noStrike">
              <a:solidFill>
                <a:schemeClr val="dk1"/>
              </a:solidFill>
              <a:highlight>
                <a:srgbClr val="F0F0F0"/>
              </a:highlight>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1800"/>
              <a:buFont typeface="Arial"/>
              <a:buNone/>
            </a:pPr>
            <a:r>
              <a:rPr b="0" i="0" lang="ru" sz="2400" u="none" cap="none" strike="noStrike">
                <a:solidFill>
                  <a:schemeClr val="dk1"/>
                </a:solidFill>
                <a:highlight>
                  <a:srgbClr val="F0F0F0"/>
                </a:highlight>
                <a:latin typeface="Consolas"/>
                <a:ea typeface="Consolas"/>
                <a:cs typeface="Consolas"/>
                <a:sym typeface="Consolas"/>
              </a:rPr>
              <a:t>Это просто список</a:t>
            </a:r>
            <a:endParaRPr b="0" i="0" sz="2400" u="none" cap="none" strike="noStrike">
              <a:solidFill>
                <a:schemeClr val="dk1"/>
              </a:solidFill>
              <a:highlight>
                <a:srgbClr val="F0F0F0"/>
              </a:highlight>
              <a:latin typeface="Consolas"/>
              <a:ea typeface="Consolas"/>
              <a:cs typeface="Consolas"/>
              <a:sym typeface="Consolas"/>
            </a:endParaRPr>
          </a:p>
          <a:p>
            <a:pPr indent="0" lvl="0" marL="0" marR="0" rtl="0" algn="l">
              <a:lnSpc>
                <a:spcPct val="100000"/>
              </a:lnSpc>
              <a:spcBef>
                <a:spcPts val="1600"/>
              </a:spcBef>
              <a:spcAft>
                <a:spcPts val="0"/>
              </a:spcAft>
              <a:buClr>
                <a:schemeClr val="dk1"/>
              </a:buClr>
              <a:buSzPts val="1100"/>
              <a:buFont typeface="Arial"/>
              <a:buNone/>
            </a:pPr>
            <a:r>
              <a:rPr b="0" i="0" lang="ru" sz="2400" u="none" cap="none" strike="noStrike">
                <a:solidFill>
                  <a:schemeClr val="dk1"/>
                </a:solidFill>
                <a:highlight>
                  <a:srgbClr val="F0F0F0"/>
                </a:highlight>
                <a:latin typeface="Consolas"/>
                <a:ea typeface="Consolas"/>
                <a:cs typeface="Consolas"/>
                <a:sym typeface="Consolas"/>
              </a:rPr>
              <a:t>0) php</a:t>
            </a:r>
            <a:endParaRPr b="0" i="0" sz="2400" u="none" cap="none" strike="noStrike">
              <a:solidFill>
                <a:schemeClr val="dk1"/>
              </a:solidFill>
              <a:highlight>
                <a:srgbClr val="F0F0F0"/>
              </a:highlight>
              <a:latin typeface="Consolas"/>
              <a:ea typeface="Consolas"/>
              <a:cs typeface="Consolas"/>
              <a:sym typeface="Consolas"/>
            </a:endParaRPr>
          </a:p>
          <a:p>
            <a:pPr indent="0" lvl="0" marL="0" marR="0" rtl="0" algn="l">
              <a:lnSpc>
                <a:spcPct val="100000"/>
              </a:lnSpc>
              <a:spcBef>
                <a:spcPts val="1600"/>
              </a:spcBef>
              <a:spcAft>
                <a:spcPts val="0"/>
              </a:spcAft>
              <a:buClr>
                <a:schemeClr val="dk1"/>
              </a:buClr>
              <a:buSzPts val="1100"/>
              <a:buFont typeface="Arial"/>
              <a:buNone/>
            </a:pPr>
            <a:r>
              <a:rPr b="0" i="0" lang="ru" sz="2400" u="none" cap="none" strike="noStrike">
                <a:solidFill>
                  <a:schemeClr val="dk1"/>
                </a:solidFill>
                <a:highlight>
                  <a:srgbClr val="F0F0F0"/>
                </a:highlight>
                <a:latin typeface="Consolas"/>
                <a:ea typeface="Consolas"/>
                <a:cs typeface="Consolas"/>
                <a:sym typeface="Consolas"/>
              </a:rPr>
              <a:t>1) html</a:t>
            </a:r>
            <a:endParaRPr b="0" i="0" sz="2400" u="none" cap="none" strike="noStrike">
              <a:solidFill>
                <a:schemeClr val="dk1"/>
              </a:solidFill>
              <a:highlight>
                <a:srgbClr val="F0F0F0"/>
              </a:highlight>
              <a:latin typeface="Consolas"/>
              <a:ea typeface="Consolas"/>
              <a:cs typeface="Consolas"/>
              <a:sym typeface="Consolas"/>
            </a:endParaRPr>
          </a:p>
          <a:p>
            <a:pPr indent="0" lvl="0" marL="0" marR="0" rtl="0" algn="l">
              <a:lnSpc>
                <a:spcPct val="100000"/>
              </a:lnSpc>
              <a:spcBef>
                <a:spcPts val="1600"/>
              </a:spcBef>
              <a:spcAft>
                <a:spcPts val="0"/>
              </a:spcAft>
              <a:buClr>
                <a:schemeClr val="dk1"/>
              </a:buClr>
              <a:buSzPts val="1100"/>
              <a:buFont typeface="Arial"/>
              <a:buNone/>
            </a:pPr>
            <a:r>
              <a:rPr b="0" i="0" lang="ru" sz="2400" u="none" cap="none" strike="noStrike">
                <a:solidFill>
                  <a:schemeClr val="dk1"/>
                </a:solidFill>
                <a:highlight>
                  <a:srgbClr val="F0F0F0"/>
                </a:highlight>
                <a:latin typeface="Consolas"/>
                <a:ea typeface="Consolas"/>
                <a:cs typeface="Consolas"/>
                <a:sym typeface="Consolas"/>
              </a:rPr>
              <a:t>2) css</a:t>
            </a:r>
            <a:endParaRPr b="0" i="0" sz="2400" u="none" cap="none" strike="noStrike">
              <a:solidFill>
                <a:schemeClr val="dk1"/>
              </a:solidFill>
              <a:highlight>
                <a:srgbClr val="F0F0F0"/>
              </a:highlight>
              <a:latin typeface="Consolas"/>
              <a:ea typeface="Consolas"/>
              <a:cs typeface="Consolas"/>
              <a:sym typeface="Consolas"/>
            </a:endParaRPr>
          </a:p>
          <a:p>
            <a:pPr indent="0" lvl="0" marL="0" marR="0" rtl="0" algn="l">
              <a:lnSpc>
                <a:spcPct val="115000"/>
              </a:lnSpc>
              <a:spcBef>
                <a:spcPts val="1600"/>
              </a:spcBef>
              <a:spcAft>
                <a:spcPts val="0"/>
              </a:spcAft>
              <a:buClr>
                <a:schemeClr val="dk1"/>
              </a:buClr>
              <a:buSzPts val="1100"/>
              <a:buFont typeface="Arial"/>
              <a:buNone/>
            </a:pPr>
            <a:r>
              <a:t/>
            </a:r>
            <a:endParaRPr b="0" i="0" sz="2400" u="none" cap="none" strike="noStrike">
              <a:solidFill>
                <a:schemeClr val="dk1"/>
              </a:solidFill>
              <a:highlight>
                <a:srgbClr val="F0F0F0"/>
              </a:highlight>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1800"/>
              <a:buFont typeface="Arial"/>
              <a:buNone/>
            </a:pPr>
            <a:r>
              <a:t/>
            </a:r>
            <a:endParaRPr b="0" i="0" sz="2400" u="none" cap="none" strike="noStrike">
              <a:solidFill>
                <a:schemeClr val="dk1"/>
              </a:solidFill>
              <a:highlight>
                <a:srgbClr val="F0F0F0"/>
              </a:highlight>
              <a:latin typeface="Consolas"/>
              <a:ea typeface="Consolas"/>
              <a:cs typeface="Consolas"/>
              <a:sym typeface="Consolas"/>
            </a:endParaRPr>
          </a:p>
          <a:p>
            <a:pPr indent="0" lvl="0" marL="0" marR="0" rtl="0" algn="l">
              <a:lnSpc>
                <a:spcPct val="115000"/>
              </a:lnSpc>
              <a:spcBef>
                <a:spcPts val="1600"/>
              </a:spcBef>
              <a:spcAft>
                <a:spcPts val="1600"/>
              </a:spcAft>
              <a:buClr>
                <a:schemeClr val="dk2"/>
              </a:buClr>
              <a:buSzPts val="1800"/>
              <a:buFont typeface="Arial"/>
              <a:buNone/>
            </a:pPr>
            <a:r>
              <a:t/>
            </a:r>
            <a:endParaRPr b="0" i="0" sz="2400" u="none" cap="none" strike="noStrike">
              <a:solidFill>
                <a:schemeClr val="dk1"/>
              </a:solidFill>
              <a:highlight>
                <a:srgbClr val="F0F0F0"/>
              </a:highlight>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53"/>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458" name="Google Shape;458;p53"/>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459" name="Google Shape;459;p53"/>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53"/>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461" name="Google Shape;461;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Массив - паровозик</a:t>
            </a:r>
            <a:endParaRPr b="1" i="0" sz="2800" u="none" cap="none" strike="noStrike">
              <a:solidFill>
                <a:schemeClr val="dk1"/>
              </a:solidFill>
              <a:latin typeface="Arial"/>
              <a:ea typeface="Arial"/>
              <a:cs typeface="Arial"/>
              <a:sym typeface="Arial"/>
            </a:endParaRPr>
          </a:p>
        </p:txBody>
      </p:sp>
      <p:pic>
        <p:nvPicPr>
          <p:cNvPr id="462" name="Google Shape;462;p53"/>
          <p:cNvPicPr preferRelativeResize="0"/>
          <p:nvPr/>
        </p:nvPicPr>
        <p:blipFill rotWithShape="1">
          <a:blip r:embed="rId4">
            <a:alphaModFix/>
          </a:blip>
          <a:srcRect b="0" l="0" r="0" t="0"/>
          <a:stretch/>
        </p:blipFill>
        <p:spPr>
          <a:xfrm>
            <a:off x="1354948" y="1159723"/>
            <a:ext cx="6301168" cy="2873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54"/>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468" name="Google Shape;468;p54"/>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469" name="Google Shape;469;p54"/>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54"/>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471" name="Google Shape;471;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Простой</a:t>
            </a:r>
            <a:endParaRPr b="1" i="0" sz="2800" u="none" cap="none" strike="noStrike">
              <a:solidFill>
                <a:schemeClr val="dk1"/>
              </a:solidFill>
              <a:latin typeface="Arial"/>
              <a:ea typeface="Arial"/>
              <a:cs typeface="Arial"/>
              <a:sym typeface="Arial"/>
            </a:endParaRPr>
          </a:p>
        </p:txBody>
      </p:sp>
      <p:sp>
        <p:nvSpPr>
          <p:cNvPr id="472" name="Google Shape;472;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ru" sz="2400" u="none" cap="none" strike="noStrike">
                <a:solidFill>
                  <a:schemeClr val="dk1"/>
                </a:solidFill>
                <a:highlight>
                  <a:srgbClr val="FFFFFF"/>
                </a:highlight>
                <a:latin typeface="Consolas"/>
                <a:ea typeface="Consolas"/>
                <a:cs typeface="Consolas"/>
                <a:sym typeface="Consolas"/>
              </a:rPr>
              <a:t>&lt;?php</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18495"/>
                </a:solidFill>
                <a:highlight>
                  <a:srgbClr val="FFFFFF"/>
                </a:highlight>
                <a:latin typeface="Consolas"/>
                <a:ea typeface="Consolas"/>
                <a:cs typeface="Consolas"/>
                <a:sym typeface="Consolas"/>
              </a:rPr>
              <a:t>$arr</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C4C72"/>
                </a:solidFill>
                <a:highlight>
                  <a:srgbClr val="FFFFFF"/>
                </a:highlight>
                <a:latin typeface="Consolas"/>
                <a:ea typeface="Consolas"/>
                <a:cs typeface="Consolas"/>
                <a:sym typeface="Consolas"/>
              </a:rPr>
              <a:t>array</a:t>
            </a:r>
            <a:r>
              <a:rPr b="0" i="0" lang="ru" sz="2400" u="none" cap="none" strike="noStrike">
                <a:solidFill>
                  <a:schemeClr val="dk1"/>
                </a:solidFill>
                <a:highlight>
                  <a:srgbClr val="FFFFFF"/>
                </a:highlight>
                <a:latin typeface="Consolas"/>
                <a:ea typeface="Consolas"/>
                <a:cs typeface="Consolas"/>
                <a:sym typeface="Consolas"/>
              </a:rPr>
              <a:t>(</a:t>
            </a:r>
            <a:r>
              <a:rPr b="0" i="0" lang="ru" sz="2400" u="none" cap="none" strike="noStrike">
                <a:solidFill>
                  <a:srgbClr val="036A07"/>
                </a:solidFill>
                <a:highlight>
                  <a:srgbClr val="FFFFFF"/>
                </a:highlight>
                <a:latin typeface="Consolas"/>
                <a:ea typeface="Consolas"/>
                <a:cs typeface="Consolas"/>
                <a:sym typeface="Consolas"/>
              </a:rPr>
              <a:t>"php"</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"html"</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"css"</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C4C72"/>
                </a:solidFill>
                <a:highlight>
                  <a:srgbClr val="FFFFFF"/>
                </a:highlight>
                <a:latin typeface="Consolas"/>
                <a:ea typeface="Consolas"/>
                <a:cs typeface="Consolas"/>
                <a:sym typeface="Consolas"/>
              </a:rPr>
              <a:t>echo</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$arr</a:t>
            </a:r>
            <a:r>
              <a:rPr b="0" i="0" lang="ru" sz="2400" u="none" cap="none" strike="noStrike">
                <a:solidFill>
                  <a:schemeClr val="dk1"/>
                </a:solidFill>
                <a:highlight>
                  <a:srgbClr val="FFFFFF"/>
                </a:highlight>
                <a:latin typeface="Consolas"/>
                <a:ea typeface="Consolas"/>
                <a:cs typeface="Consolas"/>
                <a:sym typeface="Consolas"/>
              </a:rPr>
              <a:t>[</a:t>
            </a:r>
            <a:r>
              <a:rPr b="0" i="0" lang="ru" sz="2400" u="none" cap="none" strike="noStrike">
                <a:solidFill>
                  <a:srgbClr val="0000CD"/>
                </a:solidFill>
                <a:highlight>
                  <a:srgbClr val="FFFFFF"/>
                </a:highlight>
                <a:latin typeface="Consolas"/>
                <a:ea typeface="Consolas"/>
                <a:cs typeface="Consolas"/>
                <a:sym typeface="Consolas"/>
              </a:rPr>
              <a:t>0</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C4C72"/>
                </a:solidFill>
                <a:highlight>
                  <a:srgbClr val="FFFFFF"/>
                </a:highlight>
                <a:latin typeface="Consolas"/>
                <a:ea typeface="Consolas"/>
                <a:cs typeface="Consolas"/>
                <a:sym typeface="Consolas"/>
              </a:rPr>
              <a:t>echo</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$arr</a:t>
            </a:r>
            <a:r>
              <a:rPr b="0" i="0" lang="ru" sz="2400" u="none" cap="none" strike="noStrike">
                <a:solidFill>
                  <a:schemeClr val="dk1"/>
                </a:solidFill>
                <a:highlight>
                  <a:srgbClr val="FFFFFF"/>
                </a:highlight>
                <a:latin typeface="Consolas"/>
                <a:ea typeface="Consolas"/>
                <a:cs typeface="Consolas"/>
                <a:sym typeface="Consolas"/>
              </a:rPr>
              <a:t>[</a:t>
            </a:r>
            <a:r>
              <a:rPr b="0" i="0" lang="ru" sz="2400" u="none" cap="none" strike="noStrike">
                <a:solidFill>
                  <a:srgbClr val="0000CD"/>
                </a:solidFill>
                <a:highlight>
                  <a:srgbClr val="FFFFFF"/>
                </a:highlight>
                <a:latin typeface="Consolas"/>
                <a:ea typeface="Consolas"/>
                <a:cs typeface="Consolas"/>
                <a:sym typeface="Consolas"/>
              </a:rPr>
              <a:t>1</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C4C72"/>
                </a:solidFill>
                <a:highlight>
                  <a:srgbClr val="FFFFFF"/>
                </a:highlight>
                <a:latin typeface="Consolas"/>
                <a:ea typeface="Consolas"/>
                <a:cs typeface="Consolas"/>
                <a:sym typeface="Consolas"/>
              </a:rPr>
              <a:t>echo</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$arr</a:t>
            </a:r>
            <a:r>
              <a:rPr b="0" i="0" lang="ru" sz="2400" u="none" cap="none" strike="noStrike">
                <a:solidFill>
                  <a:schemeClr val="dk1"/>
                </a:solidFill>
                <a:highlight>
                  <a:srgbClr val="FFFFFF"/>
                </a:highlight>
                <a:latin typeface="Consolas"/>
                <a:ea typeface="Consolas"/>
                <a:cs typeface="Consolas"/>
                <a:sym typeface="Consolas"/>
              </a:rPr>
              <a:t>[</a:t>
            </a:r>
            <a:r>
              <a:rPr b="0" i="0" lang="ru" sz="2400" u="none" cap="none" strike="noStrike">
                <a:solidFill>
                  <a:srgbClr val="0000CD"/>
                </a:solidFill>
                <a:highlight>
                  <a:srgbClr val="FFFFFF"/>
                </a:highlight>
                <a:latin typeface="Consolas"/>
                <a:ea typeface="Consolas"/>
                <a:cs typeface="Consolas"/>
                <a:sym typeface="Consolas"/>
              </a:rPr>
              <a:t>2</a:t>
            </a:r>
            <a:r>
              <a:rPr b="0" i="0" lang="ru" sz="2400" u="none" cap="none" strike="noStrike">
                <a:solidFill>
                  <a:schemeClr val="dk1"/>
                </a:solidFill>
                <a:highlight>
                  <a:srgbClr val="FFFFFF"/>
                </a:highlight>
                <a:latin typeface="Consolas"/>
                <a:ea typeface="Consolas"/>
                <a:cs typeface="Consolas"/>
                <a:sym typeface="Consolas"/>
              </a:rPr>
              <a:t>];</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2400" u="none" cap="none" strike="noStrike">
              <a:solidFill>
                <a:srgbClr val="880000"/>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55"/>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478" name="Google Shape;478;p55"/>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479" name="Google Shape;479;p55"/>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5"/>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481" name="Google Shape;481;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Индексы массива</a:t>
            </a:r>
            <a:endParaRPr b="1" i="0" sz="2800" u="none" cap="none" strike="noStrike">
              <a:solidFill>
                <a:schemeClr val="dk1"/>
              </a:solidFill>
              <a:latin typeface="Arial"/>
              <a:ea typeface="Arial"/>
              <a:cs typeface="Arial"/>
              <a:sym typeface="Arial"/>
            </a:endParaRPr>
          </a:p>
        </p:txBody>
      </p:sp>
      <p:sp>
        <p:nvSpPr>
          <p:cNvPr id="482" name="Google Shape;482;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1800"/>
              <a:buFont typeface="Arial"/>
              <a:buNone/>
            </a:pPr>
            <a:r>
              <a:rPr b="0" i="0" lang="ru" sz="2400" u="none" cap="none" strike="noStrike">
                <a:solidFill>
                  <a:srgbClr val="318495"/>
                </a:solidFill>
                <a:highlight>
                  <a:srgbClr val="FFFFFF"/>
                </a:highlight>
                <a:latin typeface="Consolas"/>
                <a:ea typeface="Consolas"/>
                <a:cs typeface="Consolas"/>
                <a:sym typeface="Consolas"/>
              </a:rPr>
              <a:t>$arr</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C4C72"/>
                </a:solidFill>
                <a:highlight>
                  <a:srgbClr val="FFFFFF"/>
                </a:highlight>
                <a:latin typeface="Consolas"/>
                <a:ea typeface="Consolas"/>
                <a:cs typeface="Consolas"/>
                <a:sym typeface="Consolas"/>
              </a:rPr>
              <a:t>array</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CD"/>
                </a:solidFill>
                <a:highlight>
                  <a:srgbClr val="FFFFFF"/>
                </a:highlight>
                <a:latin typeface="Consolas"/>
                <a:ea typeface="Consolas"/>
                <a:cs typeface="Consolas"/>
                <a:sym typeface="Consolas"/>
              </a:rPr>
              <a:t>0</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=&gt;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"php"</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CD"/>
                </a:solidFill>
                <a:highlight>
                  <a:srgbClr val="FFFFFF"/>
                </a:highlight>
                <a:latin typeface="Consolas"/>
                <a:ea typeface="Consolas"/>
                <a:cs typeface="Consolas"/>
                <a:sym typeface="Consolas"/>
              </a:rPr>
              <a:t>1</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=&gt;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"html"</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CD"/>
                </a:solidFill>
                <a:highlight>
                  <a:srgbClr val="FFFFFF"/>
                </a:highlight>
                <a:latin typeface="Consolas"/>
                <a:ea typeface="Consolas"/>
                <a:cs typeface="Consolas"/>
                <a:sym typeface="Consolas"/>
              </a:rPr>
              <a:t>2</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=&gt;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"css"</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1600"/>
              </a:spcBef>
              <a:spcAft>
                <a:spcPts val="1600"/>
              </a:spcAft>
              <a:buClr>
                <a:schemeClr val="dk2"/>
              </a:buClr>
              <a:buSzPts val="1800"/>
              <a:buFont typeface="Arial"/>
              <a:buNone/>
            </a:pPr>
            <a:r>
              <a:t/>
            </a:r>
            <a:endParaRPr b="0" i="0" sz="2400" u="none" cap="none" strike="noStrike">
              <a:solidFill>
                <a:schemeClr val="dk1"/>
              </a:solidFill>
              <a:highlight>
                <a:srgbClr val="F0F0F0"/>
              </a:highlight>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56"/>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488" name="Google Shape;488;p56"/>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489" name="Google Shape;489;p56"/>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6"/>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491" name="Google Shape;491;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Ассоциативный массив</a:t>
            </a:r>
            <a:endParaRPr b="1" i="0" sz="2800" u="none" cap="none" strike="noStrike">
              <a:solidFill>
                <a:schemeClr val="dk1"/>
              </a:solidFill>
              <a:latin typeface="Arial"/>
              <a:ea typeface="Arial"/>
              <a:cs typeface="Arial"/>
              <a:sym typeface="Arial"/>
            </a:endParaRPr>
          </a:p>
        </p:txBody>
      </p:sp>
      <p:sp>
        <p:nvSpPr>
          <p:cNvPr id="492" name="Google Shape;492;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ru" sz="2400" u="none" cap="none" strike="noStrike">
                <a:solidFill>
                  <a:schemeClr val="dk1"/>
                </a:solidFill>
                <a:highlight>
                  <a:srgbClr val="FFFFFF"/>
                </a:highlight>
                <a:latin typeface="Consolas"/>
                <a:ea typeface="Consolas"/>
                <a:cs typeface="Consolas"/>
                <a:sym typeface="Consolas"/>
              </a:rPr>
              <a:t>&lt;?php</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18495"/>
                </a:solidFill>
                <a:highlight>
                  <a:srgbClr val="FFFFFF"/>
                </a:highlight>
                <a:latin typeface="Consolas"/>
                <a:ea typeface="Consolas"/>
                <a:cs typeface="Consolas"/>
                <a:sym typeface="Consolas"/>
              </a:rPr>
              <a:t>$arr</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C4C72"/>
                </a:solidFill>
                <a:highlight>
                  <a:srgbClr val="FFFFFF"/>
                </a:highlight>
                <a:latin typeface="Consolas"/>
                <a:ea typeface="Consolas"/>
                <a:cs typeface="Consolas"/>
                <a:sym typeface="Consolas"/>
              </a:rPr>
              <a:t>array</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"backend"</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=&gt;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"php"</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"markup"</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=&gt;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"html"</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"style"</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=&gt;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"css"</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2"/>
              </a:buClr>
              <a:buSzPts val="1800"/>
              <a:buFont typeface="Arial"/>
              <a:buNone/>
            </a:pPr>
            <a:r>
              <a:rPr b="0" i="0" lang="ru" sz="2400" u="none" cap="none" strike="noStrike">
                <a:solidFill>
                  <a:srgbClr val="3C4C72"/>
                </a:solidFill>
                <a:highlight>
                  <a:srgbClr val="FFFFFF"/>
                </a:highlight>
                <a:latin typeface="Consolas"/>
                <a:ea typeface="Consolas"/>
                <a:cs typeface="Consolas"/>
                <a:sym typeface="Consolas"/>
              </a:rPr>
              <a:t>echo</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$arr</a:t>
            </a:r>
            <a:r>
              <a:rPr b="0" i="0" lang="ru" sz="2400" u="none" cap="none" strike="noStrike">
                <a:solidFill>
                  <a:schemeClr val="dk1"/>
                </a:solidFill>
                <a:highlight>
                  <a:srgbClr val="FFFFFF"/>
                </a:highlight>
                <a:latin typeface="Consolas"/>
                <a:ea typeface="Consolas"/>
                <a:cs typeface="Consolas"/>
                <a:sym typeface="Consolas"/>
              </a:rPr>
              <a:t>[</a:t>
            </a:r>
            <a:r>
              <a:rPr b="0" i="0" lang="ru" sz="2400" u="none" cap="none" strike="noStrike">
                <a:solidFill>
                  <a:srgbClr val="036A07"/>
                </a:solidFill>
                <a:highlight>
                  <a:srgbClr val="FFFFFF"/>
                </a:highlight>
                <a:latin typeface="Consolas"/>
                <a:ea typeface="Consolas"/>
                <a:cs typeface="Consolas"/>
                <a:sym typeface="Consolas"/>
              </a:rPr>
              <a:t>"backend"</a:t>
            </a:r>
            <a:r>
              <a:rPr b="0" i="0" lang="ru" sz="2400" u="none" cap="none" strike="noStrike">
                <a:solidFill>
                  <a:schemeClr val="dk1"/>
                </a:solidFill>
                <a:highlight>
                  <a:srgbClr val="FFFFFF"/>
                </a:highlight>
                <a:latin typeface="Consolas"/>
                <a:ea typeface="Consolas"/>
                <a:cs typeface="Consolas"/>
                <a:sym typeface="Consolas"/>
              </a:rPr>
              <a:t>]</a:t>
            </a:r>
            <a:r>
              <a:rPr b="0" i="0" lang="ru" sz="2400" u="none" cap="none" strike="noStrike">
                <a:solidFill>
                  <a:srgbClr val="0000FF"/>
                </a:solidFill>
                <a:highlight>
                  <a:srgbClr val="FFFFFF"/>
                </a:highlight>
                <a:latin typeface="Consolas"/>
                <a:ea typeface="Consolas"/>
                <a:cs typeface="Consolas"/>
                <a:sym typeface="Consolas"/>
              </a:rPr>
              <a:t>;</a:t>
            </a:r>
            <a:endParaRPr b="0" i="0" sz="2400" u="none" cap="none" strike="noStrike">
              <a:solidFill>
                <a:srgbClr val="0000FF"/>
              </a:solidFill>
              <a:highlight>
                <a:srgbClr val="FFFFFF"/>
              </a:highlight>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br>
              <a:rPr b="0" i="0" lang="ru" sz="2400" u="none" cap="none" strike="noStrike">
                <a:solidFill>
                  <a:schemeClr val="dk1"/>
                </a:solidFill>
                <a:highlight>
                  <a:srgbClr val="FFFFFF"/>
                </a:highlight>
                <a:latin typeface="Consolas"/>
                <a:ea typeface="Consolas"/>
                <a:cs typeface="Consolas"/>
                <a:sym typeface="Consolas"/>
              </a:rPr>
            </a:b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2400" u="none" cap="none" strike="noStrike">
              <a:solidFill>
                <a:schemeClr val="dk1"/>
              </a:solidFill>
              <a:highlight>
                <a:srgbClr val="F0F0F0"/>
              </a:highlight>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57"/>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498" name="Google Shape;498;p57"/>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499" name="Google Shape;499;p57"/>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7"/>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501" name="Google Shape;501;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Ассоциативный массив</a:t>
            </a:r>
            <a:endParaRPr b="1" i="0" sz="2800" u="none" cap="none" strike="noStrike">
              <a:solidFill>
                <a:schemeClr val="dk1"/>
              </a:solidFill>
              <a:latin typeface="Arial"/>
              <a:ea typeface="Arial"/>
              <a:cs typeface="Arial"/>
              <a:sym typeface="Arial"/>
            </a:endParaRPr>
          </a:p>
        </p:txBody>
      </p:sp>
      <p:sp>
        <p:nvSpPr>
          <p:cNvPr id="502" name="Google Shape;502;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1800"/>
              <a:buFont typeface="Arial"/>
              <a:buNone/>
            </a:pPr>
            <a:br>
              <a:rPr b="0" i="0" lang="ru" sz="2400" u="none" cap="none" strike="noStrike">
                <a:solidFill>
                  <a:schemeClr val="dk1"/>
                </a:solidFill>
                <a:highlight>
                  <a:srgbClr val="FFFFFF"/>
                </a:highlight>
                <a:latin typeface="Consolas"/>
                <a:ea typeface="Consolas"/>
                <a:cs typeface="Consolas"/>
                <a:sym typeface="Consolas"/>
              </a:rPr>
            </a:b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50000"/>
              </a:lnSpc>
              <a:spcBef>
                <a:spcPts val="0"/>
              </a:spcBef>
              <a:spcAft>
                <a:spcPts val="0"/>
              </a:spcAft>
              <a:buClr>
                <a:schemeClr val="dk2"/>
              </a:buClr>
              <a:buSzPts val="1800"/>
              <a:buFont typeface="Arial"/>
              <a:buNone/>
            </a:pPr>
            <a:r>
              <a:t/>
            </a:r>
            <a:endParaRPr b="0" i="0" sz="1800" u="none" cap="none" strike="noStrike">
              <a:solidFill>
                <a:srgbClr val="318495"/>
              </a:solidFill>
              <a:highlight>
                <a:srgbClr val="FFFFFF"/>
              </a:highlight>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ru" sz="1800" u="none" cap="none" strike="noStrike">
                <a:solidFill>
                  <a:srgbClr val="318495"/>
                </a:solidFill>
                <a:highlight>
                  <a:srgbClr val="FFFFFF"/>
                </a:highlight>
                <a:latin typeface="Consolas"/>
                <a:ea typeface="Consolas"/>
                <a:cs typeface="Consolas"/>
                <a:sym typeface="Consolas"/>
              </a:rPr>
              <a:t>$arr</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C4C72"/>
                </a:solidFill>
                <a:highlight>
                  <a:srgbClr val="FFFFFF"/>
                </a:highlight>
                <a:latin typeface="Consolas"/>
                <a:ea typeface="Consolas"/>
                <a:cs typeface="Consolas"/>
                <a:sym typeface="Consolas"/>
              </a:rPr>
              <a:t>array</a:t>
            </a:r>
            <a:r>
              <a:rPr b="0" i="0" lang="ru" sz="1800" u="none" cap="none" strike="noStrike">
                <a:solidFill>
                  <a:schemeClr val="dk1"/>
                </a:solidFill>
                <a:highlight>
                  <a:srgbClr val="FFFFFF"/>
                </a:highlight>
                <a:latin typeface="Consolas"/>
                <a:ea typeface="Consolas"/>
                <a:cs typeface="Consolas"/>
                <a:sym typeface="Consolas"/>
              </a:rPr>
              <a:t>(</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"first_name"</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=&gt;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a:t>
            </a:r>
            <a:r>
              <a:rPr lang="ru">
                <a:solidFill>
                  <a:srgbClr val="036A07"/>
                </a:solidFill>
                <a:highlight>
                  <a:srgbClr val="FFFFFF"/>
                </a:highlight>
                <a:latin typeface="Consolas"/>
                <a:ea typeface="Consolas"/>
                <a:cs typeface="Consolas"/>
                <a:sym typeface="Consolas"/>
              </a:rPr>
              <a:t>Иван</a:t>
            </a:r>
            <a:r>
              <a:rPr b="0" i="0" lang="ru" sz="1800" u="none" cap="none" strike="noStrike">
                <a:solidFill>
                  <a:srgbClr val="036A07"/>
                </a:solidFill>
                <a:highlight>
                  <a:srgbClr val="FFFFFF"/>
                </a:highlight>
                <a:latin typeface="Consolas"/>
                <a:ea typeface="Consolas"/>
                <a:cs typeface="Consolas"/>
                <a:sym typeface="Consolas"/>
              </a:rPr>
              <a:t>"</a:t>
            </a:r>
            <a:r>
              <a:rPr b="0" i="0" lang="ru" sz="1800" u="none" cap="none" strike="noStrike">
                <a:solidFill>
                  <a:schemeClr val="dk1"/>
                </a:solidFill>
                <a:highlight>
                  <a:srgbClr val="FFFFFF"/>
                </a:highlight>
                <a:latin typeface="Consolas"/>
                <a:ea typeface="Consolas"/>
                <a:cs typeface="Consolas"/>
                <a:sym typeface="Consolas"/>
              </a:rPr>
              <a:t>,</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"middle_name"</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=&gt;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a:t>
            </a:r>
            <a:r>
              <a:rPr lang="ru">
                <a:solidFill>
                  <a:srgbClr val="036A07"/>
                </a:solidFill>
                <a:highlight>
                  <a:srgbClr val="FFFFFF"/>
                </a:highlight>
                <a:latin typeface="Consolas"/>
                <a:ea typeface="Consolas"/>
                <a:cs typeface="Consolas"/>
                <a:sym typeface="Consolas"/>
              </a:rPr>
              <a:t>Петрович</a:t>
            </a:r>
            <a:r>
              <a:rPr b="0" i="0" lang="ru" sz="1800" u="none" cap="none" strike="noStrike">
                <a:solidFill>
                  <a:srgbClr val="036A07"/>
                </a:solidFill>
                <a:highlight>
                  <a:srgbClr val="FFFFFF"/>
                </a:highlight>
                <a:latin typeface="Consolas"/>
                <a:ea typeface="Consolas"/>
                <a:cs typeface="Consolas"/>
                <a:sym typeface="Consolas"/>
              </a:rPr>
              <a:t>",</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"last_name"</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=&gt;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a:t>
            </a:r>
            <a:r>
              <a:rPr lang="ru">
                <a:solidFill>
                  <a:srgbClr val="036A07"/>
                </a:solidFill>
                <a:highlight>
                  <a:srgbClr val="FFFFFF"/>
                </a:highlight>
                <a:latin typeface="Consolas"/>
                <a:ea typeface="Consolas"/>
                <a:cs typeface="Consolas"/>
                <a:sym typeface="Consolas"/>
              </a:rPr>
              <a:t>Сидоров</a:t>
            </a:r>
            <a:r>
              <a:rPr b="0" i="0" lang="ru" sz="1800" u="none" cap="none" strike="noStrike">
                <a:solidFill>
                  <a:srgbClr val="036A07"/>
                </a:solidFill>
                <a:highlight>
                  <a:srgbClr val="FFFFFF"/>
                </a:highlight>
                <a:latin typeface="Consolas"/>
                <a:ea typeface="Consolas"/>
                <a:cs typeface="Consolas"/>
                <a:sym typeface="Consolas"/>
              </a:rPr>
              <a:t>"</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a:t>
            </a:r>
            <a:endParaRPr b="0" i="0" sz="18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2400" u="none" cap="none" strike="noStrike">
              <a:solidFill>
                <a:schemeClr val="dk1"/>
              </a:solidFill>
              <a:highlight>
                <a:srgbClr val="F0F0F0"/>
              </a:highlight>
              <a:latin typeface="Consolas"/>
              <a:ea typeface="Consolas"/>
              <a:cs typeface="Consolas"/>
              <a:sym typeface="Consolas"/>
            </a:endParaRPr>
          </a:p>
        </p:txBody>
      </p:sp>
      <p:graphicFrame>
        <p:nvGraphicFramePr>
          <p:cNvPr id="503" name="Google Shape;503;p57"/>
          <p:cNvGraphicFramePr/>
          <p:nvPr/>
        </p:nvGraphicFramePr>
        <p:xfrm>
          <a:off x="886038" y="1279425"/>
          <a:ext cx="3000000" cy="3000000"/>
        </p:xfrm>
        <a:graphic>
          <a:graphicData uri="http://schemas.openxmlformats.org/drawingml/2006/table">
            <a:tbl>
              <a:tblPr>
                <a:noFill/>
                <a:tableStyleId>{F326DC14-FB5F-40D8-A22F-F1E5E0534C38}</a:tableStyleId>
              </a:tblPr>
              <a:tblGrid>
                <a:gridCol w="2413000"/>
                <a:gridCol w="2413000"/>
                <a:gridCol w="2413000"/>
              </a:tblGrid>
              <a:tr h="381000">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ru" sz="2400" u="none" cap="none" strike="noStrike"/>
                        <a:t>Фамилия</a:t>
                      </a:r>
                      <a:endParaRPr sz="2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ru" sz="2400" u="none" cap="none" strike="noStrike"/>
                        <a:t>Имя</a:t>
                      </a:r>
                      <a:endParaRPr sz="2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ru" sz="2400" u="none" cap="none" strike="noStrike"/>
                        <a:t>Отчество</a:t>
                      </a:r>
                      <a:endParaRPr sz="2400" u="none" cap="none" strike="noStrike"/>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ru" sz="2400"/>
                        <a:t>Сидоров</a:t>
                      </a:r>
                      <a:endParaRPr sz="2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ru" sz="2400"/>
                        <a:t>Иван</a:t>
                      </a:r>
                      <a:endParaRPr sz="2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ru" sz="2400"/>
                        <a:t>Петрович</a:t>
                      </a:r>
                      <a:endParaRPr sz="2400" u="none" cap="none" strike="noStrike"/>
                    </a:p>
                  </a:txBody>
                  <a:tcPr marT="91425" marB="91425" marR="91425" marL="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58"/>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509" name="Google Shape;509;p58"/>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510" name="Google Shape;510;p58"/>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8"/>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512" name="Google Shape;512;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Ассоциативный массив</a:t>
            </a:r>
            <a:endParaRPr b="1" i="0" sz="2800" u="none" cap="none" strike="noStrike">
              <a:solidFill>
                <a:schemeClr val="dk1"/>
              </a:solidFill>
              <a:latin typeface="Arial"/>
              <a:ea typeface="Arial"/>
              <a:cs typeface="Arial"/>
              <a:sym typeface="Arial"/>
            </a:endParaRPr>
          </a:p>
        </p:txBody>
      </p:sp>
      <p:sp>
        <p:nvSpPr>
          <p:cNvPr id="513" name="Google Shape;513;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1800"/>
              <a:buFont typeface="Arial"/>
              <a:buNone/>
            </a:pPr>
            <a:br>
              <a:rPr b="0" i="0" lang="ru" sz="2400" u="none" cap="none" strike="noStrike">
                <a:solidFill>
                  <a:schemeClr val="dk1"/>
                </a:solidFill>
                <a:highlight>
                  <a:srgbClr val="FFFFFF"/>
                </a:highlight>
                <a:latin typeface="Consolas"/>
                <a:ea typeface="Consolas"/>
                <a:cs typeface="Consolas"/>
                <a:sym typeface="Consolas"/>
              </a:rPr>
            </a:b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50000"/>
              </a:lnSpc>
              <a:spcBef>
                <a:spcPts val="0"/>
              </a:spcBef>
              <a:spcAft>
                <a:spcPts val="0"/>
              </a:spcAft>
              <a:buClr>
                <a:schemeClr val="dk2"/>
              </a:buClr>
              <a:buSzPts val="1800"/>
              <a:buFont typeface="Arial"/>
              <a:buNone/>
            </a:pPr>
            <a:r>
              <a:t/>
            </a:r>
            <a:endParaRPr b="0" i="0" sz="1800" u="none" cap="none" strike="noStrike">
              <a:solidFill>
                <a:srgbClr val="318495"/>
              </a:solidFill>
              <a:highlight>
                <a:srgbClr val="FFFFFF"/>
              </a:highlight>
              <a:latin typeface="Consolas"/>
              <a:ea typeface="Consolas"/>
              <a:cs typeface="Consolas"/>
              <a:sym typeface="Consolas"/>
            </a:endParaRPr>
          </a:p>
          <a:p>
            <a:pPr indent="0" lvl="0" marL="0" marR="0" rtl="0" algn="l">
              <a:lnSpc>
                <a:spcPct val="150000"/>
              </a:lnSpc>
              <a:spcBef>
                <a:spcPts val="0"/>
              </a:spcBef>
              <a:spcAft>
                <a:spcPts val="0"/>
              </a:spcAft>
              <a:buClr>
                <a:schemeClr val="dk2"/>
              </a:buClr>
              <a:buSzPts val="1800"/>
              <a:buFont typeface="Arial"/>
              <a:buNone/>
            </a:pPr>
            <a:r>
              <a:t/>
            </a:r>
            <a:endParaRPr b="0" i="0" sz="18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2400" u="none" cap="none" strike="noStrike">
              <a:solidFill>
                <a:schemeClr val="dk1"/>
              </a:solidFill>
              <a:highlight>
                <a:srgbClr val="F0F0F0"/>
              </a:highlight>
              <a:latin typeface="Consolas"/>
              <a:ea typeface="Consolas"/>
              <a:cs typeface="Consolas"/>
              <a:sym typeface="Consolas"/>
            </a:endParaRPr>
          </a:p>
        </p:txBody>
      </p:sp>
      <p:graphicFrame>
        <p:nvGraphicFramePr>
          <p:cNvPr id="514" name="Google Shape;514;p58"/>
          <p:cNvGraphicFramePr/>
          <p:nvPr/>
        </p:nvGraphicFramePr>
        <p:xfrm>
          <a:off x="886038" y="1279425"/>
          <a:ext cx="3000000" cy="3000000"/>
        </p:xfrm>
        <a:graphic>
          <a:graphicData uri="http://schemas.openxmlformats.org/drawingml/2006/table">
            <a:tbl>
              <a:tblPr>
                <a:noFill/>
                <a:tableStyleId>{F326DC14-FB5F-40D8-A22F-F1E5E0534C38}</a:tableStyleId>
              </a:tblPr>
              <a:tblGrid>
                <a:gridCol w="2413000"/>
                <a:gridCol w="2413000"/>
                <a:gridCol w="2413000"/>
              </a:tblGrid>
              <a:tr h="381000">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ru" sz="2400" u="none" cap="none" strike="noStrike"/>
                        <a:t>Фамилия</a:t>
                      </a:r>
                      <a:endParaRPr sz="2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ru" sz="2400" u="none" cap="none" strike="noStrike"/>
                        <a:t>Имя</a:t>
                      </a:r>
                      <a:endParaRPr sz="2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ru" sz="2400" u="none" cap="none" strike="noStrike"/>
                        <a:t>Отчество</a:t>
                      </a:r>
                      <a:endParaRPr sz="2400" u="none" cap="none" strike="noStrike"/>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ru" sz="2400" u="none" cap="none" strike="noStrike"/>
                        <a:t>Иванов</a:t>
                      </a:r>
                      <a:endParaRPr sz="2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ru" sz="2400" u="none" cap="none" strike="noStrike"/>
                        <a:t>Иван</a:t>
                      </a:r>
                      <a:endParaRPr sz="2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ru" sz="2400" u="none" cap="none" strike="noStrike"/>
                        <a:t>Иванович</a:t>
                      </a:r>
                      <a:endParaRPr sz="2400" u="none" cap="none" strike="noStrike"/>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ru" sz="2400"/>
                        <a:t>Петров</a:t>
                      </a:r>
                      <a:endParaRPr sz="2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ru" sz="2400"/>
                        <a:t>Петр</a:t>
                      </a:r>
                      <a:endParaRPr sz="2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ru" sz="2400"/>
                        <a:t>Пет</a:t>
                      </a:r>
                      <a:r>
                        <a:rPr lang="ru" sz="2400" u="none" cap="none" strike="noStrike"/>
                        <a:t>рович</a:t>
                      </a:r>
                      <a:endParaRPr sz="2400" u="none" cap="none" strike="noStrike"/>
                    </a:p>
                  </a:txBody>
                  <a:tcPr marT="91425" marB="91425" marR="91425" marL="91425"/>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59"/>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520" name="Google Shape;520;p59"/>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521" name="Google Shape;521;p59"/>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9"/>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523" name="Google Shape;523;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Ассоциативный массив</a:t>
            </a:r>
            <a:endParaRPr b="1" i="0" sz="2800" u="none" cap="none" strike="noStrike">
              <a:solidFill>
                <a:schemeClr val="dk1"/>
              </a:solidFill>
              <a:latin typeface="Arial"/>
              <a:ea typeface="Arial"/>
              <a:cs typeface="Arial"/>
              <a:sym typeface="Arial"/>
            </a:endParaRPr>
          </a:p>
        </p:txBody>
      </p:sp>
      <p:sp>
        <p:nvSpPr>
          <p:cNvPr id="524" name="Google Shape;524;p59"/>
          <p:cNvSpPr txBox="1"/>
          <p:nvPr>
            <p:ph idx="1" type="body"/>
          </p:nvPr>
        </p:nvSpPr>
        <p:spPr>
          <a:xfrm>
            <a:off x="311700" y="118202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ru" sz="1800" u="none" cap="none" strike="noStrike">
                <a:solidFill>
                  <a:srgbClr val="318495"/>
                </a:solidFill>
                <a:highlight>
                  <a:srgbClr val="FFFFFF"/>
                </a:highlight>
                <a:latin typeface="Consolas"/>
                <a:ea typeface="Consolas"/>
                <a:cs typeface="Consolas"/>
                <a:sym typeface="Consolas"/>
              </a:rPr>
              <a:t>$arr</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array</a:t>
            </a:r>
            <a:r>
              <a:rPr b="0" i="0" lang="ru" sz="1800" u="none" cap="none" strike="noStrike">
                <a:solidFill>
                  <a:schemeClr val="dk1"/>
                </a:solidFill>
                <a:highlight>
                  <a:srgbClr val="FFFFFF"/>
                </a:highlight>
                <a:latin typeface="Consolas"/>
                <a:ea typeface="Consolas"/>
                <a:cs typeface="Consolas"/>
                <a:sym typeface="Consolas"/>
              </a:rPr>
              <a:t> (</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array</a:t>
            </a:r>
            <a:r>
              <a:rPr b="0" i="0" lang="ru" sz="1800" u="none" cap="none" strike="noStrike">
                <a:solidFill>
                  <a:schemeClr val="dk1"/>
                </a:solidFill>
                <a:highlight>
                  <a:srgbClr val="FFFFFF"/>
                </a:highlight>
                <a:latin typeface="Consolas"/>
                <a:ea typeface="Consolas"/>
                <a:cs typeface="Consolas"/>
                <a:sym typeface="Consolas"/>
              </a:rPr>
              <a:t> (</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"first_name"</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=&gt;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"Иван"</a:t>
            </a:r>
            <a:r>
              <a:rPr b="0" i="0" lang="ru" sz="1800" u="none" cap="none" strike="noStrike">
                <a:solidFill>
                  <a:schemeClr val="dk1"/>
                </a:solidFill>
                <a:highlight>
                  <a:srgbClr val="FFFFFF"/>
                </a:highlight>
                <a:latin typeface="Consolas"/>
                <a:ea typeface="Consolas"/>
                <a:cs typeface="Consolas"/>
                <a:sym typeface="Consolas"/>
              </a:rPr>
              <a:t> </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 </a:t>
            </a:r>
            <a:r>
              <a:rPr b="0" i="0" lang="ru" sz="1800" u="none" cap="none" strike="noStrike">
                <a:solidFill>
                  <a:srgbClr val="036A07"/>
                </a:solidFill>
                <a:highlight>
                  <a:srgbClr val="FFFFFF"/>
                </a:highlight>
                <a:latin typeface="Consolas"/>
                <a:ea typeface="Consolas"/>
                <a:cs typeface="Consolas"/>
                <a:sym typeface="Consolas"/>
              </a:rPr>
              <a:t>"middle_name"</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=&gt;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"Иванович"</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 </a:t>
            </a:r>
            <a:r>
              <a:rPr b="0" i="0" lang="ru" sz="1800" u="none" cap="none" strike="noStrike">
                <a:solidFill>
                  <a:srgbClr val="036A07"/>
                </a:solidFill>
                <a:highlight>
                  <a:srgbClr val="FFFFFF"/>
                </a:highlight>
                <a:latin typeface="Consolas"/>
                <a:ea typeface="Consolas"/>
                <a:cs typeface="Consolas"/>
                <a:sym typeface="Consolas"/>
              </a:rPr>
              <a:t>"last_name"</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=&gt;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"Иванов"</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 </a:t>
            </a:r>
            <a:r>
              <a:rPr b="0" i="0" lang="ru" sz="1800" u="none" cap="none" strike="noStrike">
                <a:solidFill>
                  <a:srgbClr val="3C4C72"/>
                </a:solidFill>
                <a:highlight>
                  <a:srgbClr val="FFFFFF"/>
                </a:highlight>
                <a:latin typeface="Consolas"/>
                <a:ea typeface="Consolas"/>
                <a:cs typeface="Consolas"/>
                <a:sym typeface="Consolas"/>
              </a:rPr>
              <a:t>array</a:t>
            </a:r>
            <a:r>
              <a:rPr b="0" i="0" lang="ru" sz="1800" u="none" cap="none" strike="noStrike">
                <a:solidFill>
                  <a:schemeClr val="dk1"/>
                </a:solidFill>
                <a:highlight>
                  <a:srgbClr val="FFFFFF"/>
                </a:highlight>
                <a:latin typeface="Consolas"/>
                <a:ea typeface="Consolas"/>
                <a:cs typeface="Consolas"/>
                <a:sym typeface="Consolas"/>
              </a:rPr>
              <a:t>(</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"first_name"</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=&gt;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a:t>
            </a:r>
            <a:r>
              <a:rPr lang="ru">
                <a:solidFill>
                  <a:srgbClr val="036A07"/>
                </a:solidFill>
                <a:highlight>
                  <a:srgbClr val="FFFFFF"/>
                </a:highlight>
                <a:latin typeface="Consolas"/>
                <a:ea typeface="Consolas"/>
                <a:cs typeface="Consolas"/>
                <a:sym typeface="Consolas"/>
              </a:rPr>
              <a:t>Петр</a:t>
            </a:r>
            <a:r>
              <a:rPr b="0" i="0" lang="ru" sz="1800" u="none" cap="none" strike="noStrike">
                <a:solidFill>
                  <a:srgbClr val="036A07"/>
                </a:solidFill>
                <a:highlight>
                  <a:srgbClr val="FFFFFF"/>
                </a:highlight>
                <a:latin typeface="Consolas"/>
                <a:ea typeface="Consolas"/>
                <a:cs typeface="Consolas"/>
                <a:sym typeface="Consolas"/>
              </a:rPr>
              <a:t>"</a:t>
            </a:r>
            <a:r>
              <a:rPr b="0" i="0" lang="ru" sz="1800" u="none" cap="none" strike="noStrike">
                <a:solidFill>
                  <a:schemeClr val="dk1"/>
                </a:solidFill>
                <a:highlight>
                  <a:srgbClr val="FFFFFF"/>
                </a:highlight>
                <a:latin typeface="Consolas"/>
                <a:ea typeface="Consolas"/>
                <a:cs typeface="Consolas"/>
                <a:sym typeface="Consolas"/>
              </a:rPr>
              <a:t> </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 </a:t>
            </a:r>
            <a:r>
              <a:rPr b="0" i="0" lang="ru" sz="1800" u="none" cap="none" strike="noStrike">
                <a:solidFill>
                  <a:srgbClr val="036A07"/>
                </a:solidFill>
                <a:highlight>
                  <a:srgbClr val="FFFFFF"/>
                </a:highlight>
                <a:latin typeface="Consolas"/>
                <a:ea typeface="Consolas"/>
                <a:cs typeface="Consolas"/>
                <a:sym typeface="Consolas"/>
              </a:rPr>
              <a:t>"middle_name"</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=&gt;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a:t>
            </a:r>
            <a:r>
              <a:rPr lang="ru">
                <a:solidFill>
                  <a:srgbClr val="036A07"/>
                </a:solidFill>
                <a:highlight>
                  <a:srgbClr val="FFFFFF"/>
                </a:highlight>
                <a:latin typeface="Consolas"/>
                <a:ea typeface="Consolas"/>
                <a:cs typeface="Consolas"/>
                <a:sym typeface="Consolas"/>
              </a:rPr>
              <a:t>Петрович</a:t>
            </a:r>
            <a:r>
              <a:rPr b="0" i="0" lang="ru" sz="1800" u="none" cap="none" strike="noStrike">
                <a:solidFill>
                  <a:srgbClr val="036A07"/>
                </a:solidFill>
                <a:highlight>
                  <a:srgbClr val="FFFFFF"/>
                </a:highlight>
                <a:latin typeface="Consolas"/>
                <a:ea typeface="Consolas"/>
                <a:cs typeface="Consolas"/>
                <a:sym typeface="Consolas"/>
              </a:rPr>
              <a:t>"</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 </a:t>
            </a:r>
            <a:r>
              <a:rPr b="0" i="0" lang="ru" sz="1800" u="none" cap="none" strike="noStrike">
                <a:solidFill>
                  <a:srgbClr val="036A07"/>
                </a:solidFill>
                <a:highlight>
                  <a:srgbClr val="FFFFFF"/>
                </a:highlight>
                <a:latin typeface="Consolas"/>
                <a:ea typeface="Consolas"/>
                <a:cs typeface="Consolas"/>
                <a:sym typeface="Consolas"/>
              </a:rPr>
              <a:t>"last_name"</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=&gt;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a:t>
            </a:r>
            <a:r>
              <a:rPr lang="ru">
                <a:solidFill>
                  <a:srgbClr val="036A07"/>
                </a:solidFill>
                <a:highlight>
                  <a:srgbClr val="FFFFFF"/>
                </a:highlight>
                <a:latin typeface="Consolas"/>
                <a:ea typeface="Consolas"/>
                <a:cs typeface="Consolas"/>
                <a:sym typeface="Consolas"/>
              </a:rPr>
              <a:t>Петров</a:t>
            </a:r>
            <a:r>
              <a:rPr b="0" i="0" lang="ru" sz="1800" u="none" cap="none" strike="noStrike">
                <a:solidFill>
                  <a:srgbClr val="036A07"/>
                </a:solidFill>
                <a:highlight>
                  <a:srgbClr val="FFFFFF"/>
                </a:highlight>
                <a:latin typeface="Consolas"/>
                <a:ea typeface="Consolas"/>
                <a:cs typeface="Consolas"/>
                <a:sym typeface="Consolas"/>
              </a:rPr>
              <a:t>"</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a:t>
            </a:r>
            <a:endParaRPr b="0" i="0" sz="1800" u="none" cap="none" strike="noStrike">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2"/>
              </a:buClr>
              <a:buSzPts val="1800"/>
              <a:buFont typeface="Arial"/>
              <a:buNone/>
            </a:pPr>
            <a:br>
              <a:rPr b="0" i="0" lang="ru" sz="1800" u="none" cap="none" strike="noStrike">
                <a:solidFill>
                  <a:schemeClr val="dk1"/>
                </a:solidFill>
                <a:highlight>
                  <a:srgbClr val="FFFFFF"/>
                </a:highlight>
                <a:latin typeface="Consolas"/>
                <a:ea typeface="Consolas"/>
                <a:cs typeface="Consolas"/>
                <a:sym typeface="Consolas"/>
              </a:rPr>
            </a:br>
            <a:endParaRPr b="0" i="0" sz="1800" u="none" cap="none" strike="noStrike">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2"/>
              </a:buClr>
              <a:buSzPts val="1800"/>
              <a:buFont typeface="Arial"/>
              <a:buNone/>
            </a:pPr>
            <a:r>
              <a:t/>
            </a:r>
            <a:endParaRPr b="0" i="0" sz="1800" u="none" cap="none" strike="noStrike">
              <a:solidFill>
                <a:srgbClr val="318495"/>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2"/>
              </a:buClr>
              <a:buSzPts val="1800"/>
              <a:buFont typeface="Arial"/>
              <a:buNone/>
            </a:pPr>
            <a:r>
              <a:t/>
            </a:r>
            <a:endParaRPr b="0" i="0" sz="1800" u="none" cap="none" strike="noStrike">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1600"/>
              </a:spcAft>
              <a:buClr>
                <a:schemeClr val="dk2"/>
              </a:buClr>
              <a:buSzPts val="1800"/>
              <a:buFont typeface="Arial"/>
              <a:buNone/>
            </a:pPr>
            <a:r>
              <a:t/>
            </a:r>
            <a:endParaRPr b="0" i="0" sz="1800" u="none" cap="none" strike="noStrike">
              <a:solidFill>
                <a:schemeClr val="dk1"/>
              </a:solidFill>
              <a:highlight>
                <a:srgbClr val="F0F0F0"/>
              </a:highlight>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60"/>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530" name="Google Shape;530;p60"/>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531" name="Google Shape;531;p60"/>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0"/>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533" name="Google Shape;533;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2"/>
              </a:buClr>
              <a:buSzPts val="1800"/>
              <a:buFont typeface="Arial"/>
              <a:buNone/>
            </a:pPr>
            <a:r>
              <a:rPr b="1" i="0" lang="ru" sz="3600" u="none" cap="none" strike="noStrike">
                <a:solidFill>
                  <a:schemeClr val="dk2"/>
                </a:solidFill>
                <a:latin typeface="Arial"/>
                <a:ea typeface="Arial"/>
                <a:cs typeface="Arial"/>
                <a:sym typeface="Arial"/>
              </a:rPr>
              <a:t>Циклы</a:t>
            </a:r>
            <a:endParaRPr b="1" i="0" sz="3600" u="none" cap="none" strike="noStrike">
              <a:solidFill>
                <a:schemeClr val="dk2"/>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61"/>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539" name="Google Shape;539;p61"/>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540" name="Google Shape;540;p61"/>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61"/>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542" name="Google Shape;542;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Для каждого, foreach</a:t>
            </a:r>
            <a:endParaRPr b="1" i="0" sz="2800" u="none" cap="none" strike="noStrike">
              <a:solidFill>
                <a:schemeClr val="dk1"/>
              </a:solidFill>
              <a:latin typeface="Arial"/>
              <a:ea typeface="Arial"/>
              <a:cs typeface="Arial"/>
              <a:sym typeface="Arial"/>
            </a:endParaRPr>
          </a:p>
        </p:txBody>
      </p:sp>
      <p:sp>
        <p:nvSpPr>
          <p:cNvPr id="543" name="Google Shape;543;p61"/>
          <p:cNvSpPr txBox="1"/>
          <p:nvPr>
            <p:ph idx="1" type="body"/>
          </p:nvPr>
        </p:nvSpPr>
        <p:spPr>
          <a:xfrm>
            <a:off x="311700" y="118202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ru" sz="2400" u="none" cap="none" strike="noStrike">
                <a:solidFill>
                  <a:schemeClr val="dk1"/>
                </a:solidFill>
                <a:highlight>
                  <a:srgbClr val="FFFFFF"/>
                </a:highlight>
                <a:latin typeface="Consolas"/>
                <a:ea typeface="Consolas"/>
                <a:cs typeface="Consolas"/>
                <a:sym typeface="Consolas"/>
              </a:rPr>
              <a:t>&lt;?php</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18495"/>
                </a:solidFill>
                <a:highlight>
                  <a:srgbClr val="FFFFFF"/>
                </a:highlight>
                <a:latin typeface="Consolas"/>
                <a:ea typeface="Consolas"/>
                <a:cs typeface="Consolas"/>
                <a:sym typeface="Consolas"/>
              </a:rPr>
              <a:t>$arr</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C4C72"/>
                </a:solidFill>
                <a:highlight>
                  <a:srgbClr val="FFFFFF"/>
                </a:highlight>
                <a:latin typeface="Consolas"/>
                <a:ea typeface="Consolas"/>
                <a:cs typeface="Consolas"/>
                <a:sym typeface="Consolas"/>
              </a:rPr>
              <a:t>array</a:t>
            </a:r>
            <a:r>
              <a:rPr b="0" i="0" lang="ru" sz="2400" u="none" cap="none" strike="noStrike">
                <a:solidFill>
                  <a:schemeClr val="dk1"/>
                </a:solidFill>
                <a:highlight>
                  <a:srgbClr val="FFFFFF"/>
                </a:highlight>
                <a:latin typeface="Consolas"/>
                <a:ea typeface="Consolas"/>
                <a:cs typeface="Consolas"/>
                <a:sym typeface="Consolas"/>
              </a:rPr>
              <a:t>(</a:t>
            </a:r>
            <a:r>
              <a:rPr b="0" i="0" lang="ru" sz="2400" u="none" cap="none" strike="noStrike">
                <a:solidFill>
                  <a:srgbClr val="036A07"/>
                </a:solidFill>
                <a:highlight>
                  <a:srgbClr val="FFFFFF"/>
                </a:highlight>
                <a:latin typeface="Consolas"/>
                <a:ea typeface="Consolas"/>
                <a:cs typeface="Consolas"/>
                <a:sym typeface="Consolas"/>
              </a:rPr>
              <a:t>"php"</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"html"</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"css"</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0000FF"/>
                </a:solidFill>
                <a:highlight>
                  <a:srgbClr val="FFFFFF"/>
                </a:highlight>
                <a:latin typeface="Consolas"/>
                <a:ea typeface="Consolas"/>
                <a:cs typeface="Consolas"/>
                <a:sym typeface="Consolas"/>
              </a:rPr>
              <a:t>foreach</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$arr</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as</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$value</a:t>
            </a:r>
            <a:r>
              <a:rPr b="0" i="0" lang="ru" sz="2400" u="none" cap="none" strike="noStrike">
                <a:solidFill>
                  <a:schemeClr val="dk1"/>
                </a:solidFill>
                <a:highlight>
                  <a:srgbClr val="FFFFFF"/>
                </a:highlight>
                <a:latin typeface="Consolas"/>
                <a:ea typeface="Consolas"/>
                <a:cs typeface="Consolas"/>
                <a:sym typeface="Consolas"/>
              </a:rPr>
              <a:t>) {</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C4C72"/>
                </a:solidFill>
                <a:highlight>
                  <a:srgbClr val="FFFFFF"/>
                </a:highlight>
                <a:latin typeface="Consolas"/>
                <a:ea typeface="Consolas"/>
                <a:cs typeface="Consolas"/>
                <a:sym typeface="Consolas"/>
              </a:rPr>
              <a:t>echo</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$value</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"&lt;br&gt;"</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1600"/>
              </a:spcAft>
              <a:buClr>
                <a:schemeClr val="dk2"/>
              </a:buClr>
              <a:buSzPts val="1800"/>
              <a:buFont typeface="Arial"/>
              <a:buNone/>
            </a:pPr>
            <a:r>
              <a:t/>
            </a:r>
            <a:endParaRPr b="0" i="0" sz="1800" u="none" cap="none" strike="noStrike">
              <a:solidFill>
                <a:schemeClr val="dk1"/>
              </a:solidFill>
              <a:highlight>
                <a:srgbClr val="F0F0F0"/>
              </a:highlight>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Тесты</a:t>
            </a:r>
            <a:endParaRPr b="1" i="0" sz="2800" u="none" cap="none" strike="noStrike">
              <a:solidFill>
                <a:schemeClr val="dk1"/>
              </a:solidFill>
              <a:latin typeface="Arial"/>
              <a:ea typeface="Arial"/>
              <a:cs typeface="Arial"/>
              <a:sym typeface="Arial"/>
            </a:endParaRPr>
          </a:p>
        </p:txBody>
      </p:sp>
      <p:sp>
        <p:nvSpPr>
          <p:cNvPr id="93" name="Google Shape;93;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1800"/>
              <a:buFont typeface="Arial"/>
              <a:buNone/>
            </a:pPr>
            <a:r>
              <a:rPr b="0" i="0" lang="ru" sz="1800" u="none" cap="none" strike="noStrike">
                <a:solidFill>
                  <a:schemeClr val="dk1"/>
                </a:solidFill>
                <a:highlight>
                  <a:schemeClr val="lt1"/>
                </a:highlight>
                <a:latin typeface="Consolas"/>
                <a:ea typeface="Consolas"/>
                <a:cs typeface="Consolas"/>
                <a:sym typeface="Consolas"/>
              </a:rPr>
              <a:t>&lt;?php</a:t>
            </a:r>
            <a:br>
              <a:rPr b="0" i="0" lang="ru" sz="1800" u="none" cap="none" strike="noStrike">
                <a:solidFill>
                  <a:schemeClr val="dk1"/>
                </a:solidFill>
                <a:highlight>
                  <a:schemeClr val="lt1"/>
                </a:highlight>
                <a:latin typeface="Consolas"/>
                <a:ea typeface="Consolas"/>
                <a:cs typeface="Consolas"/>
                <a:sym typeface="Consolas"/>
              </a:rPr>
            </a:br>
            <a:r>
              <a:rPr b="0" i="0" lang="ru" sz="1800" u="none" cap="none" strike="noStrike">
                <a:solidFill>
                  <a:srgbClr val="318495"/>
                </a:solidFill>
                <a:highlight>
                  <a:schemeClr val="lt1"/>
                </a:highlight>
                <a:latin typeface="Consolas"/>
                <a:ea typeface="Consolas"/>
                <a:cs typeface="Consolas"/>
                <a:sym typeface="Consolas"/>
              </a:rPr>
              <a:t>$check</a:t>
            </a:r>
            <a:r>
              <a:rPr b="0" i="0" lang="ru" sz="1800" u="none" cap="none" strike="noStrike">
                <a:solidFill>
                  <a:schemeClr val="dk1"/>
                </a:solidFill>
                <a:highlight>
                  <a:schemeClr val="lt1"/>
                </a:highlight>
                <a:latin typeface="Consolas"/>
                <a:ea typeface="Consolas"/>
                <a:cs typeface="Consolas"/>
                <a:sym typeface="Consolas"/>
              </a:rPr>
              <a:t> </a:t>
            </a:r>
            <a:r>
              <a:rPr b="0" i="0" lang="ru" sz="1800" u="none" cap="none" strike="noStrike">
                <a:solidFill>
                  <a:srgbClr val="0000FF"/>
                </a:solidFill>
                <a:highlight>
                  <a:schemeClr val="lt1"/>
                </a:highlight>
                <a:latin typeface="Consolas"/>
                <a:ea typeface="Consolas"/>
                <a:cs typeface="Consolas"/>
                <a:sym typeface="Consolas"/>
              </a:rPr>
              <a:t>=</a:t>
            </a:r>
            <a:r>
              <a:rPr b="0" i="0" lang="ru" sz="1800" u="none" cap="none" strike="noStrike">
                <a:solidFill>
                  <a:schemeClr val="dk1"/>
                </a:solidFill>
                <a:highlight>
                  <a:schemeClr val="lt1"/>
                </a:highlight>
                <a:latin typeface="Consolas"/>
                <a:ea typeface="Consolas"/>
                <a:cs typeface="Consolas"/>
                <a:sym typeface="Consolas"/>
              </a:rPr>
              <a:t> </a:t>
            </a:r>
            <a:r>
              <a:rPr b="0" i="0" lang="ru" sz="1800" u="none" cap="none" strike="noStrike">
                <a:solidFill>
                  <a:srgbClr val="0000CD"/>
                </a:solidFill>
                <a:highlight>
                  <a:schemeClr val="lt1"/>
                </a:highlight>
                <a:latin typeface="Consolas"/>
                <a:ea typeface="Consolas"/>
                <a:cs typeface="Consolas"/>
                <a:sym typeface="Consolas"/>
              </a:rPr>
              <a:t>50</a:t>
            </a:r>
            <a:r>
              <a:rPr b="0" i="0" lang="ru" sz="1800" u="none" cap="none" strike="noStrike">
                <a:solidFill>
                  <a:schemeClr val="dk1"/>
                </a:solidFill>
                <a:highlight>
                  <a:schemeClr val="lt1"/>
                </a:highlight>
                <a:latin typeface="Consolas"/>
                <a:ea typeface="Consolas"/>
                <a:cs typeface="Consolas"/>
                <a:sym typeface="Consolas"/>
              </a:rPr>
              <a:t>;</a:t>
            </a:r>
            <a:br>
              <a:rPr b="0" i="0" lang="ru" sz="1800" u="none" cap="none" strike="noStrike">
                <a:solidFill>
                  <a:schemeClr val="dk1"/>
                </a:solidFill>
                <a:highlight>
                  <a:schemeClr val="lt1"/>
                </a:highlight>
                <a:latin typeface="Consolas"/>
                <a:ea typeface="Consolas"/>
                <a:cs typeface="Consolas"/>
                <a:sym typeface="Consolas"/>
              </a:rPr>
            </a:br>
            <a:r>
              <a:rPr b="0" i="0" lang="ru" sz="1800" u="none" cap="none" strike="noStrike">
                <a:solidFill>
                  <a:srgbClr val="3C4C72"/>
                </a:solidFill>
                <a:highlight>
                  <a:schemeClr val="lt1"/>
                </a:highlight>
                <a:latin typeface="Consolas"/>
                <a:ea typeface="Consolas"/>
                <a:cs typeface="Consolas"/>
                <a:sym typeface="Consolas"/>
              </a:rPr>
              <a:t>echo</a:t>
            </a:r>
            <a:r>
              <a:rPr b="0" i="0" lang="ru" sz="1800" u="none" cap="none" strike="noStrike">
                <a:solidFill>
                  <a:schemeClr val="dk1"/>
                </a:solidFill>
                <a:highlight>
                  <a:schemeClr val="lt1"/>
                </a:highlight>
                <a:latin typeface="Consolas"/>
                <a:ea typeface="Consolas"/>
                <a:cs typeface="Consolas"/>
                <a:sym typeface="Consolas"/>
              </a:rPr>
              <a:t> </a:t>
            </a:r>
            <a:r>
              <a:rPr b="0" i="0" lang="ru" sz="1800" u="none" cap="none" strike="noStrike">
                <a:solidFill>
                  <a:srgbClr val="036A07"/>
                </a:solidFill>
                <a:highlight>
                  <a:schemeClr val="lt1"/>
                </a:highlight>
                <a:latin typeface="Consolas"/>
                <a:ea typeface="Consolas"/>
                <a:cs typeface="Consolas"/>
                <a:sym typeface="Consolas"/>
              </a:rPr>
              <a:t>"Hi"</a:t>
            </a:r>
            <a:r>
              <a:rPr b="0" i="0" lang="ru" sz="1800" u="none" cap="none" strike="noStrike">
                <a:solidFill>
                  <a:schemeClr val="dk1"/>
                </a:solidFill>
                <a:highlight>
                  <a:schemeClr val="lt1"/>
                </a:highlight>
                <a:latin typeface="Consolas"/>
                <a:ea typeface="Consolas"/>
                <a:cs typeface="Consolas"/>
                <a:sym typeface="Consolas"/>
              </a:rPr>
              <a:t>;</a:t>
            </a:r>
            <a:br>
              <a:rPr b="0" i="0" lang="ru" sz="1800" u="none" cap="none" strike="noStrike">
                <a:solidFill>
                  <a:schemeClr val="dk1"/>
                </a:solidFill>
                <a:highlight>
                  <a:schemeClr val="lt1"/>
                </a:highlight>
                <a:latin typeface="Consolas"/>
                <a:ea typeface="Consolas"/>
                <a:cs typeface="Consolas"/>
                <a:sym typeface="Consolas"/>
              </a:rPr>
            </a:br>
            <a:br>
              <a:rPr b="0" i="0" lang="ru" sz="1800" u="none" cap="none" strike="noStrike">
                <a:solidFill>
                  <a:schemeClr val="dk1"/>
                </a:solidFill>
                <a:highlight>
                  <a:schemeClr val="lt1"/>
                </a:highlight>
                <a:latin typeface="Consolas"/>
                <a:ea typeface="Consolas"/>
                <a:cs typeface="Consolas"/>
                <a:sym typeface="Consolas"/>
              </a:rPr>
            </a:br>
            <a:endParaRPr b="0" i="0" sz="1800" u="none" cap="none" strike="noStrike">
              <a:solidFill>
                <a:schemeClr val="dk1"/>
              </a:solidFill>
              <a:highlight>
                <a:srgbClr val="FFFFFF"/>
              </a:highlight>
              <a:latin typeface="Consolas"/>
              <a:ea typeface="Consolas"/>
              <a:cs typeface="Consolas"/>
              <a:sym typeface="Consolas"/>
            </a:endParaRPr>
          </a:p>
        </p:txBody>
      </p:sp>
      <p:sp>
        <p:nvSpPr>
          <p:cNvPr id="94" name="Google Shape;94;p17"/>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95" name="Google Shape;95;p17"/>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96" name="Google Shape;96;p17"/>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7"/>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62"/>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549" name="Google Shape;549;p62"/>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550" name="Google Shape;550;p62"/>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62"/>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552" name="Google Shape;552;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Можно видеть индекс</a:t>
            </a:r>
            <a:endParaRPr b="1" i="0" sz="2800" u="none" cap="none" strike="noStrike">
              <a:solidFill>
                <a:schemeClr val="dk1"/>
              </a:solidFill>
              <a:latin typeface="Arial"/>
              <a:ea typeface="Arial"/>
              <a:cs typeface="Arial"/>
              <a:sym typeface="Arial"/>
            </a:endParaRPr>
          </a:p>
        </p:txBody>
      </p:sp>
      <p:sp>
        <p:nvSpPr>
          <p:cNvPr id="553" name="Google Shape;553;p62"/>
          <p:cNvSpPr txBox="1"/>
          <p:nvPr>
            <p:ph idx="1" type="body"/>
          </p:nvPr>
        </p:nvSpPr>
        <p:spPr>
          <a:xfrm>
            <a:off x="311700" y="118202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ru" sz="2400" u="none" cap="none" strike="noStrike">
                <a:solidFill>
                  <a:schemeClr val="dk1"/>
                </a:solidFill>
                <a:highlight>
                  <a:srgbClr val="FFFFFF"/>
                </a:highlight>
                <a:latin typeface="Consolas"/>
                <a:ea typeface="Consolas"/>
                <a:cs typeface="Consolas"/>
                <a:sym typeface="Consolas"/>
              </a:rPr>
              <a:t>&lt;?php</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318495"/>
                </a:solidFill>
                <a:highlight>
                  <a:srgbClr val="FFFFFF"/>
                </a:highlight>
                <a:latin typeface="Consolas"/>
                <a:ea typeface="Consolas"/>
                <a:cs typeface="Consolas"/>
                <a:sym typeface="Consolas"/>
              </a:rPr>
              <a:t>$arr</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C4C72"/>
                </a:solidFill>
                <a:highlight>
                  <a:srgbClr val="FFFFFF"/>
                </a:highlight>
                <a:latin typeface="Consolas"/>
                <a:ea typeface="Consolas"/>
                <a:cs typeface="Consolas"/>
                <a:sym typeface="Consolas"/>
              </a:rPr>
              <a:t>array</a:t>
            </a:r>
            <a:r>
              <a:rPr b="0" i="0" lang="ru" sz="2400" u="none" cap="none" strike="noStrike">
                <a:solidFill>
                  <a:schemeClr val="dk1"/>
                </a:solidFill>
                <a:highlight>
                  <a:srgbClr val="FFFFFF"/>
                </a:highlight>
                <a:latin typeface="Consolas"/>
                <a:ea typeface="Consolas"/>
                <a:cs typeface="Consolas"/>
                <a:sym typeface="Consolas"/>
              </a:rPr>
              <a:t>(</a:t>
            </a:r>
            <a:r>
              <a:rPr b="0" i="0" lang="ru" sz="2400" u="none" cap="none" strike="noStrike">
                <a:solidFill>
                  <a:srgbClr val="036A07"/>
                </a:solidFill>
                <a:highlight>
                  <a:srgbClr val="FFFFFF"/>
                </a:highlight>
                <a:latin typeface="Consolas"/>
                <a:ea typeface="Consolas"/>
                <a:cs typeface="Consolas"/>
                <a:sym typeface="Consolas"/>
              </a:rPr>
              <a:t>"php"</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"html"</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"css"</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rgbClr val="0000FF"/>
                </a:solidFill>
                <a:highlight>
                  <a:srgbClr val="FFFFFF"/>
                </a:highlight>
                <a:latin typeface="Consolas"/>
                <a:ea typeface="Consolas"/>
                <a:cs typeface="Consolas"/>
                <a:sym typeface="Consolas"/>
              </a:rPr>
              <a:t>foreach</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$arr</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as</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$index</a:t>
            </a:r>
            <a:r>
              <a:rPr b="0" i="0" lang="ru" sz="2400" u="none" cap="none" strike="noStrike">
                <a:solidFill>
                  <a:schemeClr val="dk1"/>
                </a:solidFill>
                <a:highlight>
                  <a:srgbClr val="FFFFFF"/>
                </a:highlight>
                <a:latin typeface="Consolas"/>
                <a:ea typeface="Consolas"/>
                <a:cs typeface="Consolas"/>
                <a:sym typeface="Consolas"/>
              </a:rPr>
              <a:t> =&gt; </a:t>
            </a:r>
            <a:r>
              <a:rPr b="0" i="0" lang="ru" sz="2400" u="none" cap="none" strike="noStrike">
                <a:solidFill>
                  <a:srgbClr val="318495"/>
                </a:solidFill>
                <a:highlight>
                  <a:srgbClr val="FFFFFF"/>
                </a:highlight>
                <a:latin typeface="Consolas"/>
                <a:ea typeface="Consolas"/>
                <a:cs typeface="Consolas"/>
                <a:sym typeface="Consolas"/>
              </a:rPr>
              <a:t>$value</a:t>
            </a:r>
            <a:r>
              <a:rPr b="0" i="0" lang="ru" sz="2400" u="none" cap="none" strike="noStrike">
                <a:solidFill>
                  <a:schemeClr val="dk1"/>
                </a:solidFill>
                <a:highlight>
                  <a:srgbClr val="FFFFFF"/>
                </a:highlight>
                <a:latin typeface="Consolas"/>
                <a:ea typeface="Consolas"/>
                <a:cs typeface="Consolas"/>
                <a:sym typeface="Consolas"/>
              </a:rPr>
              <a:t>) {</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C4C72"/>
                </a:solidFill>
                <a:highlight>
                  <a:srgbClr val="FFFFFF"/>
                </a:highlight>
                <a:latin typeface="Consolas"/>
                <a:ea typeface="Consolas"/>
                <a:cs typeface="Consolas"/>
                <a:sym typeface="Consolas"/>
              </a:rPr>
              <a:t>echo </a:t>
            </a:r>
            <a:r>
              <a:rPr b="0" i="0" lang="ru" sz="2400" u="none" cap="none" strike="noStrike">
                <a:solidFill>
                  <a:srgbClr val="318495"/>
                </a:solidFill>
                <a:highlight>
                  <a:schemeClr val="lt1"/>
                </a:highlight>
                <a:latin typeface="Consolas"/>
                <a:ea typeface="Consolas"/>
                <a:cs typeface="Consolas"/>
                <a:sym typeface="Consolas"/>
              </a:rPr>
              <a:t>$index . </a:t>
            </a:r>
            <a:r>
              <a:rPr b="0" i="0" lang="ru" sz="2400" u="none" cap="none" strike="noStrike">
                <a:solidFill>
                  <a:srgbClr val="036A07"/>
                </a:solidFill>
                <a:highlight>
                  <a:schemeClr val="lt1"/>
                </a:highlight>
                <a:latin typeface="Consolas"/>
                <a:ea typeface="Consolas"/>
                <a:cs typeface="Consolas"/>
                <a:sym typeface="Consolas"/>
              </a:rPr>
              <a:t>" "</a:t>
            </a:r>
            <a:r>
              <a:rPr b="0" i="0" lang="ru" sz="2400" u="none" cap="none" strike="noStrike">
                <a:solidFill>
                  <a:srgbClr val="318495"/>
                </a:solidFill>
                <a:highlight>
                  <a:schemeClr val="lt1"/>
                </a:highlight>
                <a:latin typeface="Consolas"/>
                <a:ea typeface="Consolas"/>
                <a:cs typeface="Consolas"/>
                <a:sym typeface="Consolas"/>
              </a:rPr>
              <a:t> . </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318495"/>
                </a:solidFill>
                <a:highlight>
                  <a:srgbClr val="FFFFFF"/>
                </a:highlight>
                <a:latin typeface="Consolas"/>
                <a:ea typeface="Consolas"/>
                <a:cs typeface="Consolas"/>
                <a:sym typeface="Consolas"/>
              </a:rPr>
              <a:t>$value</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000FF"/>
                </a:solidFill>
                <a:highlight>
                  <a:srgbClr val="FFFFFF"/>
                </a:highlight>
                <a:latin typeface="Consolas"/>
                <a:ea typeface="Consolas"/>
                <a:cs typeface="Consolas"/>
                <a:sym typeface="Consolas"/>
              </a:rPr>
              <a:t>.</a:t>
            </a:r>
            <a:r>
              <a:rPr b="0" i="0" lang="ru" sz="2400" u="none" cap="none" strike="noStrike">
                <a:solidFill>
                  <a:schemeClr val="dk1"/>
                </a:solidFill>
                <a:highlight>
                  <a:srgbClr val="FFFFFF"/>
                </a:highlight>
                <a:latin typeface="Consolas"/>
                <a:ea typeface="Consolas"/>
                <a:cs typeface="Consolas"/>
                <a:sym typeface="Consolas"/>
              </a:rPr>
              <a:t> </a:t>
            </a:r>
            <a:r>
              <a:rPr b="0" i="0" lang="ru" sz="2400" u="none" cap="none" strike="noStrike">
                <a:solidFill>
                  <a:srgbClr val="036A07"/>
                </a:solidFill>
                <a:highlight>
                  <a:srgbClr val="FFFFFF"/>
                </a:highlight>
                <a:latin typeface="Consolas"/>
                <a:ea typeface="Consolas"/>
                <a:cs typeface="Consolas"/>
                <a:sym typeface="Consolas"/>
              </a:rPr>
              <a:t>"&lt;br&gt;"</a:t>
            </a:r>
            <a:r>
              <a:rPr b="0" i="0" lang="ru" sz="2400" u="none" cap="none" strike="noStrike">
                <a:solidFill>
                  <a:schemeClr val="dk1"/>
                </a:solidFill>
                <a:highlight>
                  <a:srgbClr val="FFFFFF"/>
                </a:highlight>
                <a:latin typeface="Consolas"/>
                <a:ea typeface="Consolas"/>
                <a:cs typeface="Consolas"/>
                <a:sym typeface="Consolas"/>
              </a:rPr>
              <a:t>;</a:t>
            </a:r>
            <a:br>
              <a:rPr b="0" i="0" lang="ru" sz="2400" u="none" cap="none" strike="noStrike">
                <a:solidFill>
                  <a:schemeClr val="dk1"/>
                </a:solidFill>
                <a:highlight>
                  <a:srgbClr val="FFFFFF"/>
                </a:highlight>
                <a:latin typeface="Consolas"/>
                <a:ea typeface="Consolas"/>
                <a:cs typeface="Consolas"/>
                <a:sym typeface="Consolas"/>
              </a:rPr>
            </a:br>
            <a:r>
              <a:rPr b="0" i="0" lang="ru" sz="2400" u="none" cap="none" strike="noStrike">
                <a:solidFill>
                  <a:schemeClr val="dk1"/>
                </a:solidFill>
                <a:highlight>
                  <a:srgbClr val="FFFFFF"/>
                </a:highlight>
                <a:latin typeface="Consolas"/>
                <a:ea typeface="Consolas"/>
                <a:cs typeface="Consolas"/>
                <a:sym typeface="Consolas"/>
              </a:rPr>
              <a:t>}</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1600"/>
              </a:spcAft>
              <a:buClr>
                <a:schemeClr val="dk2"/>
              </a:buClr>
              <a:buSzPts val="1800"/>
              <a:buFont typeface="Arial"/>
              <a:buNone/>
            </a:pPr>
            <a:r>
              <a:t/>
            </a:r>
            <a:endParaRPr b="0" i="0" sz="1800" u="none" cap="none" strike="noStrike">
              <a:solidFill>
                <a:schemeClr val="dk1"/>
              </a:solidFill>
              <a:highlight>
                <a:srgbClr val="F0F0F0"/>
              </a:highlight>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63"/>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559" name="Google Shape;559;p63"/>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560" name="Google Shape;560;p63"/>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3"/>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562" name="Google Shape;562;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Ассоциативные массивы</a:t>
            </a:r>
            <a:endParaRPr b="1" i="0" sz="2800" u="none" cap="none" strike="noStrike">
              <a:solidFill>
                <a:schemeClr val="dk1"/>
              </a:solidFill>
              <a:latin typeface="Arial"/>
              <a:ea typeface="Arial"/>
              <a:cs typeface="Arial"/>
              <a:sym typeface="Arial"/>
            </a:endParaRPr>
          </a:p>
        </p:txBody>
      </p:sp>
      <p:sp>
        <p:nvSpPr>
          <p:cNvPr id="563" name="Google Shape;563;p63"/>
          <p:cNvSpPr txBox="1"/>
          <p:nvPr>
            <p:ph idx="1" type="body"/>
          </p:nvPr>
        </p:nvSpPr>
        <p:spPr>
          <a:xfrm>
            <a:off x="311700" y="118202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ru" sz="1800" u="none" cap="none" strike="noStrike">
                <a:solidFill>
                  <a:srgbClr val="318495"/>
                </a:solidFill>
                <a:highlight>
                  <a:srgbClr val="FFFFFF"/>
                </a:highlight>
                <a:latin typeface="Consolas"/>
                <a:ea typeface="Consolas"/>
                <a:cs typeface="Consolas"/>
                <a:sym typeface="Consolas"/>
              </a:rPr>
              <a:t>$arr</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C4C72"/>
                </a:solidFill>
                <a:highlight>
                  <a:srgbClr val="FFFFFF"/>
                </a:highlight>
                <a:latin typeface="Consolas"/>
                <a:ea typeface="Consolas"/>
                <a:cs typeface="Consolas"/>
                <a:sym typeface="Consolas"/>
              </a:rPr>
              <a:t>array</a:t>
            </a:r>
            <a:r>
              <a:rPr b="0" i="0" lang="ru" sz="1800" u="none" cap="none" strike="noStrike">
                <a:solidFill>
                  <a:schemeClr val="dk1"/>
                </a:solidFill>
                <a:highlight>
                  <a:srgbClr val="FFFFFF"/>
                </a:highlight>
                <a:latin typeface="Consolas"/>
                <a:ea typeface="Consolas"/>
                <a:cs typeface="Consolas"/>
                <a:sym typeface="Consolas"/>
              </a:rPr>
              <a:t>(</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"first_name"</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=&gt;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a:t>
            </a:r>
            <a:r>
              <a:rPr lang="ru">
                <a:solidFill>
                  <a:srgbClr val="036A07"/>
                </a:solidFill>
                <a:highlight>
                  <a:srgbClr val="FFFFFF"/>
                </a:highlight>
                <a:latin typeface="Consolas"/>
                <a:ea typeface="Consolas"/>
                <a:cs typeface="Consolas"/>
                <a:sym typeface="Consolas"/>
              </a:rPr>
              <a:t>Иван</a:t>
            </a:r>
            <a:r>
              <a:rPr b="0" i="0" lang="ru" sz="1800" u="none" cap="none" strike="noStrike">
                <a:solidFill>
                  <a:srgbClr val="036A07"/>
                </a:solidFill>
                <a:highlight>
                  <a:srgbClr val="FFFFFF"/>
                </a:highlight>
                <a:latin typeface="Consolas"/>
                <a:ea typeface="Consolas"/>
                <a:cs typeface="Consolas"/>
                <a:sym typeface="Consolas"/>
              </a:rPr>
              <a:t>"</a:t>
            </a:r>
            <a:r>
              <a:rPr b="0" i="0" lang="ru" sz="1800" u="none" cap="none" strike="noStrike">
                <a:solidFill>
                  <a:schemeClr val="dk1"/>
                </a:solidFill>
                <a:highlight>
                  <a:srgbClr val="FFFFFF"/>
                </a:highlight>
                <a:latin typeface="Consolas"/>
                <a:ea typeface="Consolas"/>
                <a:cs typeface="Consolas"/>
                <a:sym typeface="Consolas"/>
              </a:rPr>
              <a:t> </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 </a:t>
            </a:r>
            <a:r>
              <a:rPr b="0" i="0" lang="ru" sz="1800" u="none" cap="none" strike="noStrike">
                <a:solidFill>
                  <a:srgbClr val="036A07"/>
                </a:solidFill>
                <a:highlight>
                  <a:srgbClr val="FFFFFF"/>
                </a:highlight>
                <a:latin typeface="Consolas"/>
                <a:ea typeface="Consolas"/>
                <a:cs typeface="Consolas"/>
                <a:sym typeface="Consolas"/>
              </a:rPr>
              <a:t>"middle_name"</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=&gt;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a:t>
            </a:r>
            <a:r>
              <a:rPr lang="ru">
                <a:solidFill>
                  <a:srgbClr val="036A07"/>
                </a:solidFill>
                <a:highlight>
                  <a:srgbClr val="FFFFFF"/>
                </a:highlight>
                <a:latin typeface="Consolas"/>
                <a:ea typeface="Consolas"/>
                <a:cs typeface="Consolas"/>
                <a:sym typeface="Consolas"/>
              </a:rPr>
              <a:t>Иванов</a:t>
            </a:r>
            <a:r>
              <a:rPr b="0" i="0" lang="ru" sz="1800" u="none" cap="none" strike="noStrike">
                <a:solidFill>
                  <a:srgbClr val="036A07"/>
                </a:solidFill>
                <a:highlight>
                  <a:srgbClr val="FFFFFF"/>
                </a:highlight>
                <a:latin typeface="Consolas"/>
                <a:ea typeface="Consolas"/>
                <a:cs typeface="Consolas"/>
                <a:sym typeface="Consolas"/>
              </a:rPr>
              <a:t>"</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 </a:t>
            </a:r>
            <a:r>
              <a:rPr b="0" i="0" lang="ru" sz="1800" u="none" cap="none" strike="noStrike">
                <a:solidFill>
                  <a:srgbClr val="036A07"/>
                </a:solidFill>
                <a:highlight>
                  <a:srgbClr val="FFFFFF"/>
                </a:highlight>
                <a:latin typeface="Consolas"/>
                <a:ea typeface="Consolas"/>
                <a:cs typeface="Consolas"/>
                <a:sym typeface="Consolas"/>
              </a:rPr>
              <a:t>"last_name"</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=&gt;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a:t>
            </a:r>
            <a:r>
              <a:rPr lang="ru">
                <a:solidFill>
                  <a:srgbClr val="036A07"/>
                </a:solidFill>
                <a:highlight>
                  <a:srgbClr val="FFFFFF"/>
                </a:highlight>
                <a:latin typeface="Consolas"/>
                <a:ea typeface="Consolas"/>
                <a:cs typeface="Consolas"/>
                <a:sym typeface="Consolas"/>
              </a:rPr>
              <a:t>Ивано</a:t>
            </a:r>
            <a:r>
              <a:rPr b="0" i="0" lang="ru" sz="1800" u="none" cap="none" strike="noStrike">
                <a:solidFill>
                  <a:srgbClr val="036A07"/>
                </a:solidFill>
                <a:highlight>
                  <a:srgbClr val="FFFFFF"/>
                </a:highlight>
                <a:latin typeface="Consolas"/>
                <a:ea typeface="Consolas"/>
                <a:cs typeface="Consolas"/>
                <a:sym typeface="Consolas"/>
              </a:rPr>
              <a:t>вич"</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rgbClr val="0000FF"/>
                </a:solidFill>
                <a:highlight>
                  <a:srgbClr val="FFFFFF"/>
                </a:highlight>
                <a:latin typeface="Consolas"/>
                <a:ea typeface="Consolas"/>
                <a:cs typeface="Consolas"/>
                <a:sym typeface="Consolas"/>
              </a:rPr>
              <a:t>foreach</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18495"/>
                </a:solidFill>
                <a:highlight>
                  <a:srgbClr val="FFFFFF"/>
                </a:highlight>
                <a:latin typeface="Consolas"/>
                <a:ea typeface="Consolas"/>
                <a:cs typeface="Consolas"/>
                <a:sym typeface="Consolas"/>
              </a:rPr>
              <a:t>$arr</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as</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18495"/>
                </a:solidFill>
                <a:highlight>
                  <a:srgbClr val="FFFFFF"/>
                </a:highlight>
                <a:latin typeface="Consolas"/>
                <a:ea typeface="Consolas"/>
                <a:cs typeface="Consolas"/>
                <a:sym typeface="Consolas"/>
              </a:rPr>
              <a:t>$key</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=&gt;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18495"/>
                </a:solidFill>
                <a:highlight>
                  <a:srgbClr val="FFFFFF"/>
                </a:highlight>
                <a:latin typeface="Consolas"/>
                <a:ea typeface="Consolas"/>
                <a:cs typeface="Consolas"/>
                <a:sym typeface="Consolas"/>
              </a:rPr>
              <a:t>$value</a:t>
            </a:r>
            <a:r>
              <a:rPr b="0" i="0" lang="ru" sz="1800" u="none" cap="none" strike="noStrike">
                <a:solidFill>
                  <a:schemeClr val="dk1"/>
                </a:solidFill>
                <a:highlight>
                  <a:srgbClr val="FFFFFF"/>
                </a:highlight>
                <a:latin typeface="Consolas"/>
                <a:ea typeface="Consolas"/>
                <a:cs typeface="Consolas"/>
                <a:sym typeface="Consolas"/>
              </a:rPr>
              <a:t>) {</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C4C72"/>
                </a:solidFill>
                <a:highlight>
                  <a:srgbClr val="FFFFFF"/>
                </a:highlight>
                <a:latin typeface="Consolas"/>
                <a:ea typeface="Consolas"/>
                <a:cs typeface="Consolas"/>
                <a:sym typeface="Consolas"/>
              </a:rPr>
              <a:t>echo</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18495"/>
                </a:solidFill>
                <a:highlight>
                  <a:srgbClr val="FFFFFF"/>
                </a:highlight>
                <a:latin typeface="Consolas"/>
                <a:ea typeface="Consolas"/>
                <a:cs typeface="Consolas"/>
                <a:sym typeface="Consolas"/>
              </a:rPr>
              <a:t>$key</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 - "</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18495"/>
                </a:solidFill>
                <a:highlight>
                  <a:srgbClr val="FFFFFF"/>
                </a:highlight>
                <a:latin typeface="Consolas"/>
                <a:ea typeface="Consolas"/>
                <a:cs typeface="Consolas"/>
                <a:sym typeface="Consolas"/>
              </a:rPr>
              <a:t>$value</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"&lt;br&gt;"</a:t>
            </a:r>
            <a:r>
              <a:rPr b="0" i="0" lang="ru" sz="1800" u="none" cap="none" strike="noStrike">
                <a:solidFill>
                  <a:schemeClr val="dk1"/>
                </a:solidFill>
                <a:highlight>
                  <a:srgbClr val="FFFFFF"/>
                </a:highlight>
                <a:latin typeface="Consolas"/>
                <a:ea typeface="Consolas"/>
                <a:cs typeface="Consolas"/>
                <a:sym typeface="Consolas"/>
              </a:rPr>
              <a:t>;    </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a:t>
            </a:r>
            <a:endParaRPr b="0" i="0" sz="1800" u="none" cap="none" strike="noStrike">
              <a:solidFill>
                <a:schemeClr val="dk1"/>
              </a:solidFill>
              <a:highlight>
                <a:srgbClr val="FFFFFF"/>
              </a:highlight>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t/>
            </a:r>
            <a:endParaRPr b="0" i="0" sz="2400" u="none" cap="none" strike="noStrike">
              <a:solidFill>
                <a:schemeClr val="dk1"/>
              </a:solidFill>
              <a:highlight>
                <a:srgbClr val="FFFFFF"/>
              </a:highlight>
              <a:latin typeface="Consolas"/>
              <a:ea typeface="Consolas"/>
              <a:cs typeface="Consolas"/>
              <a:sym typeface="Consolas"/>
            </a:endParaRPr>
          </a:p>
        </p:txBody>
      </p:sp>
      <p:sp>
        <p:nvSpPr>
          <p:cNvPr id="564" name="Google Shape;564;p63"/>
          <p:cNvSpPr/>
          <p:nvPr/>
        </p:nvSpPr>
        <p:spPr>
          <a:xfrm>
            <a:off x="4899625" y="1500175"/>
            <a:ext cx="4123800" cy="160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ru" sz="3000" u="none" cap="none" strike="noStrike">
                <a:solidFill>
                  <a:srgbClr val="444444"/>
                </a:solidFill>
                <a:latin typeface="Arial"/>
                <a:ea typeface="Arial"/>
                <a:cs typeface="Arial"/>
                <a:sym typeface="Arial"/>
              </a:rPr>
              <a:t>https://goo.gl/WSn58I</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64"/>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570" name="Google Shape;570;p64"/>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571" name="Google Shape;571;p64"/>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64"/>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573" name="Google Shape;573;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Строки тоже массивы</a:t>
            </a:r>
            <a:endParaRPr b="1" i="0" sz="2800" u="none" cap="none" strike="noStrike">
              <a:solidFill>
                <a:schemeClr val="dk1"/>
              </a:solidFill>
              <a:latin typeface="Arial"/>
              <a:ea typeface="Arial"/>
              <a:cs typeface="Arial"/>
              <a:sym typeface="Arial"/>
            </a:endParaRPr>
          </a:p>
        </p:txBody>
      </p:sp>
      <p:sp>
        <p:nvSpPr>
          <p:cNvPr id="574" name="Google Shape;574;p64"/>
          <p:cNvSpPr txBox="1"/>
          <p:nvPr>
            <p:ph idx="1" type="body"/>
          </p:nvPr>
        </p:nvSpPr>
        <p:spPr>
          <a:xfrm>
            <a:off x="311700" y="118202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ru" sz="2400" u="none" cap="none" strike="noStrike">
                <a:solidFill>
                  <a:schemeClr val="dk1"/>
                </a:solidFill>
                <a:highlight>
                  <a:srgbClr val="FFFFFF"/>
                </a:highlight>
                <a:latin typeface="Consolas"/>
                <a:ea typeface="Consolas"/>
                <a:cs typeface="Consolas"/>
                <a:sym typeface="Consolas"/>
              </a:rPr>
              <a:t>$var = “Hello world”;</a:t>
            </a:r>
            <a:endParaRPr b="0" i="0" sz="2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ru" sz="2400" u="none" cap="none" strike="noStrike">
                <a:solidFill>
                  <a:schemeClr val="dk1"/>
                </a:solidFill>
                <a:highlight>
                  <a:srgbClr val="FFFFFF"/>
                </a:highlight>
                <a:latin typeface="Consolas"/>
                <a:ea typeface="Consolas"/>
                <a:cs typeface="Consolas"/>
                <a:sym typeface="Consolas"/>
              </a:rPr>
              <a:t>echo $var[0]; // Выведет H</a:t>
            </a:r>
            <a:endParaRPr b="0" i="0" sz="2400" u="none" cap="none" strike="noStrike">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65"/>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580" name="Google Shape;580;p65"/>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581" name="Google Shape;581;p65"/>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65"/>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583" name="Google Shape;583;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Повтори N раз</a:t>
            </a:r>
            <a:endParaRPr b="1" i="0" sz="2800" u="none" cap="none" strike="noStrike">
              <a:solidFill>
                <a:schemeClr val="dk1"/>
              </a:solidFill>
              <a:latin typeface="Arial"/>
              <a:ea typeface="Arial"/>
              <a:cs typeface="Arial"/>
              <a:sym typeface="Arial"/>
            </a:endParaRPr>
          </a:p>
        </p:txBody>
      </p:sp>
      <p:sp>
        <p:nvSpPr>
          <p:cNvPr id="584" name="Google Shape;584;p65"/>
          <p:cNvSpPr txBox="1"/>
          <p:nvPr>
            <p:ph idx="1" type="body"/>
          </p:nvPr>
        </p:nvSpPr>
        <p:spPr>
          <a:xfrm>
            <a:off x="311700" y="118202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ru" sz="2400" u="none" cap="none" strike="noStrike">
                <a:solidFill>
                  <a:schemeClr val="dk1"/>
                </a:solidFill>
                <a:latin typeface="Consolas"/>
                <a:ea typeface="Consolas"/>
                <a:cs typeface="Consolas"/>
                <a:sym typeface="Consolas"/>
              </a:rPr>
              <a:t>for</a:t>
            </a:r>
            <a:r>
              <a:rPr b="0" i="0" lang="ru" sz="2400" u="none" cap="none" strike="noStrike">
                <a:solidFill>
                  <a:schemeClr val="dk1"/>
                </a:solidFill>
                <a:highlight>
                  <a:srgbClr val="F0F0F0"/>
                </a:highlight>
                <a:latin typeface="Consolas"/>
                <a:ea typeface="Consolas"/>
                <a:cs typeface="Consolas"/>
                <a:sym typeface="Consolas"/>
              </a:rPr>
              <a:t> (exp1; exp2; exp3) statement</a:t>
            </a:r>
            <a:endParaRPr b="0" i="0" sz="2400" u="none" cap="none" strike="noStrike">
              <a:solidFill>
                <a:schemeClr val="dk1"/>
              </a:solidFill>
              <a:highlight>
                <a:srgbClr val="FFFFFF"/>
              </a:highlight>
              <a:latin typeface="Consolas"/>
              <a:ea typeface="Consolas"/>
              <a:cs typeface="Consolas"/>
              <a:sym typeface="Consolas"/>
            </a:endParaRPr>
          </a:p>
        </p:txBody>
      </p:sp>
      <p:sp>
        <p:nvSpPr>
          <p:cNvPr id="585" name="Google Shape;585;p65"/>
          <p:cNvSpPr/>
          <p:nvPr/>
        </p:nvSpPr>
        <p:spPr>
          <a:xfrm>
            <a:off x="2120977" y="2164350"/>
            <a:ext cx="4769100" cy="160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ru" sz="3600" u="none" cap="none" strike="noStrike">
                <a:solidFill>
                  <a:srgbClr val="444444"/>
                </a:solidFill>
                <a:latin typeface="Arial"/>
                <a:ea typeface="Arial"/>
                <a:cs typeface="Arial"/>
                <a:sym typeface="Arial"/>
              </a:rPr>
              <a:t>https://goo.gl/aoCdW9</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66"/>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591" name="Google Shape;591;p66"/>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592" name="Google Shape;592;p66"/>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66"/>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594" name="Google Shape;594;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Практическая работа</a:t>
            </a:r>
            <a:endParaRPr b="1" i="0" sz="2800" u="none" cap="none" strike="noStrike">
              <a:solidFill>
                <a:schemeClr val="dk1"/>
              </a:solidFill>
              <a:latin typeface="Arial"/>
              <a:ea typeface="Arial"/>
              <a:cs typeface="Arial"/>
              <a:sym typeface="Arial"/>
            </a:endParaRPr>
          </a:p>
        </p:txBody>
      </p:sp>
      <p:sp>
        <p:nvSpPr>
          <p:cNvPr id="595" name="Google Shape;595;p66"/>
          <p:cNvSpPr txBox="1"/>
          <p:nvPr>
            <p:ph idx="1" type="body"/>
          </p:nvPr>
        </p:nvSpPr>
        <p:spPr>
          <a:xfrm>
            <a:off x="311700" y="118202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ru" sz="3600" u="sng" cap="none" strike="noStrike">
                <a:solidFill>
                  <a:schemeClr val="hlink"/>
                </a:solidFill>
                <a:highlight>
                  <a:srgbClr val="FFFFFF"/>
                </a:highlight>
                <a:latin typeface="Verdana"/>
                <a:ea typeface="Verdana"/>
                <a:cs typeface="Verdana"/>
                <a:sym typeface="Verdana"/>
                <a:hlinkClick r:id="rId4"/>
              </a:rPr>
              <a:t>http://phpfiddle.org/main/code/wy06-5u0a</a:t>
            </a:r>
            <a:endParaRPr b="0" i="0" sz="3600" u="none" cap="none" strike="noStrike">
              <a:solidFill>
                <a:schemeClr val="dk1"/>
              </a:solidFill>
              <a:highlight>
                <a:srgbClr val="FFFFFF"/>
              </a:highlight>
              <a:latin typeface="Verdana"/>
              <a:ea typeface="Verdana"/>
              <a:cs typeface="Verdana"/>
              <a:sym typeface="Verdana"/>
            </a:endParaRPr>
          </a:p>
          <a:p>
            <a:pPr indent="0" lvl="0" marL="0" marR="0" rtl="0" algn="l">
              <a:lnSpc>
                <a:spcPct val="150000"/>
              </a:lnSpc>
              <a:spcBef>
                <a:spcPts val="0"/>
              </a:spcBef>
              <a:spcAft>
                <a:spcPts val="0"/>
              </a:spcAft>
              <a:buClr>
                <a:schemeClr val="dk1"/>
              </a:buClr>
              <a:buSzPts val="1100"/>
              <a:buFont typeface="Arial"/>
              <a:buNone/>
            </a:pPr>
            <a:r>
              <a:rPr b="0" i="0" lang="ru" sz="3600" u="none" cap="none" strike="noStrike">
                <a:solidFill>
                  <a:srgbClr val="444444"/>
                </a:solidFill>
                <a:latin typeface="Arial"/>
                <a:ea typeface="Arial"/>
                <a:cs typeface="Arial"/>
                <a:sym typeface="Arial"/>
              </a:rPr>
              <a:t>https://goo.gl/gz1d9H</a:t>
            </a:r>
            <a:endParaRPr b="0" i="0" sz="3600" u="none" cap="none" strike="noStrike">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Google Shape;600;p67"/>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601" name="Google Shape;601;p67"/>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602" name="Google Shape;602;p67"/>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7"/>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604" name="Google Shape;604;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Практическая работа</a:t>
            </a:r>
            <a:endParaRPr b="1" i="0" sz="2800" u="none" cap="none" strike="noStrike">
              <a:solidFill>
                <a:schemeClr val="dk1"/>
              </a:solidFill>
              <a:latin typeface="Arial"/>
              <a:ea typeface="Arial"/>
              <a:cs typeface="Arial"/>
              <a:sym typeface="Arial"/>
            </a:endParaRPr>
          </a:p>
        </p:txBody>
      </p:sp>
      <p:sp>
        <p:nvSpPr>
          <p:cNvPr id="605" name="Google Shape;605;p67"/>
          <p:cNvSpPr txBox="1"/>
          <p:nvPr>
            <p:ph idx="1" type="body"/>
          </p:nvPr>
        </p:nvSpPr>
        <p:spPr>
          <a:xfrm>
            <a:off x="311700" y="118202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ru" sz="2400" u="none" cap="none" strike="noStrike">
                <a:solidFill>
                  <a:schemeClr val="dk1"/>
                </a:solidFill>
                <a:highlight>
                  <a:srgbClr val="FFFFFF"/>
                </a:highlight>
                <a:latin typeface="Verdana"/>
                <a:ea typeface="Verdana"/>
                <a:cs typeface="Verdana"/>
                <a:sym typeface="Verdana"/>
              </a:rPr>
              <a:t>foreach ($players as $index =&gt; $player) {</a:t>
            </a:r>
            <a:endParaRPr b="0" i="0" sz="2400" u="none" cap="none" strike="noStrike">
              <a:solidFill>
                <a:schemeClr val="dk1"/>
              </a:solidFill>
              <a:highlight>
                <a:srgbClr val="FFFFFF"/>
              </a:highlight>
              <a:latin typeface="Verdana"/>
              <a:ea typeface="Verdana"/>
              <a:cs typeface="Verdana"/>
              <a:sym typeface="Verdana"/>
            </a:endParaRPr>
          </a:p>
          <a:p>
            <a:pPr indent="0" lvl="0" marL="0" marR="0" rtl="0" algn="l">
              <a:lnSpc>
                <a:spcPct val="150000"/>
              </a:lnSpc>
              <a:spcBef>
                <a:spcPts val="0"/>
              </a:spcBef>
              <a:spcAft>
                <a:spcPts val="0"/>
              </a:spcAft>
              <a:buClr>
                <a:schemeClr val="dk1"/>
              </a:buClr>
              <a:buSzPts val="1100"/>
              <a:buFont typeface="Arial"/>
              <a:buNone/>
            </a:pPr>
            <a:r>
              <a:rPr b="0" i="0" lang="ru" sz="2400" u="none" cap="none" strike="noStrike">
                <a:solidFill>
                  <a:schemeClr val="dk1"/>
                </a:solidFill>
                <a:highlight>
                  <a:srgbClr val="FFFFFF"/>
                </a:highlight>
                <a:latin typeface="Verdana"/>
                <a:ea typeface="Verdana"/>
                <a:cs typeface="Verdana"/>
                <a:sym typeface="Verdana"/>
              </a:rPr>
              <a:t>    $points = calculate_points($player["name"]);</a:t>
            </a:r>
            <a:endParaRPr b="0" i="0" sz="2400" u="none" cap="none" strike="noStrike">
              <a:solidFill>
                <a:schemeClr val="dk1"/>
              </a:solidFill>
              <a:highlight>
                <a:srgbClr val="FFFFFF"/>
              </a:highlight>
              <a:latin typeface="Verdana"/>
              <a:ea typeface="Verdana"/>
              <a:cs typeface="Verdana"/>
              <a:sym typeface="Verdana"/>
            </a:endParaRPr>
          </a:p>
          <a:p>
            <a:pPr indent="0" lvl="0" marL="0" marR="0" rtl="0" algn="l">
              <a:lnSpc>
                <a:spcPct val="150000"/>
              </a:lnSpc>
              <a:spcBef>
                <a:spcPts val="0"/>
              </a:spcBef>
              <a:spcAft>
                <a:spcPts val="0"/>
              </a:spcAft>
              <a:buClr>
                <a:schemeClr val="dk1"/>
              </a:buClr>
              <a:buSzPts val="1100"/>
              <a:buFont typeface="Arial"/>
              <a:buNone/>
            </a:pPr>
            <a:r>
              <a:rPr b="0" i="0" lang="ru" sz="2400" u="none" cap="none" strike="noStrike">
                <a:solidFill>
                  <a:schemeClr val="dk1"/>
                </a:solidFill>
                <a:highlight>
                  <a:srgbClr val="FFFFFF"/>
                </a:highlight>
                <a:latin typeface="Verdana"/>
                <a:ea typeface="Verdana"/>
                <a:cs typeface="Verdana"/>
                <a:sym typeface="Verdana"/>
              </a:rPr>
              <a:t>    $players[$index]["points"] = $points;</a:t>
            </a:r>
            <a:endParaRPr b="0" i="0" sz="2400" u="none" cap="none" strike="noStrike">
              <a:solidFill>
                <a:schemeClr val="dk1"/>
              </a:solidFill>
              <a:highlight>
                <a:srgbClr val="FFFFFF"/>
              </a:highlight>
              <a:latin typeface="Verdana"/>
              <a:ea typeface="Verdana"/>
              <a:cs typeface="Verdana"/>
              <a:sym typeface="Verdana"/>
            </a:endParaRPr>
          </a:p>
          <a:p>
            <a:pPr indent="0" lvl="0" marL="0" marR="0" rtl="0" algn="l">
              <a:lnSpc>
                <a:spcPct val="150000"/>
              </a:lnSpc>
              <a:spcBef>
                <a:spcPts val="0"/>
              </a:spcBef>
              <a:spcAft>
                <a:spcPts val="0"/>
              </a:spcAft>
              <a:buClr>
                <a:schemeClr val="dk1"/>
              </a:buClr>
              <a:buSzPts val="1100"/>
              <a:buFont typeface="Arial"/>
              <a:buNone/>
            </a:pPr>
            <a:r>
              <a:rPr b="0" i="0" lang="ru" sz="2400" u="none" cap="none" strike="noStrike">
                <a:solidFill>
                  <a:schemeClr val="dk1"/>
                </a:solidFill>
                <a:highlight>
                  <a:srgbClr val="FFFFFF"/>
                </a:highlight>
                <a:latin typeface="Verdana"/>
                <a:ea typeface="Verdana"/>
                <a:cs typeface="Verdana"/>
                <a:sym typeface="Verdana"/>
              </a:rPr>
              <a:t>}</a:t>
            </a:r>
            <a:endParaRPr b="0" i="0" sz="2400" u="none" cap="none" strike="noStrike">
              <a:solidFill>
                <a:schemeClr val="dk1"/>
              </a:solidFill>
              <a:highlight>
                <a:srgbClr val="FFFFFF"/>
              </a:highlight>
              <a:latin typeface="Verdana"/>
              <a:ea typeface="Verdana"/>
              <a:cs typeface="Verdana"/>
              <a:sym typeface="Verdana"/>
            </a:endParaRPr>
          </a:p>
          <a:p>
            <a:pPr indent="0" lvl="0" marL="0" marR="0" rtl="0" algn="l">
              <a:lnSpc>
                <a:spcPct val="150000"/>
              </a:lnSpc>
              <a:spcBef>
                <a:spcPts val="0"/>
              </a:spcBef>
              <a:spcAft>
                <a:spcPts val="0"/>
              </a:spcAft>
              <a:buClr>
                <a:schemeClr val="dk1"/>
              </a:buClr>
              <a:buSzPts val="1100"/>
              <a:buFont typeface="Arial"/>
              <a:buNone/>
            </a:pPr>
            <a:r>
              <a:t/>
            </a:r>
            <a:endParaRPr b="0" i="0" sz="2400" u="none" cap="none" strike="noStrike">
              <a:solidFill>
                <a:schemeClr val="dk1"/>
              </a:solidFill>
              <a:highlight>
                <a:srgbClr val="FFFFFF"/>
              </a:highlight>
              <a:latin typeface="Verdana"/>
              <a:ea typeface="Verdana"/>
              <a:cs typeface="Verdana"/>
              <a:sym typeface="Verdana"/>
            </a:endParaRPr>
          </a:p>
          <a:p>
            <a:pPr indent="0" lvl="0" marL="0" marR="0" rtl="0" algn="l">
              <a:lnSpc>
                <a:spcPct val="150000"/>
              </a:lnSpc>
              <a:spcBef>
                <a:spcPts val="0"/>
              </a:spcBef>
              <a:spcAft>
                <a:spcPts val="0"/>
              </a:spcAft>
              <a:buClr>
                <a:schemeClr val="dk1"/>
              </a:buClr>
              <a:buSzPts val="1100"/>
              <a:buFont typeface="Arial"/>
              <a:buNone/>
            </a:pPr>
            <a:r>
              <a:t/>
            </a:r>
            <a:endParaRPr b="0" i="0" sz="2400" u="none" cap="none" strike="noStrike">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68"/>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611" name="Google Shape;611;p68"/>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612" name="Google Shape;612;p68"/>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8"/>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614" name="Google Shape;614;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Домашнее задание</a:t>
            </a:r>
            <a:endParaRPr b="1" i="0" sz="2800" u="none" cap="none" strike="noStrike">
              <a:solidFill>
                <a:schemeClr val="dk1"/>
              </a:solidFill>
              <a:latin typeface="Arial"/>
              <a:ea typeface="Arial"/>
              <a:cs typeface="Arial"/>
              <a:sym typeface="Arial"/>
            </a:endParaRPr>
          </a:p>
        </p:txBody>
      </p:sp>
      <p:sp>
        <p:nvSpPr>
          <p:cNvPr id="615" name="Google Shape;615;p68"/>
          <p:cNvSpPr txBox="1"/>
          <p:nvPr>
            <p:ph idx="1" type="body"/>
          </p:nvPr>
        </p:nvSpPr>
        <p:spPr>
          <a:xfrm>
            <a:off x="311700" y="118202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ru" sz="1800" u="sng" cap="none" strike="noStrike">
                <a:solidFill>
                  <a:schemeClr val="hlink"/>
                </a:solidFill>
                <a:highlight>
                  <a:srgbClr val="FFFFFF"/>
                </a:highlight>
                <a:latin typeface="Verdana"/>
                <a:ea typeface="Verdana"/>
                <a:cs typeface="Verdana"/>
                <a:sym typeface="Verdana"/>
                <a:hlinkClick r:id="rId4"/>
              </a:rPr>
              <a:t>http://php.net/manual/ru/ref.array.php</a:t>
            </a:r>
            <a:r>
              <a:rPr b="0" i="0" lang="ru" sz="1800" u="none" cap="none" strike="noStrike">
                <a:solidFill>
                  <a:schemeClr val="dk1"/>
                </a:solidFill>
                <a:highlight>
                  <a:srgbClr val="FFFFFF"/>
                </a:highlight>
                <a:latin typeface="Verdana"/>
                <a:ea typeface="Verdana"/>
                <a:cs typeface="Verdana"/>
                <a:sym typeface="Verdana"/>
              </a:rPr>
              <a:t> - просмотреть</a:t>
            </a:r>
            <a:endParaRPr b="0" i="0" sz="1800" u="none" cap="none" strike="noStrike">
              <a:solidFill>
                <a:schemeClr val="dk1"/>
              </a:solidFill>
              <a:highlight>
                <a:srgbClr val="FFFFFF"/>
              </a:highlight>
              <a:latin typeface="Verdana"/>
              <a:ea typeface="Verdana"/>
              <a:cs typeface="Verdana"/>
              <a:sym typeface="Verdana"/>
            </a:endParaRPr>
          </a:p>
          <a:p>
            <a:pPr indent="0" lvl="0" marL="0" marR="0" rtl="0" algn="l">
              <a:lnSpc>
                <a:spcPct val="150000"/>
              </a:lnSpc>
              <a:spcBef>
                <a:spcPts val="0"/>
              </a:spcBef>
              <a:spcAft>
                <a:spcPts val="0"/>
              </a:spcAft>
              <a:buClr>
                <a:schemeClr val="dk1"/>
              </a:buClr>
              <a:buSzPts val="1100"/>
              <a:buFont typeface="Arial"/>
              <a:buNone/>
            </a:pPr>
            <a:r>
              <a:rPr b="0" i="0" lang="ru" sz="1800" u="sng" cap="none" strike="noStrike">
                <a:solidFill>
                  <a:schemeClr val="hlink"/>
                </a:solidFill>
                <a:highlight>
                  <a:srgbClr val="FFFFFF"/>
                </a:highlight>
                <a:latin typeface="Verdana"/>
                <a:ea typeface="Verdana"/>
                <a:cs typeface="Verdana"/>
                <a:sym typeface="Verdana"/>
                <a:hlinkClick r:id="rId5"/>
              </a:rPr>
              <a:t>http://php.net/manual/ru/ref.strings.php</a:t>
            </a:r>
            <a:r>
              <a:rPr b="0" i="0" lang="ru" sz="1800" u="none" cap="none" strike="noStrike">
                <a:solidFill>
                  <a:schemeClr val="dk1"/>
                </a:solidFill>
                <a:highlight>
                  <a:srgbClr val="FFFFFF"/>
                </a:highlight>
                <a:latin typeface="Verdana"/>
                <a:ea typeface="Verdana"/>
                <a:cs typeface="Verdana"/>
                <a:sym typeface="Verdana"/>
              </a:rPr>
              <a:t> - просмотреть</a:t>
            </a:r>
            <a:endParaRPr b="0" i="0" sz="1800" u="none" cap="none" strike="noStrike">
              <a:solidFill>
                <a:schemeClr val="dk1"/>
              </a:solidFill>
              <a:highlight>
                <a:srgbClr val="FFFFFF"/>
              </a:highlight>
              <a:latin typeface="Verdana"/>
              <a:ea typeface="Verdana"/>
              <a:cs typeface="Verdana"/>
              <a:sym typeface="Verdana"/>
            </a:endParaRPr>
          </a:p>
          <a:p>
            <a:pPr indent="0" lvl="0" marL="0" marR="0" rtl="0" algn="l">
              <a:lnSpc>
                <a:spcPct val="150000"/>
              </a:lnSpc>
              <a:spcBef>
                <a:spcPts val="0"/>
              </a:spcBef>
              <a:spcAft>
                <a:spcPts val="0"/>
              </a:spcAft>
              <a:buClr>
                <a:schemeClr val="dk1"/>
              </a:buClr>
              <a:buSzPts val="1100"/>
              <a:buFont typeface="Arial"/>
              <a:buNone/>
            </a:pPr>
            <a:r>
              <a:rPr b="0" i="0" lang="ru" sz="1800" u="none" cap="none" strike="noStrike">
                <a:solidFill>
                  <a:schemeClr val="dk1"/>
                </a:solidFill>
                <a:highlight>
                  <a:srgbClr val="FFFFFF"/>
                </a:highlight>
                <a:latin typeface="Verdana"/>
                <a:ea typeface="Verdana"/>
                <a:cs typeface="Verdana"/>
                <a:sym typeface="Verdana"/>
              </a:rPr>
              <a:t>php720 уроки 20 - 48, кроме 22 и 23</a:t>
            </a:r>
            <a:endParaRPr b="0" i="0" sz="1800" u="none" cap="none" strike="noStrike">
              <a:solidFill>
                <a:schemeClr val="dk1"/>
              </a:solidFill>
              <a:highlight>
                <a:srgbClr val="FFFFFF"/>
              </a:highlight>
              <a:latin typeface="Verdana"/>
              <a:ea typeface="Verdana"/>
              <a:cs typeface="Verdana"/>
              <a:sym typeface="Verdana"/>
            </a:endParaRPr>
          </a:p>
          <a:p>
            <a:pPr indent="0" lvl="0" marL="0" marR="0" rtl="0" algn="l">
              <a:lnSpc>
                <a:spcPct val="150000"/>
              </a:lnSpc>
              <a:spcBef>
                <a:spcPts val="0"/>
              </a:spcBef>
              <a:spcAft>
                <a:spcPts val="0"/>
              </a:spcAft>
              <a:buClr>
                <a:schemeClr val="dk1"/>
              </a:buClr>
              <a:buSzPts val="1100"/>
              <a:buFont typeface="Arial"/>
              <a:buNone/>
            </a:pPr>
            <a:r>
              <a:rPr b="0" i="0" lang="ru" sz="1800" u="none" cap="none" strike="noStrike">
                <a:solidFill>
                  <a:schemeClr val="dk1"/>
                </a:solidFill>
                <a:highlight>
                  <a:srgbClr val="FFFFFF"/>
                </a:highlight>
                <a:latin typeface="Verdana"/>
                <a:ea typeface="Verdana"/>
                <a:cs typeface="Verdana"/>
                <a:sym typeface="Verdana"/>
              </a:rPr>
              <a:t>Задачник День 2</a:t>
            </a:r>
            <a:endParaRPr b="0" i="0" sz="1800" u="none" cap="none" strike="noStrike">
              <a:solidFill>
                <a:schemeClr val="dk1"/>
              </a:solidFill>
              <a:highlight>
                <a:srgbClr val="FFFFFF"/>
              </a:highlight>
              <a:latin typeface="Verdana"/>
              <a:ea typeface="Verdana"/>
              <a:cs typeface="Verdana"/>
              <a:sym typeface="Verdana"/>
            </a:endParaRPr>
          </a:p>
          <a:p>
            <a:pPr indent="0" lvl="0" marL="0" marR="0" rtl="0" algn="l">
              <a:lnSpc>
                <a:spcPct val="150000"/>
              </a:lnSpc>
              <a:spcBef>
                <a:spcPts val="0"/>
              </a:spcBef>
              <a:spcAft>
                <a:spcPts val="0"/>
              </a:spcAft>
              <a:buClr>
                <a:schemeClr val="dk1"/>
              </a:buClr>
              <a:buSzPts val="1100"/>
              <a:buFont typeface="Arial"/>
              <a:buNone/>
            </a:pPr>
            <a:r>
              <a:t/>
            </a:r>
            <a:endParaRPr b="0" i="0" sz="1800" u="none" cap="none" strike="noStrike">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69"/>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621" name="Google Shape;621;p69"/>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622" name="Google Shape;622;p69"/>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69"/>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
        <p:nvSpPr>
          <p:cNvPr id="624" name="Google Shape;624;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Домашнее задание PRO</a:t>
            </a:r>
            <a:endParaRPr b="1" i="0" sz="2800" u="none" cap="none" strike="noStrike">
              <a:solidFill>
                <a:schemeClr val="dk1"/>
              </a:solidFill>
              <a:latin typeface="Arial"/>
              <a:ea typeface="Arial"/>
              <a:cs typeface="Arial"/>
              <a:sym typeface="Arial"/>
            </a:endParaRPr>
          </a:p>
        </p:txBody>
      </p:sp>
      <p:sp>
        <p:nvSpPr>
          <p:cNvPr id="625" name="Google Shape;625;p69"/>
          <p:cNvSpPr txBox="1"/>
          <p:nvPr>
            <p:ph idx="1" type="body"/>
          </p:nvPr>
        </p:nvSpPr>
        <p:spPr>
          <a:xfrm>
            <a:off x="311700" y="118202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ru" sz="2400" u="none" cap="none" strike="noStrike">
                <a:solidFill>
                  <a:schemeClr val="dk1"/>
                </a:solidFill>
                <a:highlight>
                  <a:srgbClr val="FFFFFF"/>
                </a:highlight>
                <a:latin typeface="Verdana"/>
                <a:ea typeface="Verdana"/>
                <a:cs typeface="Verdana"/>
                <a:sym typeface="Verdana"/>
              </a:rPr>
              <a:t>http://phpfiddle.org/main/code/ag67-vvr2</a:t>
            </a:r>
            <a:endParaRPr b="0" i="0" sz="2400" u="none" cap="none" strike="noStrike">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Тесты</a:t>
            </a:r>
            <a:endParaRPr b="1" i="0" sz="2800" u="none" cap="none" strike="noStrike">
              <a:solidFill>
                <a:schemeClr val="dk1"/>
              </a:solidFill>
              <a:latin typeface="Arial"/>
              <a:ea typeface="Arial"/>
              <a:cs typeface="Arial"/>
              <a:sym typeface="Arial"/>
            </a:endParaRPr>
          </a:p>
        </p:txBody>
      </p:sp>
      <p:sp>
        <p:nvSpPr>
          <p:cNvPr id="103" name="Google Shape;103;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1800"/>
              <a:buFont typeface="Arial"/>
              <a:buNone/>
            </a:pPr>
            <a:r>
              <a:rPr b="0" i="0" lang="ru" sz="1800" u="none" cap="none" strike="noStrike">
                <a:solidFill>
                  <a:schemeClr val="dk1"/>
                </a:solidFill>
                <a:highlight>
                  <a:schemeClr val="lt1"/>
                </a:highlight>
                <a:latin typeface="Consolas"/>
                <a:ea typeface="Consolas"/>
                <a:cs typeface="Consolas"/>
                <a:sym typeface="Consolas"/>
              </a:rPr>
              <a:t>&lt;?php</a:t>
            </a:r>
            <a:br>
              <a:rPr b="0" i="0" lang="ru" sz="1800" u="none" cap="none" strike="noStrike">
                <a:solidFill>
                  <a:schemeClr val="dk1"/>
                </a:solidFill>
                <a:highlight>
                  <a:schemeClr val="lt1"/>
                </a:highlight>
                <a:latin typeface="Consolas"/>
                <a:ea typeface="Consolas"/>
                <a:cs typeface="Consolas"/>
                <a:sym typeface="Consolas"/>
              </a:rPr>
            </a:br>
            <a:r>
              <a:rPr b="0" i="0" lang="ru" sz="1800" u="none" cap="none" strike="noStrike">
                <a:solidFill>
                  <a:srgbClr val="318495"/>
                </a:solidFill>
                <a:highlight>
                  <a:schemeClr val="lt1"/>
                </a:highlight>
                <a:latin typeface="Consolas"/>
                <a:ea typeface="Consolas"/>
                <a:cs typeface="Consolas"/>
                <a:sym typeface="Consolas"/>
              </a:rPr>
              <a:t>$check</a:t>
            </a:r>
            <a:r>
              <a:rPr b="0" i="0" lang="ru" sz="1800" u="none" cap="none" strike="noStrike">
                <a:solidFill>
                  <a:schemeClr val="dk1"/>
                </a:solidFill>
                <a:highlight>
                  <a:schemeClr val="lt1"/>
                </a:highlight>
                <a:latin typeface="Consolas"/>
                <a:ea typeface="Consolas"/>
                <a:cs typeface="Consolas"/>
                <a:sym typeface="Consolas"/>
              </a:rPr>
              <a:t> </a:t>
            </a:r>
            <a:r>
              <a:rPr b="0" i="0" lang="ru" sz="1800" u="none" cap="none" strike="noStrike">
                <a:solidFill>
                  <a:srgbClr val="0000FF"/>
                </a:solidFill>
                <a:highlight>
                  <a:schemeClr val="lt1"/>
                </a:highlight>
                <a:latin typeface="Consolas"/>
                <a:ea typeface="Consolas"/>
                <a:cs typeface="Consolas"/>
                <a:sym typeface="Consolas"/>
              </a:rPr>
              <a:t>=</a:t>
            </a:r>
            <a:r>
              <a:rPr b="0" i="0" lang="ru" sz="1800" u="none" cap="none" strike="noStrike">
                <a:solidFill>
                  <a:schemeClr val="dk1"/>
                </a:solidFill>
                <a:highlight>
                  <a:schemeClr val="lt1"/>
                </a:highlight>
                <a:latin typeface="Consolas"/>
                <a:ea typeface="Consolas"/>
                <a:cs typeface="Consolas"/>
                <a:sym typeface="Consolas"/>
              </a:rPr>
              <a:t> </a:t>
            </a:r>
            <a:r>
              <a:rPr b="0" i="0" lang="ru" sz="1800" u="none" cap="none" strike="noStrike">
                <a:solidFill>
                  <a:srgbClr val="0000CD"/>
                </a:solidFill>
                <a:highlight>
                  <a:schemeClr val="lt1"/>
                </a:highlight>
                <a:latin typeface="Consolas"/>
                <a:ea typeface="Consolas"/>
                <a:cs typeface="Consolas"/>
                <a:sym typeface="Consolas"/>
              </a:rPr>
              <a:t>50</a:t>
            </a:r>
            <a:r>
              <a:rPr b="0" i="0" lang="ru" sz="1800" u="none" cap="none" strike="noStrike">
                <a:solidFill>
                  <a:schemeClr val="dk1"/>
                </a:solidFill>
                <a:highlight>
                  <a:schemeClr val="lt1"/>
                </a:highlight>
                <a:latin typeface="Consolas"/>
                <a:ea typeface="Consolas"/>
                <a:cs typeface="Consolas"/>
                <a:sym typeface="Consolas"/>
              </a:rPr>
              <a:t>;</a:t>
            </a:r>
            <a:br>
              <a:rPr b="0" i="0" lang="ru" sz="1800" u="none" cap="none" strike="noStrike">
                <a:solidFill>
                  <a:schemeClr val="dk1"/>
                </a:solidFill>
                <a:highlight>
                  <a:schemeClr val="lt1"/>
                </a:highlight>
                <a:latin typeface="Consolas"/>
                <a:ea typeface="Consolas"/>
                <a:cs typeface="Consolas"/>
                <a:sym typeface="Consolas"/>
              </a:rPr>
            </a:br>
            <a:r>
              <a:rPr b="0" i="0" lang="ru" sz="1800" u="none" cap="none" strike="noStrike">
                <a:solidFill>
                  <a:srgbClr val="3C4C72"/>
                </a:solidFill>
                <a:highlight>
                  <a:schemeClr val="lt1"/>
                </a:highlight>
                <a:latin typeface="Consolas"/>
                <a:ea typeface="Consolas"/>
                <a:cs typeface="Consolas"/>
                <a:sym typeface="Consolas"/>
              </a:rPr>
              <a:t>echo</a:t>
            </a:r>
            <a:r>
              <a:rPr b="0" i="0" lang="ru" sz="1800" u="none" cap="none" strike="noStrike">
                <a:solidFill>
                  <a:schemeClr val="dk1"/>
                </a:solidFill>
                <a:highlight>
                  <a:schemeClr val="lt1"/>
                </a:highlight>
                <a:latin typeface="Consolas"/>
                <a:ea typeface="Consolas"/>
                <a:cs typeface="Consolas"/>
                <a:sym typeface="Consolas"/>
              </a:rPr>
              <a:t> </a:t>
            </a:r>
            <a:r>
              <a:rPr b="0" i="0" lang="ru" sz="1800" u="none" cap="none" strike="noStrike">
                <a:solidFill>
                  <a:srgbClr val="318495"/>
                </a:solidFill>
                <a:highlight>
                  <a:schemeClr val="lt1"/>
                </a:highlight>
                <a:latin typeface="Consolas"/>
                <a:ea typeface="Consolas"/>
                <a:cs typeface="Consolas"/>
                <a:sym typeface="Consolas"/>
              </a:rPr>
              <a:t>$check</a:t>
            </a:r>
            <a:r>
              <a:rPr b="0" i="0" lang="ru" sz="1800" u="none" cap="none" strike="noStrike">
                <a:solidFill>
                  <a:schemeClr val="dk1"/>
                </a:solidFill>
                <a:highlight>
                  <a:schemeClr val="lt1"/>
                </a:highlight>
                <a:latin typeface="Consolas"/>
                <a:ea typeface="Consolas"/>
                <a:cs typeface="Consolas"/>
                <a:sym typeface="Consolas"/>
              </a:rPr>
              <a:t>;</a:t>
            </a:r>
            <a:br>
              <a:rPr b="0" i="0" lang="ru" sz="1800" u="none" cap="none" strike="noStrike">
                <a:solidFill>
                  <a:schemeClr val="dk1"/>
                </a:solidFill>
                <a:highlight>
                  <a:schemeClr val="lt1"/>
                </a:highlight>
                <a:latin typeface="Consolas"/>
                <a:ea typeface="Consolas"/>
                <a:cs typeface="Consolas"/>
                <a:sym typeface="Consolas"/>
              </a:rPr>
            </a:br>
            <a:br>
              <a:rPr b="0" i="0" lang="ru" sz="1800" u="none" cap="none" strike="noStrike">
                <a:solidFill>
                  <a:schemeClr val="dk1"/>
                </a:solidFill>
                <a:highlight>
                  <a:schemeClr val="lt1"/>
                </a:highlight>
                <a:latin typeface="Consolas"/>
                <a:ea typeface="Consolas"/>
                <a:cs typeface="Consolas"/>
                <a:sym typeface="Consolas"/>
              </a:rPr>
            </a:br>
            <a:endParaRPr b="0" i="0" sz="1800" u="none" cap="none" strike="noStrike">
              <a:solidFill>
                <a:schemeClr val="dk1"/>
              </a:solidFill>
              <a:highlight>
                <a:srgbClr val="FFFFFF"/>
              </a:highlight>
              <a:latin typeface="Consolas"/>
              <a:ea typeface="Consolas"/>
              <a:cs typeface="Consolas"/>
              <a:sym typeface="Consolas"/>
            </a:endParaRPr>
          </a:p>
        </p:txBody>
      </p:sp>
      <p:sp>
        <p:nvSpPr>
          <p:cNvPr id="104" name="Google Shape;104;p18"/>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105" name="Google Shape;105;p18"/>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106" name="Google Shape;106;p18"/>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8"/>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Тесты</a:t>
            </a:r>
            <a:endParaRPr b="1" i="0" sz="2800" u="none" cap="none" strike="noStrike">
              <a:solidFill>
                <a:schemeClr val="dk1"/>
              </a:solidFill>
              <a:latin typeface="Arial"/>
              <a:ea typeface="Arial"/>
              <a:cs typeface="Arial"/>
              <a:sym typeface="Arial"/>
            </a:endParaRPr>
          </a:p>
        </p:txBody>
      </p:sp>
      <p:sp>
        <p:nvSpPr>
          <p:cNvPr id="113" name="Google Shape;113;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1800"/>
              <a:buFont typeface="Arial"/>
              <a:buNone/>
            </a:pPr>
            <a:r>
              <a:rPr b="0" i="0" lang="ru" sz="1800" u="none" cap="none" strike="noStrike">
                <a:solidFill>
                  <a:schemeClr val="dk1"/>
                </a:solidFill>
                <a:highlight>
                  <a:srgbClr val="FFFFFF"/>
                </a:highlight>
                <a:latin typeface="Consolas"/>
                <a:ea typeface="Consolas"/>
                <a:cs typeface="Consolas"/>
                <a:sym typeface="Consolas"/>
              </a:rPr>
              <a:t>&lt;?php</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rgbClr val="318495"/>
                </a:solidFill>
                <a:highlight>
                  <a:srgbClr val="FFFFFF"/>
                </a:highlight>
                <a:latin typeface="Consolas"/>
                <a:ea typeface="Consolas"/>
                <a:cs typeface="Consolas"/>
                <a:sym typeface="Consolas"/>
              </a:rPr>
              <a:t>$check</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CD"/>
                </a:solidFill>
                <a:highlight>
                  <a:srgbClr val="FFFFFF"/>
                </a:highlight>
                <a:latin typeface="Consolas"/>
                <a:ea typeface="Consolas"/>
                <a:cs typeface="Consolas"/>
                <a:sym typeface="Consolas"/>
              </a:rPr>
              <a:t>4</a:t>
            </a:r>
            <a:r>
              <a:rPr b="0" i="0" lang="ru" sz="1800" u="none" cap="none" strike="noStrike">
                <a:solidFill>
                  <a:schemeClr val="dk1"/>
                </a:solidFill>
                <a:highlight>
                  <a:srgbClr val="FFFFFF"/>
                </a:highlight>
                <a:latin typeface="Consolas"/>
                <a:ea typeface="Consolas"/>
                <a:cs typeface="Consolas"/>
                <a:sym typeface="Consolas"/>
              </a:rPr>
              <a:t>;</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rgbClr val="0000FF"/>
                </a:solidFill>
                <a:highlight>
                  <a:srgbClr val="FFFFFF"/>
                </a:highlight>
                <a:latin typeface="Consolas"/>
                <a:ea typeface="Consolas"/>
                <a:cs typeface="Consolas"/>
                <a:sym typeface="Consolas"/>
              </a:rPr>
              <a:t>if</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18495"/>
                </a:solidFill>
                <a:highlight>
                  <a:srgbClr val="FFFFFF"/>
                </a:highlight>
                <a:latin typeface="Consolas"/>
                <a:ea typeface="Consolas"/>
                <a:cs typeface="Consolas"/>
                <a:sym typeface="Consolas"/>
              </a:rPr>
              <a:t>$check</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&gt;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CD"/>
                </a:solidFill>
                <a:highlight>
                  <a:srgbClr val="FFFFFF"/>
                </a:highlight>
                <a:latin typeface="Consolas"/>
                <a:ea typeface="Consolas"/>
                <a:cs typeface="Consolas"/>
                <a:sym typeface="Consolas"/>
              </a:rPr>
              <a:t>5</a:t>
            </a:r>
            <a:r>
              <a:rPr b="0" i="0" lang="ru" sz="1800" u="none" cap="none" strike="noStrike">
                <a:solidFill>
                  <a:schemeClr val="dk1"/>
                </a:solidFill>
                <a:highlight>
                  <a:srgbClr val="FFFFFF"/>
                </a:highlight>
                <a:latin typeface="Consolas"/>
                <a:ea typeface="Consolas"/>
                <a:cs typeface="Consolas"/>
                <a:sym typeface="Consolas"/>
              </a:rPr>
              <a:t>) {</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C4C72"/>
                </a:solidFill>
                <a:highlight>
                  <a:srgbClr val="FFFFFF"/>
                </a:highlight>
                <a:latin typeface="Consolas"/>
                <a:ea typeface="Consolas"/>
                <a:cs typeface="Consolas"/>
                <a:sym typeface="Consolas"/>
              </a:rPr>
              <a:t>echo</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"more"</a:t>
            </a:r>
            <a:r>
              <a:rPr b="0" i="0" lang="ru" sz="1800" u="none" cap="none" strike="noStrike">
                <a:solidFill>
                  <a:schemeClr val="dk1"/>
                </a:solidFill>
                <a:highlight>
                  <a:srgbClr val="FFFFFF"/>
                </a:highlight>
                <a:latin typeface="Consolas"/>
                <a:ea typeface="Consolas"/>
                <a:cs typeface="Consolas"/>
                <a:sym typeface="Consolas"/>
              </a:rPr>
              <a:t>;</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a:t>
            </a:r>
            <a:r>
              <a:rPr b="0" i="0" lang="ru" sz="1800" u="none" cap="none" strike="noStrike">
                <a:solidFill>
                  <a:srgbClr val="0000FF"/>
                </a:solidFill>
                <a:highlight>
                  <a:srgbClr val="FFFFFF"/>
                </a:highlight>
                <a:latin typeface="Consolas"/>
                <a:ea typeface="Consolas"/>
                <a:cs typeface="Consolas"/>
                <a:sym typeface="Consolas"/>
              </a:rPr>
              <a:t> else</a:t>
            </a:r>
            <a:r>
              <a:rPr b="0" i="0" lang="ru" sz="1800" u="none" cap="none" strike="noStrike">
                <a:solidFill>
                  <a:schemeClr val="dk1"/>
                </a:solidFill>
                <a:highlight>
                  <a:srgbClr val="FFFFFF"/>
                </a:highlight>
                <a:latin typeface="Consolas"/>
                <a:ea typeface="Consolas"/>
                <a:cs typeface="Consolas"/>
                <a:sym typeface="Consolas"/>
              </a:rPr>
              <a:t> {</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C4C72"/>
                </a:solidFill>
                <a:highlight>
                  <a:srgbClr val="FFFFFF"/>
                </a:highlight>
                <a:latin typeface="Consolas"/>
                <a:ea typeface="Consolas"/>
                <a:cs typeface="Consolas"/>
                <a:sym typeface="Consolas"/>
              </a:rPr>
              <a:t>echo</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"less"</a:t>
            </a:r>
            <a:r>
              <a:rPr b="0" i="0" lang="ru" sz="1800" u="none" cap="none" strike="noStrike">
                <a:solidFill>
                  <a:schemeClr val="dk1"/>
                </a:solidFill>
                <a:highlight>
                  <a:srgbClr val="FFFFFF"/>
                </a:highlight>
                <a:latin typeface="Consolas"/>
                <a:ea typeface="Consolas"/>
                <a:cs typeface="Consolas"/>
                <a:sym typeface="Consolas"/>
              </a:rPr>
              <a:t>;</a:t>
            </a:r>
            <a:endParaRPr b="0" i="0" sz="1800" u="none" cap="none" strike="noStrike">
              <a:solidFill>
                <a:schemeClr val="dk1"/>
              </a:solidFill>
              <a:highlight>
                <a:srgbClr val="FFFFFF"/>
              </a:highlight>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ru" sz="1800" u="none" cap="none" strike="noStrike">
                <a:solidFill>
                  <a:schemeClr val="dk1"/>
                </a:solidFill>
                <a:highlight>
                  <a:srgbClr val="FFFFFF"/>
                </a:highlight>
                <a:latin typeface="Consolas"/>
                <a:ea typeface="Consolas"/>
                <a:cs typeface="Consolas"/>
                <a:sym typeface="Consolas"/>
              </a:rPr>
              <a:t>}</a:t>
            </a:r>
            <a:endParaRPr b="0" i="0" sz="18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14" name="Google Shape;114;p19"/>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115" name="Google Shape;115;p19"/>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116" name="Google Shape;116;p19"/>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9"/>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Тесты</a:t>
            </a:r>
            <a:endParaRPr b="1" i="0" sz="2800" u="none" cap="none" strike="noStrike">
              <a:solidFill>
                <a:schemeClr val="dk1"/>
              </a:solidFill>
              <a:latin typeface="Arial"/>
              <a:ea typeface="Arial"/>
              <a:cs typeface="Arial"/>
              <a:sym typeface="Arial"/>
            </a:endParaRPr>
          </a:p>
        </p:txBody>
      </p:sp>
      <p:sp>
        <p:nvSpPr>
          <p:cNvPr id="123" name="Google Shape;123;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1800"/>
              <a:buFont typeface="Arial"/>
              <a:buNone/>
            </a:pPr>
            <a:r>
              <a:rPr b="0" i="0" lang="ru" sz="1800" u="none" cap="none" strike="noStrike">
                <a:solidFill>
                  <a:schemeClr val="dk1"/>
                </a:solidFill>
                <a:highlight>
                  <a:srgbClr val="FFFFFF"/>
                </a:highlight>
                <a:latin typeface="Consolas"/>
                <a:ea typeface="Consolas"/>
                <a:cs typeface="Consolas"/>
                <a:sym typeface="Consolas"/>
              </a:rPr>
              <a:t>&lt;?php</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rgbClr val="318495"/>
                </a:solidFill>
                <a:highlight>
                  <a:srgbClr val="FFFFFF"/>
                </a:highlight>
                <a:latin typeface="Consolas"/>
                <a:ea typeface="Consolas"/>
                <a:cs typeface="Consolas"/>
                <a:sym typeface="Consolas"/>
              </a:rPr>
              <a:t>$check</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CD"/>
                </a:solidFill>
                <a:highlight>
                  <a:srgbClr val="FFFFFF"/>
                </a:highlight>
                <a:latin typeface="Consolas"/>
                <a:ea typeface="Consolas"/>
                <a:cs typeface="Consolas"/>
                <a:sym typeface="Consolas"/>
              </a:rPr>
              <a:t>5</a:t>
            </a:r>
            <a:r>
              <a:rPr b="0" i="0" lang="ru" sz="1800" u="none" cap="none" strike="noStrike">
                <a:solidFill>
                  <a:schemeClr val="dk1"/>
                </a:solidFill>
                <a:highlight>
                  <a:srgbClr val="FFFFFF"/>
                </a:highlight>
                <a:latin typeface="Consolas"/>
                <a:ea typeface="Consolas"/>
                <a:cs typeface="Consolas"/>
                <a:sym typeface="Consolas"/>
              </a:rPr>
              <a:t>;</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rgbClr val="0000FF"/>
                </a:solidFill>
                <a:highlight>
                  <a:srgbClr val="FFFFFF"/>
                </a:highlight>
                <a:latin typeface="Consolas"/>
                <a:ea typeface="Consolas"/>
                <a:cs typeface="Consolas"/>
                <a:sym typeface="Consolas"/>
              </a:rPr>
              <a:t>if</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18495"/>
                </a:solidFill>
                <a:highlight>
                  <a:srgbClr val="FFFFFF"/>
                </a:highlight>
                <a:latin typeface="Consolas"/>
                <a:ea typeface="Consolas"/>
                <a:cs typeface="Consolas"/>
                <a:sym typeface="Consolas"/>
              </a:rPr>
              <a:t>$check</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&gt;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CD"/>
                </a:solidFill>
                <a:highlight>
                  <a:srgbClr val="FFFFFF"/>
                </a:highlight>
                <a:latin typeface="Consolas"/>
                <a:ea typeface="Consolas"/>
                <a:cs typeface="Consolas"/>
                <a:sym typeface="Consolas"/>
              </a:rPr>
              <a:t>5</a:t>
            </a:r>
            <a:r>
              <a:rPr b="0" i="0" lang="ru" sz="1800" u="none" cap="none" strike="noStrike">
                <a:solidFill>
                  <a:schemeClr val="dk1"/>
                </a:solidFill>
                <a:highlight>
                  <a:srgbClr val="FFFFFF"/>
                </a:highlight>
                <a:latin typeface="Consolas"/>
                <a:ea typeface="Consolas"/>
                <a:cs typeface="Consolas"/>
                <a:sym typeface="Consolas"/>
              </a:rPr>
              <a:t>) {</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C4C72"/>
                </a:solidFill>
                <a:highlight>
                  <a:srgbClr val="FFFFFF"/>
                </a:highlight>
                <a:latin typeface="Consolas"/>
                <a:ea typeface="Consolas"/>
                <a:cs typeface="Consolas"/>
                <a:sym typeface="Consolas"/>
              </a:rPr>
              <a:t>echo</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"more"</a:t>
            </a:r>
            <a:r>
              <a:rPr b="0" i="0" lang="ru" sz="1800" u="none" cap="none" strike="noStrike">
                <a:solidFill>
                  <a:schemeClr val="dk1"/>
                </a:solidFill>
                <a:highlight>
                  <a:srgbClr val="FFFFFF"/>
                </a:highlight>
                <a:latin typeface="Consolas"/>
                <a:ea typeface="Consolas"/>
                <a:cs typeface="Consolas"/>
                <a:sym typeface="Consolas"/>
              </a:rPr>
              <a:t>;</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a:t>
            </a:r>
            <a:r>
              <a:rPr b="0" i="0" lang="ru" sz="1800" u="none" cap="none" strike="noStrike">
                <a:solidFill>
                  <a:srgbClr val="0000FF"/>
                </a:solidFill>
                <a:highlight>
                  <a:srgbClr val="FFFFFF"/>
                </a:highlight>
                <a:latin typeface="Consolas"/>
                <a:ea typeface="Consolas"/>
                <a:cs typeface="Consolas"/>
                <a:sym typeface="Consolas"/>
              </a:rPr>
              <a:t> else</a:t>
            </a:r>
            <a:r>
              <a:rPr b="0" i="0" lang="ru" sz="1800" u="none" cap="none" strike="noStrike">
                <a:solidFill>
                  <a:schemeClr val="dk1"/>
                </a:solidFill>
                <a:highlight>
                  <a:srgbClr val="FFFFFF"/>
                </a:highlight>
                <a:latin typeface="Consolas"/>
                <a:ea typeface="Consolas"/>
                <a:cs typeface="Consolas"/>
                <a:sym typeface="Consolas"/>
              </a:rPr>
              <a:t> {</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C4C72"/>
                </a:solidFill>
                <a:highlight>
                  <a:srgbClr val="FFFFFF"/>
                </a:highlight>
                <a:latin typeface="Consolas"/>
                <a:ea typeface="Consolas"/>
                <a:cs typeface="Consolas"/>
                <a:sym typeface="Consolas"/>
              </a:rPr>
              <a:t>echo</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"less"</a:t>
            </a:r>
            <a:r>
              <a:rPr b="0" i="0" lang="ru" sz="1800" u="none" cap="none" strike="noStrike">
                <a:solidFill>
                  <a:schemeClr val="dk1"/>
                </a:solidFill>
                <a:highlight>
                  <a:srgbClr val="FFFFFF"/>
                </a:highlight>
                <a:latin typeface="Consolas"/>
                <a:ea typeface="Consolas"/>
                <a:cs typeface="Consolas"/>
                <a:sym typeface="Consolas"/>
              </a:rPr>
              <a:t>;</a:t>
            </a:r>
            <a:endParaRPr b="0" i="0" sz="1800" u="none" cap="none" strike="noStrike">
              <a:solidFill>
                <a:schemeClr val="dk1"/>
              </a:solidFill>
              <a:highlight>
                <a:srgbClr val="FFFFFF"/>
              </a:highlight>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ru" sz="1800" u="none" cap="none" strike="noStrike">
                <a:solidFill>
                  <a:schemeClr val="dk1"/>
                </a:solidFill>
                <a:highlight>
                  <a:srgbClr val="FFFFFF"/>
                </a:highlight>
                <a:latin typeface="Consolas"/>
                <a:ea typeface="Consolas"/>
                <a:cs typeface="Consolas"/>
                <a:sym typeface="Consolas"/>
              </a:rPr>
              <a:t>}</a:t>
            </a:r>
            <a:endParaRPr b="0" i="0" sz="18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24" name="Google Shape;124;p20"/>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125" name="Google Shape;125;p20"/>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126" name="Google Shape;126;p20"/>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0"/>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ru" sz="2800" u="none" cap="none" strike="noStrike">
                <a:solidFill>
                  <a:schemeClr val="dk1"/>
                </a:solidFill>
                <a:latin typeface="Arial"/>
                <a:ea typeface="Arial"/>
                <a:cs typeface="Arial"/>
                <a:sym typeface="Arial"/>
              </a:rPr>
              <a:t>Тесты</a:t>
            </a:r>
            <a:endParaRPr b="1" i="0" sz="2800" u="none" cap="none" strike="noStrike">
              <a:solidFill>
                <a:schemeClr val="dk1"/>
              </a:solidFill>
              <a:latin typeface="Arial"/>
              <a:ea typeface="Arial"/>
              <a:cs typeface="Arial"/>
              <a:sym typeface="Arial"/>
            </a:endParaRPr>
          </a:p>
        </p:txBody>
      </p:sp>
      <p:sp>
        <p:nvSpPr>
          <p:cNvPr id="133" name="Google Shape;133;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1800"/>
              <a:buFont typeface="Arial"/>
              <a:buNone/>
            </a:pPr>
            <a:r>
              <a:rPr b="0" i="0" lang="ru" sz="1800" u="none" cap="none" strike="noStrike">
                <a:solidFill>
                  <a:schemeClr val="dk1"/>
                </a:solidFill>
                <a:highlight>
                  <a:srgbClr val="FFFFFF"/>
                </a:highlight>
                <a:latin typeface="Consolas"/>
                <a:ea typeface="Consolas"/>
                <a:cs typeface="Consolas"/>
                <a:sym typeface="Consolas"/>
              </a:rPr>
              <a:t>&lt;?php</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rgbClr val="318495"/>
                </a:solidFill>
                <a:highlight>
                  <a:srgbClr val="FFFFFF"/>
                </a:highlight>
                <a:latin typeface="Consolas"/>
                <a:ea typeface="Consolas"/>
                <a:cs typeface="Consolas"/>
                <a:sym typeface="Consolas"/>
              </a:rPr>
              <a:t>$check</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CD"/>
                </a:solidFill>
                <a:highlight>
                  <a:srgbClr val="FFFFFF"/>
                </a:highlight>
                <a:latin typeface="Consolas"/>
                <a:ea typeface="Consolas"/>
                <a:cs typeface="Consolas"/>
                <a:sym typeface="Consolas"/>
              </a:rPr>
              <a:t>50</a:t>
            </a:r>
            <a:r>
              <a:rPr b="0" i="0" lang="ru" sz="1800" u="none" cap="none" strike="noStrike">
                <a:solidFill>
                  <a:schemeClr val="dk1"/>
                </a:solidFill>
                <a:highlight>
                  <a:srgbClr val="FFFFFF"/>
                </a:highlight>
                <a:latin typeface="Consolas"/>
                <a:ea typeface="Consolas"/>
                <a:cs typeface="Consolas"/>
                <a:sym typeface="Consolas"/>
              </a:rPr>
              <a:t>;</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rgbClr val="0000FF"/>
                </a:solidFill>
                <a:highlight>
                  <a:srgbClr val="FFFFFF"/>
                </a:highlight>
                <a:latin typeface="Consolas"/>
                <a:ea typeface="Consolas"/>
                <a:cs typeface="Consolas"/>
                <a:sym typeface="Consolas"/>
              </a:rPr>
              <a:t>if</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18495"/>
                </a:solidFill>
                <a:highlight>
                  <a:srgbClr val="FFFFFF"/>
                </a:highlight>
                <a:latin typeface="Consolas"/>
                <a:ea typeface="Consolas"/>
                <a:cs typeface="Consolas"/>
                <a:sym typeface="Consolas"/>
              </a:rPr>
              <a:t>$check</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FF"/>
                </a:solidFill>
                <a:highlight>
                  <a:srgbClr val="FFFFFF"/>
                </a:highlight>
                <a:latin typeface="Consolas"/>
                <a:ea typeface="Consolas"/>
                <a:cs typeface="Consolas"/>
                <a:sym typeface="Consolas"/>
              </a:rPr>
              <a:t>&gt;</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000CD"/>
                </a:solidFill>
                <a:highlight>
                  <a:srgbClr val="FFFFFF"/>
                </a:highlight>
                <a:latin typeface="Consolas"/>
                <a:ea typeface="Consolas"/>
                <a:cs typeface="Consolas"/>
                <a:sym typeface="Consolas"/>
              </a:rPr>
              <a:t>51</a:t>
            </a:r>
            <a:r>
              <a:rPr b="0" i="0" lang="ru" sz="1800" u="none" cap="none" strike="noStrike">
                <a:solidFill>
                  <a:schemeClr val="dk1"/>
                </a:solidFill>
                <a:highlight>
                  <a:srgbClr val="FFFFFF"/>
                </a:highlight>
                <a:latin typeface="Consolas"/>
                <a:ea typeface="Consolas"/>
                <a:cs typeface="Consolas"/>
                <a:sym typeface="Consolas"/>
              </a:rPr>
              <a:t>) {</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C4C72"/>
                </a:solidFill>
                <a:highlight>
                  <a:srgbClr val="FFFFFF"/>
                </a:highlight>
                <a:latin typeface="Consolas"/>
                <a:ea typeface="Consolas"/>
                <a:cs typeface="Consolas"/>
                <a:sym typeface="Consolas"/>
              </a:rPr>
              <a:t>echo</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"more"</a:t>
            </a:r>
            <a:r>
              <a:rPr b="0" i="0" lang="ru" sz="1800" u="none" cap="none" strike="noStrike">
                <a:solidFill>
                  <a:schemeClr val="dk1"/>
                </a:solidFill>
                <a:highlight>
                  <a:srgbClr val="FFFFFF"/>
                </a:highlight>
                <a:latin typeface="Consolas"/>
                <a:ea typeface="Consolas"/>
                <a:cs typeface="Consolas"/>
                <a:sym typeface="Consolas"/>
              </a:rPr>
              <a:t>;</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a:t>
            </a:r>
            <a:r>
              <a:rPr b="0" i="0" lang="ru" sz="1800" u="none" cap="none" strike="noStrike">
                <a:solidFill>
                  <a:srgbClr val="0000FF"/>
                </a:solidFill>
                <a:highlight>
                  <a:srgbClr val="FFFFFF"/>
                </a:highlight>
                <a:latin typeface="Consolas"/>
                <a:ea typeface="Consolas"/>
                <a:cs typeface="Consolas"/>
                <a:sym typeface="Consolas"/>
              </a:rPr>
              <a:t> else</a:t>
            </a:r>
            <a:r>
              <a:rPr b="0" i="0" lang="ru" sz="1800" u="none" cap="none" strike="noStrike">
                <a:solidFill>
                  <a:schemeClr val="dk1"/>
                </a:solidFill>
                <a:highlight>
                  <a:srgbClr val="FFFFFF"/>
                </a:highlight>
                <a:latin typeface="Consolas"/>
                <a:ea typeface="Consolas"/>
                <a:cs typeface="Consolas"/>
                <a:sym typeface="Consolas"/>
              </a:rPr>
              <a:t> {</a:t>
            </a:r>
            <a:br>
              <a:rPr b="0" i="0" lang="ru" sz="1800" u="none" cap="none" strike="noStrike">
                <a:solidFill>
                  <a:schemeClr val="dk1"/>
                </a:solidFill>
                <a:highlight>
                  <a:srgbClr val="FFFFFF"/>
                </a:highlight>
                <a:latin typeface="Consolas"/>
                <a:ea typeface="Consolas"/>
                <a:cs typeface="Consolas"/>
                <a:sym typeface="Consolas"/>
              </a:rPr>
            </a:b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3C4C72"/>
                </a:solidFill>
                <a:highlight>
                  <a:srgbClr val="FFFFFF"/>
                </a:highlight>
                <a:latin typeface="Consolas"/>
                <a:ea typeface="Consolas"/>
                <a:cs typeface="Consolas"/>
                <a:sym typeface="Consolas"/>
              </a:rPr>
              <a:t>echo</a:t>
            </a:r>
            <a:r>
              <a:rPr b="0" i="0" lang="ru" sz="1800" u="none" cap="none" strike="noStrike">
                <a:solidFill>
                  <a:schemeClr val="dk1"/>
                </a:solidFill>
                <a:highlight>
                  <a:srgbClr val="FFFFFF"/>
                </a:highlight>
                <a:latin typeface="Consolas"/>
                <a:ea typeface="Consolas"/>
                <a:cs typeface="Consolas"/>
                <a:sym typeface="Consolas"/>
              </a:rPr>
              <a:t> </a:t>
            </a:r>
            <a:r>
              <a:rPr b="0" i="0" lang="ru" sz="1800" u="none" cap="none" strike="noStrike">
                <a:solidFill>
                  <a:srgbClr val="036A07"/>
                </a:solidFill>
                <a:highlight>
                  <a:srgbClr val="FFFFFF"/>
                </a:highlight>
                <a:latin typeface="Consolas"/>
                <a:ea typeface="Consolas"/>
                <a:cs typeface="Consolas"/>
                <a:sym typeface="Consolas"/>
              </a:rPr>
              <a:t>"less"</a:t>
            </a:r>
            <a:r>
              <a:rPr b="0" i="0" lang="ru" sz="1800" u="none" cap="none" strike="noStrike">
                <a:solidFill>
                  <a:schemeClr val="dk1"/>
                </a:solidFill>
                <a:highlight>
                  <a:srgbClr val="FFFFFF"/>
                </a:highlight>
                <a:latin typeface="Consolas"/>
                <a:ea typeface="Consolas"/>
                <a:cs typeface="Consolas"/>
                <a:sym typeface="Consolas"/>
              </a:rPr>
              <a:t>;</a:t>
            </a:r>
            <a:endParaRPr b="0" i="0" sz="1800" u="none" cap="none" strike="noStrike">
              <a:solidFill>
                <a:schemeClr val="dk1"/>
              </a:solidFill>
              <a:highlight>
                <a:srgbClr val="FFFFFF"/>
              </a:highlight>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ru" sz="1800" u="none" cap="none" strike="noStrike">
                <a:solidFill>
                  <a:schemeClr val="dk1"/>
                </a:solidFill>
                <a:highlight>
                  <a:srgbClr val="FFFFFF"/>
                </a:highlight>
                <a:latin typeface="Consolas"/>
                <a:ea typeface="Consolas"/>
                <a:cs typeface="Consolas"/>
                <a:sym typeface="Consolas"/>
              </a:rPr>
              <a:t>}</a:t>
            </a:r>
            <a:endParaRPr b="0" i="0" sz="18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34" name="Google Shape;134;p21"/>
          <p:cNvSpPr/>
          <p:nvPr/>
        </p:nvSpPr>
        <p:spPr>
          <a:xfrm>
            <a:off x="0" y="0"/>
            <a:ext cx="9144000" cy="1116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 IT academy IABS-02.png" id="135" name="Google Shape;135;p21"/>
          <p:cNvPicPr preferRelativeResize="0"/>
          <p:nvPr/>
        </p:nvPicPr>
        <p:blipFill rotWithShape="1">
          <a:blip r:embed="rId3">
            <a:alphaModFix/>
          </a:blip>
          <a:srcRect b="0" l="0" r="0" t="0"/>
          <a:stretch/>
        </p:blipFill>
        <p:spPr>
          <a:xfrm>
            <a:off x="3608425" y="111600"/>
            <a:ext cx="1794225" cy="318325"/>
          </a:xfrm>
          <a:prstGeom prst="rect">
            <a:avLst/>
          </a:prstGeom>
          <a:noFill/>
          <a:ln>
            <a:noFill/>
          </a:ln>
        </p:spPr>
      </p:pic>
      <p:sp>
        <p:nvSpPr>
          <p:cNvPr id="136" name="Google Shape;136;p21"/>
          <p:cNvSpPr/>
          <p:nvPr/>
        </p:nvSpPr>
        <p:spPr>
          <a:xfrm>
            <a:off x="0" y="4762725"/>
            <a:ext cx="9144000" cy="380700"/>
          </a:xfrm>
          <a:prstGeom prst="rect">
            <a:avLst/>
          </a:prstGeom>
          <a:solidFill>
            <a:srgbClr val="FBDB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1"/>
          <p:cNvSpPr txBox="1"/>
          <p:nvPr/>
        </p:nvSpPr>
        <p:spPr>
          <a:xfrm>
            <a:off x="2074950" y="4762725"/>
            <a:ext cx="49941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ru" sz="1400" u="none" cap="none" strike="noStrike">
                <a:solidFill>
                  <a:srgbClr val="000000"/>
                </a:solidFill>
                <a:latin typeface="Trebuchet MS"/>
                <a:ea typeface="Trebuchet MS"/>
                <a:cs typeface="Trebuchet MS"/>
                <a:sym typeface="Trebuchet MS"/>
              </a:rPr>
              <a:t>WEB PROGRAMMER | DAY 2</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