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53DE904-7118-4FAE-A198-ACC8B17B0609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BB033C1-28D9-45E9-AD90-A09AAAC7AAAD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День 4. PHP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Google Shape;56;p1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Решение задач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Google Shape;154;p2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617760" y="1106280"/>
            <a:ext cx="5890320" cy="27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Задачи в конспекте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Цикл WHILE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while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"test&lt;br&gt;"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Google Shape;165;p2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40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Цикл DO WHILE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do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"test&lt;br&gt;"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while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Google Shape;175;p2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Суперглобальный массив $_GET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Пример ссылки: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2400" spc="-1" strike="noStrike" u="sng">
                <a:solidFill>
                  <a:srgbClr val="0097a7"/>
                </a:solidFill>
                <a:uFillTx/>
                <a:latin typeface="Consolas"/>
                <a:ea typeface="Consolas"/>
              </a:rPr>
              <a:t>http://iabs.com/index.php?var=value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var_dump($_GET);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array(1) {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["var"]=&gt;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string(5) "value"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Google Shape;185;p2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Суперглобальный массив $_GET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Consolas"/>
                <a:ea typeface="Consolas"/>
              </a:rPr>
              <a:t>index.php?var=value&amp;var2=value2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3600" spc="-1" strike="noStrike">
                <a:solidFill>
                  <a:srgbClr val="000000"/>
                </a:solidFill>
                <a:latin typeface="Consolas"/>
                <a:ea typeface="Consolas"/>
              </a:rPr>
              <a:t>var_dump($_GET);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3600" spc="-1" strike="noStrike">
                <a:solidFill>
                  <a:srgbClr val="000000"/>
                </a:solidFill>
                <a:latin typeface="Consolas"/>
                <a:ea typeface="Consolas"/>
              </a:rPr>
              <a:t>?????????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Google Shape;195;p2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CLI Applications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204;p2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65" name="Google Shape;207;p28" descr=""/>
          <p:cNvPicPr/>
          <p:nvPr/>
        </p:nvPicPr>
        <p:blipFill>
          <a:blip r:embed="rId2"/>
          <a:stretch/>
        </p:blipFill>
        <p:spPr>
          <a:xfrm>
            <a:off x="457200" y="1445760"/>
            <a:ext cx="7996320" cy="125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readline()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Google Shape;214;p2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// Для виндовс нужен костыль</a:t>
            </a:r>
            <a:br/>
            <a:r>
              <a:rPr b="0" lang="ru-RU" sz="30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3c4c72"/>
                </a:solidFill>
                <a:latin typeface="Consolas"/>
                <a:ea typeface="Consolas"/>
              </a:rPr>
              <a:t>readline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3000" spc="-1" strike="noStrike">
                <a:solidFill>
                  <a:srgbClr val="036a07"/>
                </a:solidFill>
                <a:latin typeface="Consolas"/>
                <a:ea typeface="Consolas"/>
              </a:rPr>
              <a:t>"Введите имя: "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30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36a07"/>
                </a:solidFill>
                <a:latin typeface="Consolas"/>
                <a:ea typeface="Consolas"/>
              </a:rPr>
              <a:t>"Привет {</a:t>
            </a:r>
            <a:r>
              <a:rPr b="0" lang="ru-RU" sz="30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3000" spc="-1" strike="noStrike">
                <a:solidFill>
                  <a:srgbClr val="036a07"/>
                </a:solidFill>
                <a:latin typeface="Consolas"/>
                <a:ea typeface="Consolas"/>
              </a:rPr>
              <a:t>}</a:t>
            </a:r>
            <a:r>
              <a:rPr b="0" lang="ru-RU" sz="3000" spc="-1" strike="noStrike">
                <a:solidFill>
                  <a:srgbClr val="26b31a"/>
                </a:solidFill>
                <a:latin typeface="Consolas"/>
                <a:ea typeface="Consolas"/>
              </a:rPr>
              <a:t>\n</a:t>
            </a:r>
            <a:r>
              <a:rPr b="0" lang="ru-RU" sz="3000" spc="-1" strike="noStrike">
                <a:solidFill>
                  <a:srgbClr val="036a07"/>
                </a:solidFill>
                <a:latin typeface="Consolas"/>
                <a:ea typeface="Consolas"/>
              </a:rPr>
              <a:t>"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Типовые задачи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Verdana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Резервное копирование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Verdana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Найти все директории где есть(нет) файл с именем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Verdana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Определенный файл(ы) разложить или перезаписать в директории по списку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Verdana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Выполнить команду терминала в каких-то директориях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Verdana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Проверить что файл существует с нужными правами, проставить права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Verdana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Выбрать файлы с определенным названием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Google Shape;225;p3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Серверный скриптинг, автоматизация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file, file_get_contents - Читает содержимое файла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scandir - отдает список файлов и каталогов по указанному пути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is_dir, is_file - Это директория? Это файл?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chmod — Изменяет режим доступа к файлу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copy , mkdir, unlink - копирует, создает папку, удаляет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fopen, fwrite, fclose - Запись в файл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Verdana"/>
                <a:ea typeface="Verdana"/>
              </a:rPr>
              <a:t>exec - выполняет команду терминала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Google Shape;235;p3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require и include собирают скрипт из файлов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Google Shape;244;p3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9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c450d"/>
                </a:solidFill>
                <a:latin typeface="Consolas"/>
                <a:ea typeface="Consolas"/>
              </a:rPr>
              <a:t>include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'header.php'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c450d"/>
                </a:solidFill>
                <a:latin typeface="Consolas"/>
                <a:ea typeface="Consolas"/>
              </a:rPr>
              <a:t>include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'content.php'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c450d"/>
                </a:solidFill>
                <a:latin typeface="Consolas"/>
                <a:ea typeface="Consolas"/>
              </a:rPr>
              <a:t>include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'sidebar.php'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c450d"/>
                </a:solidFill>
                <a:latin typeface="Consolas"/>
                <a:ea typeface="Consolas"/>
              </a:rPr>
              <a:t>include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'footer.php'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Домашние задания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oogle Shape;65;p1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CSV - формат хранения информации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Google Shape;254;p3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5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“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name”, “last name”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“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Vladimir”, “Romanichev”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“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Ivan”, “Ivanov”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Принципы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Google Shape;264;p3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Не повторяй себя - DRY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Самый простой подход по уменьшению сложности — разделить систему на управляемые части.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Принцип DRY требует, чтобы любые части информации встречались в вашем коде один, и только один раз.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Google Shape;274;p3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0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Делайте вещи простыми - KISS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Большинство систем работают лучше всего, если они остаются простыми, а не усложняются.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Старайтесь рассмотреть вещи с простой стороны, если они выглядят сложными.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Google Shape;284;p3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Это не понадобится - YAGNI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Принцип при котором в качестве основной цели и/или ценности декларируется отказ от избыточной функциональности, — то есть отказ добавления функциональности, в которой нет непосредственной надобности.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Google Shape;294;p3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Практическая работа 1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Счетчик просмотров страницы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Google Shape;304;p3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Практическая работа 2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Verdana"/>
                <a:ea typeface="Verdana"/>
              </a:rPr>
              <a:t>Задание в конспекте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Google Shape;314;p3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Домашнее задание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Задачник День 4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Google Shape;324;p4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75;p1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61210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Google Shape;85;p1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?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: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oogle Shape;95;p1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Google Shape;105;p1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 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Google Shape;115;p1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Google Shape;125;p2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Google Shape;135;p2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4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2019-08-22T11:41:38Z</dcterms:modified>
  <cp:revision>2</cp:revision>
  <dc:subject/>
  <dc:title/>
</cp:coreProperties>
</file>